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notesMasterIdLst>
    <p:notesMasterId r:id="rId67"/>
  </p:notesMasterIdLst>
  <p:handoutMasterIdLst>
    <p:handoutMasterId r:id="rId68"/>
  </p:handoutMasterIdLst>
  <p:sldIdLst>
    <p:sldId id="336" r:id="rId3"/>
    <p:sldId id="383" r:id="rId4"/>
    <p:sldId id="401" r:id="rId5"/>
    <p:sldId id="404" r:id="rId6"/>
    <p:sldId id="418" r:id="rId7"/>
    <p:sldId id="405" r:id="rId8"/>
    <p:sldId id="408" r:id="rId9"/>
    <p:sldId id="410" r:id="rId10"/>
    <p:sldId id="411" r:id="rId11"/>
    <p:sldId id="412" r:id="rId12"/>
    <p:sldId id="413" r:id="rId13"/>
    <p:sldId id="414" r:id="rId14"/>
    <p:sldId id="415" r:id="rId15"/>
    <p:sldId id="416"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36" r:id="rId32"/>
    <p:sldId id="437" r:id="rId33"/>
    <p:sldId id="438" r:id="rId34"/>
    <p:sldId id="511" r:id="rId35"/>
    <p:sldId id="439" r:id="rId36"/>
    <p:sldId id="440" r:id="rId37"/>
    <p:sldId id="441" r:id="rId38"/>
    <p:sldId id="442" r:id="rId39"/>
    <p:sldId id="443" r:id="rId40"/>
    <p:sldId id="444" r:id="rId41"/>
    <p:sldId id="445" r:id="rId42"/>
    <p:sldId id="446" r:id="rId43"/>
    <p:sldId id="447" r:id="rId44"/>
    <p:sldId id="448" r:id="rId45"/>
    <p:sldId id="451" r:id="rId46"/>
    <p:sldId id="452" r:id="rId47"/>
    <p:sldId id="453" r:id="rId48"/>
    <p:sldId id="454" r:id="rId49"/>
    <p:sldId id="455" r:id="rId50"/>
    <p:sldId id="456" r:id="rId51"/>
    <p:sldId id="457" r:id="rId52"/>
    <p:sldId id="458" r:id="rId53"/>
    <p:sldId id="459" r:id="rId54"/>
    <p:sldId id="460" r:id="rId55"/>
    <p:sldId id="461" r:id="rId56"/>
    <p:sldId id="462" r:id="rId57"/>
    <p:sldId id="463" r:id="rId58"/>
    <p:sldId id="464" r:id="rId59"/>
    <p:sldId id="465" r:id="rId60"/>
    <p:sldId id="466" r:id="rId61"/>
    <p:sldId id="480" r:id="rId62"/>
    <p:sldId id="478" r:id="rId63"/>
    <p:sldId id="482" r:id="rId64"/>
    <p:sldId id="510" r:id="rId65"/>
    <p:sldId id="481" r:id="rId66"/>
  </p:sldIdLst>
  <p:sldSz cx="121920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00"/>
    <p:restoredTop sz="94505"/>
  </p:normalViewPr>
  <p:slideViewPr>
    <p:cSldViewPr snapToGrid="0">
      <p:cViewPr varScale="1">
        <p:scale>
          <a:sx n="101" d="100"/>
          <a:sy n="101" d="100"/>
        </p:scale>
        <p:origin x="1304" y="184"/>
      </p:cViewPr>
      <p:guideLst>
        <p:guide orient="horz" pos="2160"/>
        <p:guide pos="384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136" d="100"/>
          <a:sy n="136" d="100"/>
        </p:scale>
        <p:origin x="4760"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3" Type="http://schemas.openxmlformats.org/officeDocument/2006/relationships/slide" Target="slides/slide20.xml"/><Relationship Id="rId7" Type="http://schemas.openxmlformats.org/officeDocument/2006/relationships/slide" Target="slides/slide34.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30.xml"/><Relationship Id="rId5" Type="http://schemas.openxmlformats.org/officeDocument/2006/relationships/slide" Target="slides/slide29.xml"/><Relationship Id="rId4"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7A4918-A96E-8B7B-4D66-62AE1764F268}"/>
              </a:ext>
            </a:extLst>
          </p:cNvPr>
          <p:cNvSpPr>
            <a:spLocks noGrp="1" noChangeArrowheads="1"/>
          </p:cNvSpPr>
          <p:nvPr>
            <p:ph type="body" sz="quarter" idx="3"/>
          </p:nvPr>
        </p:nvSpPr>
        <p:spPr bwMode="auto">
          <a:xfrm>
            <a:off x="935038" y="4416425"/>
            <a:ext cx="5140325" cy="4183063"/>
          </a:xfrm>
          <a:prstGeom prst="rect">
            <a:avLst/>
          </a:prstGeom>
          <a:noFill/>
          <a:ln>
            <a:noFill/>
          </a:ln>
          <a:effec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7" name="Rectangle 3">
            <a:extLst>
              <a:ext uri="{FF2B5EF4-FFF2-40B4-BE49-F238E27FC236}">
                <a16:creationId xmlns:a16="http://schemas.microsoft.com/office/drawing/2014/main" id="{50EDD965-A713-9E04-2604-C08973ACD98E}"/>
              </a:ext>
            </a:extLst>
          </p:cNvPr>
          <p:cNvSpPr>
            <a:spLocks noGrp="1" noRot="1" noChangeAspect="1" noChangeArrowheads="1" noTextEdit="1"/>
          </p:cNvSpPr>
          <p:nvPr>
            <p:ph type="sldImg" idx="2"/>
          </p:nvPr>
        </p:nvSpPr>
        <p:spPr bwMode="auto">
          <a:xfrm>
            <a:off x="419100" y="703263"/>
            <a:ext cx="61722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F980CDDF-D134-D8DC-8B64-DD2703963415}"/>
              </a:ext>
            </a:extLst>
          </p:cNvPr>
          <p:cNvSpPr>
            <a:spLocks noGrp="1" noRot="1" noChangeAspect="1" noChangeArrowheads="1" noTextEdit="1"/>
          </p:cNvSpPr>
          <p:nvPr>
            <p:ph type="sldImg"/>
          </p:nvPr>
        </p:nvSpPr>
        <p:spPr>
          <a:xfrm>
            <a:off x="419100" y="703263"/>
            <a:ext cx="6172200" cy="3473450"/>
          </a:xfrm>
          <a:ln/>
        </p:spPr>
      </p:sp>
      <p:sp>
        <p:nvSpPr>
          <p:cNvPr id="19458" name="Rectangle 3">
            <a:extLst>
              <a:ext uri="{FF2B5EF4-FFF2-40B4-BE49-F238E27FC236}">
                <a16:creationId xmlns:a16="http://schemas.microsoft.com/office/drawing/2014/main" id="{C1A86CB2-D2E7-C5C7-3944-829219223B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07450C6-C7EE-12B0-C360-5F42BF37E211}"/>
              </a:ext>
            </a:extLst>
          </p:cNvPr>
          <p:cNvSpPr>
            <a:spLocks noGrp="1" noRot="1" noChangeAspect="1" noChangeArrowheads="1" noTextEdit="1"/>
          </p:cNvSpPr>
          <p:nvPr>
            <p:ph type="sldImg"/>
          </p:nvPr>
        </p:nvSpPr>
        <p:spPr>
          <a:xfrm>
            <a:off x="419100" y="703263"/>
            <a:ext cx="6172200" cy="3473450"/>
          </a:xfrm>
          <a:ln/>
        </p:spPr>
      </p:sp>
      <p:sp>
        <p:nvSpPr>
          <p:cNvPr id="37890" name="Rectangle 3">
            <a:extLst>
              <a:ext uri="{FF2B5EF4-FFF2-40B4-BE49-F238E27FC236}">
                <a16:creationId xmlns:a16="http://schemas.microsoft.com/office/drawing/2014/main" id="{76765B9B-4B4E-2DA2-0412-2110E91B7F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4C004DA3-832D-BFF3-D65C-1342A1100FD0}"/>
              </a:ext>
            </a:extLst>
          </p:cNvPr>
          <p:cNvSpPr>
            <a:spLocks noGrp="1" noRot="1" noChangeAspect="1" noChangeArrowheads="1" noTextEdit="1"/>
          </p:cNvSpPr>
          <p:nvPr>
            <p:ph type="sldImg"/>
          </p:nvPr>
        </p:nvSpPr>
        <p:spPr>
          <a:xfrm>
            <a:off x="419100" y="703263"/>
            <a:ext cx="6172200" cy="3473450"/>
          </a:xfrm>
          <a:ln/>
        </p:spPr>
      </p:sp>
      <p:sp>
        <p:nvSpPr>
          <p:cNvPr id="39938" name="Rectangle 3">
            <a:extLst>
              <a:ext uri="{FF2B5EF4-FFF2-40B4-BE49-F238E27FC236}">
                <a16:creationId xmlns:a16="http://schemas.microsoft.com/office/drawing/2014/main" id="{67483BC6-ED28-76FB-ED15-BCF6607204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D24A3322-7CD2-D8ED-12C4-0E9A4143DD5D}"/>
              </a:ext>
            </a:extLst>
          </p:cNvPr>
          <p:cNvSpPr>
            <a:spLocks noGrp="1" noRot="1" noChangeAspect="1" noChangeArrowheads="1" noTextEdit="1"/>
          </p:cNvSpPr>
          <p:nvPr>
            <p:ph type="sldImg"/>
          </p:nvPr>
        </p:nvSpPr>
        <p:spPr>
          <a:xfrm>
            <a:off x="419100" y="703263"/>
            <a:ext cx="6172200" cy="3473450"/>
          </a:xfrm>
          <a:ln/>
        </p:spPr>
      </p:sp>
      <p:sp>
        <p:nvSpPr>
          <p:cNvPr id="41986" name="Rectangle 3">
            <a:extLst>
              <a:ext uri="{FF2B5EF4-FFF2-40B4-BE49-F238E27FC236}">
                <a16:creationId xmlns:a16="http://schemas.microsoft.com/office/drawing/2014/main" id="{1B0DB476-D187-F65D-6916-5B71E87271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191F254-677E-8123-5EEF-5288F85DCF0F}"/>
              </a:ext>
            </a:extLst>
          </p:cNvPr>
          <p:cNvSpPr>
            <a:spLocks noGrp="1" noRot="1" noChangeAspect="1" noChangeArrowheads="1" noTextEdit="1"/>
          </p:cNvSpPr>
          <p:nvPr>
            <p:ph type="sldImg"/>
          </p:nvPr>
        </p:nvSpPr>
        <p:spPr>
          <a:xfrm>
            <a:off x="419100" y="703263"/>
            <a:ext cx="6172200" cy="3473450"/>
          </a:xfrm>
          <a:ln/>
        </p:spPr>
      </p:sp>
      <p:sp>
        <p:nvSpPr>
          <p:cNvPr id="44034" name="Rectangle 3">
            <a:extLst>
              <a:ext uri="{FF2B5EF4-FFF2-40B4-BE49-F238E27FC236}">
                <a16:creationId xmlns:a16="http://schemas.microsoft.com/office/drawing/2014/main" id="{6B22BD71-56B0-0886-1B8E-A5117B9F8D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21758ED7-E644-A909-FBE1-CC3C9FA24AC0}"/>
              </a:ext>
            </a:extLst>
          </p:cNvPr>
          <p:cNvSpPr>
            <a:spLocks noGrp="1" noRot="1" noChangeAspect="1" noChangeArrowheads="1" noTextEdit="1"/>
          </p:cNvSpPr>
          <p:nvPr>
            <p:ph type="sldImg"/>
          </p:nvPr>
        </p:nvSpPr>
        <p:spPr>
          <a:xfrm>
            <a:off x="419100" y="703263"/>
            <a:ext cx="6172200" cy="3473450"/>
          </a:xfrm>
          <a:ln/>
        </p:spPr>
      </p:sp>
      <p:sp>
        <p:nvSpPr>
          <p:cNvPr id="46082" name="Rectangle 3">
            <a:extLst>
              <a:ext uri="{FF2B5EF4-FFF2-40B4-BE49-F238E27FC236}">
                <a16:creationId xmlns:a16="http://schemas.microsoft.com/office/drawing/2014/main" id="{C3ABF7CF-2AE3-09B7-0BFA-11BD369B30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C154AA7F-0882-1D19-925B-AE988FB1C458}"/>
              </a:ext>
            </a:extLst>
          </p:cNvPr>
          <p:cNvSpPr>
            <a:spLocks noGrp="1" noRot="1" noChangeAspect="1" noChangeArrowheads="1" noTextEdit="1"/>
          </p:cNvSpPr>
          <p:nvPr>
            <p:ph type="sldImg"/>
          </p:nvPr>
        </p:nvSpPr>
        <p:spPr>
          <a:xfrm>
            <a:off x="419100" y="703263"/>
            <a:ext cx="6172200" cy="3473450"/>
          </a:xfrm>
          <a:ln/>
        </p:spPr>
      </p:sp>
      <p:sp>
        <p:nvSpPr>
          <p:cNvPr id="48130" name="Rectangle 3">
            <a:extLst>
              <a:ext uri="{FF2B5EF4-FFF2-40B4-BE49-F238E27FC236}">
                <a16:creationId xmlns:a16="http://schemas.microsoft.com/office/drawing/2014/main" id="{B26E9ECF-6DB3-33FB-1E61-1D656EC5F5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6C98A25-C5C2-05E6-6F5E-C615A2122BD6}"/>
              </a:ext>
            </a:extLst>
          </p:cNvPr>
          <p:cNvSpPr>
            <a:spLocks noGrp="1" noRot="1" noChangeAspect="1" noChangeArrowheads="1" noTextEdit="1"/>
          </p:cNvSpPr>
          <p:nvPr>
            <p:ph type="sldImg"/>
          </p:nvPr>
        </p:nvSpPr>
        <p:spPr>
          <a:xfrm>
            <a:off x="419100" y="703263"/>
            <a:ext cx="6172200" cy="3473450"/>
          </a:xfrm>
          <a:ln/>
        </p:spPr>
      </p:sp>
      <p:sp>
        <p:nvSpPr>
          <p:cNvPr id="50178" name="Rectangle 3">
            <a:extLst>
              <a:ext uri="{FF2B5EF4-FFF2-40B4-BE49-F238E27FC236}">
                <a16:creationId xmlns:a16="http://schemas.microsoft.com/office/drawing/2014/main" id="{D15C333A-5DD9-BC0B-5173-74E6CAC8C0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25C3A59-4A0C-B3E3-1D81-A136775A7212}"/>
              </a:ext>
            </a:extLst>
          </p:cNvPr>
          <p:cNvSpPr>
            <a:spLocks noGrp="1" noRot="1" noChangeAspect="1" noChangeArrowheads="1" noTextEdit="1"/>
          </p:cNvSpPr>
          <p:nvPr>
            <p:ph type="sldImg"/>
          </p:nvPr>
        </p:nvSpPr>
        <p:spPr>
          <a:xfrm>
            <a:off x="419100" y="703263"/>
            <a:ext cx="6172200" cy="3473450"/>
          </a:xfrm>
          <a:ln/>
        </p:spPr>
      </p:sp>
      <p:sp>
        <p:nvSpPr>
          <p:cNvPr id="52226" name="Rectangle 3">
            <a:extLst>
              <a:ext uri="{FF2B5EF4-FFF2-40B4-BE49-F238E27FC236}">
                <a16:creationId xmlns:a16="http://schemas.microsoft.com/office/drawing/2014/main" id="{A2599236-A355-479D-6EEA-E8718DAEDD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3323E0F-C3C1-0C67-2319-1BCA53F6A318}"/>
              </a:ext>
            </a:extLst>
          </p:cNvPr>
          <p:cNvSpPr>
            <a:spLocks noGrp="1" noRot="1" noChangeAspect="1" noChangeArrowheads="1" noTextEdit="1"/>
          </p:cNvSpPr>
          <p:nvPr>
            <p:ph type="sldImg"/>
          </p:nvPr>
        </p:nvSpPr>
        <p:spPr>
          <a:xfrm>
            <a:off x="419100" y="703263"/>
            <a:ext cx="6172200" cy="3473450"/>
          </a:xfrm>
          <a:ln/>
        </p:spPr>
      </p:sp>
      <p:sp>
        <p:nvSpPr>
          <p:cNvPr id="54274" name="Rectangle 3">
            <a:extLst>
              <a:ext uri="{FF2B5EF4-FFF2-40B4-BE49-F238E27FC236}">
                <a16:creationId xmlns:a16="http://schemas.microsoft.com/office/drawing/2014/main" id="{1DC5D9ED-8C60-4B02-392E-C568CE47F0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D734D8B-0CE7-3B1E-75D5-E2FD8C39665C}"/>
              </a:ext>
            </a:extLst>
          </p:cNvPr>
          <p:cNvSpPr>
            <a:spLocks noGrp="1" noRot="1" noChangeAspect="1" noChangeArrowheads="1" noTextEdit="1"/>
          </p:cNvSpPr>
          <p:nvPr>
            <p:ph type="sldImg"/>
          </p:nvPr>
        </p:nvSpPr>
        <p:spPr>
          <a:xfrm>
            <a:off x="419100" y="703263"/>
            <a:ext cx="6172200" cy="3473450"/>
          </a:xfrm>
          <a:ln/>
        </p:spPr>
      </p:sp>
      <p:sp>
        <p:nvSpPr>
          <p:cNvPr id="56322" name="Rectangle 3">
            <a:extLst>
              <a:ext uri="{FF2B5EF4-FFF2-40B4-BE49-F238E27FC236}">
                <a16:creationId xmlns:a16="http://schemas.microsoft.com/office/drawing/2014/main" id="{75661104-2079-FA11-6BEA-694082BA09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2EF15F8-3C47-5227-2CE5-A6EA8F674D1F}"/>
              </a:ext>
            </a:extLst>
          </p:cNvPr>
          <p:cNvSpPr>
            <a:spLocks noGrp="1" noRot="1" noChangeAspect="1" noChangeArrowheads="1" noTextEdit="1"/>
          </p:cNvSpPr>
          <p:nvPr>
            <p:ph type="sldImg"/>
          </p:nvPr>
        </p:nvSpPr>
        <p:spPr>
          <a:xfrm>
            <a:off x="419100" y="703263"/>
            <a:ext cx="6172200" cy="3473450"/>
          </a:xfrm>
          <a:ln/>
        </p:spPr>
      </p:sp>
      <p:sp>
        <p:nvSpPr>
          <p:cNvPr id="21506" name="Rectangle 3">
            <a:extLst>
              <a:ext uri="{FF2B5EF4-FFF2-40B4-BE49-F238E27FC236}">
                <a16:creationId xmlns:a16="http://schemas.microsoft.com/office/drawing/2014/main" id="{DE0937DC-ECFA-846F-39A7-CB804BD7D8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AC4C734-4FEB-3EDF-C76E-C082B1AF3D8C}"/>
              </a:ext>
            </a:extLst>
          </p:cNvPr>
          <p:cNvSpPr>
            <a:spLocks noGrp="1" noRot="1" noChangeAspect="1" noChangeArrowheads="1" noTextEdit="1"/>
          </p:cNvSpPr>
          <p:nvPr>
            <p:ph type="sldImg"/>
          </p:nvPr>
        </p:nvSpPr>
        <p:spPr>
          <a:xfrm>
            <a:off x="419100" y="703263"/>
            <a:ext cx="6172200" cy="3473450"/>
          </a:xfrm>
          <a:ln/>
        </p:spPr>
      </p:sp>
      <p:sp>
        <p:nvSpPr>
          <p:cNvPr id="58370" name="Rectangle 3">
            <a:extLst>
              <a:ext uri="{FF2B5EF4-FFF2-40B4-BE49-F238E27FC236}">
                <a16:creationId xmlns:a16="http://schemas.microsoft.com/office/drawing/2014/main" id="{1BBBE66A-B73E-C269-2F0B-13C63C0CC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CD082BAA-9BB1-DEB3-7E24-F0874C374701}"/>
              </a:ext>
            </a:extLst>
          </p:cNvPr>
          <p:cNvSpPr>
            <a:spLocks noGrp="1" noRot="1" noChangeAspect="1" noChangeArrowheads="1" noTextEdit="1"/>
          </p:cNvSpPr>
          <p:nvPr>
            <p:ph type="sldImg"/>
          </p:nvPr>
        </p:nvSpPr>
        <p:spPr>
          <a:xfrm>
            <a:off x="419100" y="703263"/>
            <a:ext cx="6172200" cy="3473450"/>
          </a:xfrm>
          <a:ln/>
        </p:spPr>
      </p:sp>
      <p:sp>
        <p:nvSpPr>
          <p:cNvPr id="60418" name="Rectangle 3">
            <a:extLst>
              <a:ext uri="{FF2B5EF4-FFF2-40B4-BE49-F238E27FC236}">
                <a16:creationId xmlns:a16="http://schemas.microsoft.com/office/drawing/2014/main" id="{CD992806-078A-65DB-F7C8-BE0059AB7D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326491A0-B319-A3B0-034F-3A085CBAA2F4}"/>
              </a:ext>
            </a:extLst>
          </p:cNvPr>
          <p:cNvSpPr>
            <a:spLocks noGrp="1" noRot="1" noChangeAspect="1" noChangeArrowheads="1" noTextEdit="1"/>
          </p:cNvSpPr>
          <p:nvPr>
            <p:ph type="sldImg"/>
          </p:nvPr>
        </p:nvSpPr>
        <p:spPr>
          <a:xfrm>
            <a:off x="419100" y="703263"/>
            <a:ext cx="6172200" cy="3473450"/>
          </a:xfrm>
          <a:ln/>
        </p:spPr>
      </p:sp>
      <p:sp>
        <p:nvSpPr>
          <p:cNvPr id="62466" name="Rectangle 3">
            <a:extLst>
              <a:ext uri="{FF2B5EF4-FFF2-40B4-BE49-F238E27FC236}">
                <a16:creationId xmlns:a16="http://schemas.microsoft.com/office/drawing/2014/main" id="{864EDA4C-B7DF-5254-34B3-D34EC26AB0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BD37A3F-AF27-A769-96E6-80F7C92BE514}"/>
              </a:ext>
            </a:extLst>
          </p:cNvPr>
          <p:cNvSpPr>
            <a:spLocks noGrp="1" noRot="1" noChangeAspect="1" noChangeArrowheads="1" noTextEdit="1"/>
          </p:cNvSpPr>
          <p:nvPr>
            <p:ph type="sldImg"/>
          </p:nvPr>
        </p:nvSpPr>
        <p:spPr>
          <a:xfrm>
            <a:off x="419100" y="703263"/>
            <a:ext cx="6172200" cy="3473450"/>
          </a:xfrm>
          <a:ln/>
        </p:spPr>
      </p:sp>
      <p:sp>
        <p:nvSpPr>
          <p:cNvPr id="64514" name="Rectangle 3">
            <a:extLst>
              <a:ext uri="{FF2B5EF4-FFF2-40B4-BE49-F238E27FC236}">
                <a16:creationId xmlns:a16="http://schemas.microsoft.com/office/drawing/2014/main" id="{0885AA44-5C1C-20C0-90FE-84132C4885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2438EF67-B440-D01E-D9A7-89413317D19F}"/>
              </a:ext>
            </a:extLst>
          </p:cNvPr>
          <p:cNvSpPr>
            <a:spLocks noGrp="1" noRot="1" noChangeAspect="1" noChangeArrowheads="1" noTextEdit="1"/>
          </p:cNvSpPr>
          <p:nvPr>
            <p:ph type="sldImg"/>
          </p:nvPr>
        </p:nvSpPr>
        <p:spPr>
          <a:xfrm>
            <a:off x="419100" y="703263"/>
            <a:ext cx="6172200" cy="3473450"/>
          </a:xfrm>
          <a:ln/>
        </p:spPr>
      </p:sp>
      <p:sp>
        <p:nvSpPr>
          <p:cNvPr id="66562" name="Rectangle 3">
            <a:extLst>
              <a:ext uri="{FF2B5EF4-FFF2-40B4-BE49-F238E27FC236}">
                <a16:creationId xmlns:a16="http://schemas.microsoft.com/office/drawing/2014/main" id="{50757D85-DF84-52A3-1C28-6831389C8C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E2E1542-9C05-3CA4-0D23-90796C6C2558}"/>
              </a:ext>
            </a:extLst>
          </p:cNvPr>
          <p:cNvSpPr>
            <a:spLocks noGrp="1" noRot="1" noChangeAspect="1" noChangeArrowheads="1" noTextEdit="1"/>
          </p:cNvSpPr>
          <p:nvPr>
            <p:ph type="sldImg"/>
          </p:nvPr>
        </p:nvSpPr>
        <p:spPr>
          <a:xfrm>
            <a:off x="419100" y="703263"/>
            <a:ext cx="6172200" cy="3473450"/>
          </a:xfrm>
          <a:ln/>
        </p:spPr>
      </p:sp>
      <p:sp>
        <p:nvSpPr>
          <p:cNvPr id="68610" name="Rectangle 3">
            <a:extLst>
              <a:ext uri="{FF2B5EF4-FFF2-40B4-BE49-F238E27FC236}">
                <a16:creationId xmlns:a16="http://schemas.microsoft.com/office/drawing/2014/main" id="{30E53A7B-A863-C362-BFDB-1D4244DA68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CF50D243-D026-C33D-50D0-BF76A4DF0D58}"/>
              </a:ext>
            </a:extLst>
          </p:cNvPr>
          <p:cNvSpPr>
            <a:spLocks noGrp="1" noRot="1" noChangeAspect="1" noChangeArrowheads="1" noTextEdit="1"/>
          </p:cNvSpPr>
          <p:nvPr>
            <p:ph type="sldImg"/>
          </p:nvPr>
        </p:nvSpPr>
        <p:spPr>
          <a:xfrm>
            <a:off x="419100" y="703263"/>
            <a:ext cx="6172200" cy="3473450"/>
          </a:xfrm>
          <a:ln/>
        </p:spPr>
      </p:sp>
      <p:sp>
        <p:nvSpPr>
          <p:cNvPr id="70658" name="Rectangle 3">
            <a:extLst>
              <a:ext uri="{FF2B5EF4-FFF2-40B4-BE49-F238E27FC236}">
                <a16:creationId xmlns:a16="http://schemas.microsoft.com/office/drawing/2014/main" id="{2EF85DCE-F4C2-FB56-C1D8-92746F14471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B85C427-3A8E-1373-5501-71FD20A4AC00}"/>
              </a:ext>
            </a:extLst>
          </p:cNvPr>
          <p:cNvSpPr>
            <a:spLocks noGrp="1" noRot="1" noChangeAspect="1" noChangeArrowheads="1" noTextEdit="1"/>
          </p:cNvSpPr>
          <p:nvPr>
            <p:ph type="sldImg"/>
          </p:nvPr>
        </p:nvSpPr>
        <p:spPr>
          <a:xfrm>
            <a:off x="419100" y="703263"/>
            <a:ext cx="6172200" cy="3473450"/>
          </a:xfrm>
          <a:ln/>
        </p:spPr>
      </p:sp>
      <p:sp>
        <p:nvSpPr>
          <p:cNvPr id="72706" name="Rectangle 3">
            <a:extLst>
              <a:ext uri="{FF2B5EF4-FFF2-40B4-BE49-F238E27FC236}">
                <a16:creationId xmlns:a16="http://schemas.microsoft.com/office/drawing/2014/main" id="{6A8D5925-D971-7ED4-920A-6D5D4083C10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094211F-15E0-2014-BFE3-F0215D658747}"/>
              </a:ext>
            </a:extLst>
          </p:cNvPr>
          <p:cNvSpPr>
            <a:spLocks noGrp="1" noRot="1" noChangeAspect="1" noChangeArrowheads="1" noTextEdit="1"/>
          </p:cNvSpPr>
          <p:nvPr>
            <p:ph type="sldImg"/>
          </p:nvPr>
        </p:nvSpPr>
        <p:spPr>
          <a:xfrm>
            <a:off x="419100" y="703263"/>
            <a:ext cx="6172200" cy="3473450"/>
          </a:xfrm>
          <a:ln/>
        </p:spPr>
      </p:sp>
      <p:sp>
        <p:nvSpPr>
          <p:cNvPr id="74754" name="Rectangle 3">
            <a:extLst>
              <a:ext uri="{FF2B5EF4-FFF2-40B4-BE49-F238E27FC236}">
                <a16:creationId xmlns:a16="http://schemas.microsoft.com/office/drawing/2014/main" id="{D2F2BC66-2C58-8973-2A88-18232E67EA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BE46E98-4ADC-2283-8479-3A65D45433AC}"/>
              </a:ext>
            </a:extLst>
          </p:cNvPr>
          <p:cNvSpPr>
            <a:spLocks noGrp="1" noRot="1" noChangeAspect="1" noChangeArrowheads="1" noTextEdit="1"/>
          </p:cNvSpPr>
          <p:nvPr>
            <p:ph type="sldImg"/>
          </p:nvPr>
        </p:nvSpPr>
        <p:spPr>
          <a:xfrm>
            <a:off x="419100" y="703263"/>
            <a:ext cx="6172200" cy="3473450"/>
          </a:xfrm>
          <a:ln/>
        </p:spPr>
      </p:sp>
      <p:sp>
        <p:nvSpPr>
          <p:cNvPr id="76802" name="Rectangle 3">
            <a:extLst>
              <a:ext uri="{FF2B5EF4-FFF2-40B4-BE49-F238E27FC236}">
                <a16:creationId xmlns:a16="http://schemas.microsoft.com/office/drawing/2014/main" id="{B9D87E09-DAD8-2AFC-FFE6-9A7F40299F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5CC6DF6C-FAAB-E97A-11A2-80541912B5C7}"/>
              </a:ext>
            </a:extLst>
          </p:cNvPr>
          <p:cNvSpPr>
            <a:spLocks noGrp="1" noRot="1" noChangeAspect="1" noChangeArrowheads="1" noTextEdit="1"/>
          </p:cNvSpPr>
          <p:nvPr>
            <p:ph type="sldImg"/>
          </p:nvPr>
        </p:nvSpPr>
        <p:spPr>
          <a:xfrm>
            <a:off x="419100" y="703263"/>
            <a:ext cx="6172200" cy="3473450"/>
          </a:xfrm>
          <a:ln/>
        </p:spPr>
      </p:sp>
      <p:sp>
        <p:nvSpPr>
          <p:cNvPr id="23554" name="Rectangle 3">
            <a:extLst>
              <a:ext uri="{FF2B5EF4-FFF2-40B4-BE49-F238E27FC236}">
                <a16:creationId xmlns:a16="http://schemas.microsoft.com/office/drawing/2014/main" id="{9221579A-E07A-59D0-47DB-3B09AB1BAB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75CE6BB-1F7E-FB15-AEF2-DFB453908823}"/>
              </a:ext>
            </a:extLst>
          </p:cNvPr>
          <p:cNvSpPr>
            <a:spLocks noGrp="1" noRot="1" noChangeAspect="1" noChangeArrowheads="1" noTextEdit="1"/>
          </p:cNvSpPr>
          <p:nvPr>
            <p:ph type="sldImg"/>
          </p:nvPr>
        </p:nvSpPr>
        <p:spPr>
          <a:xfrm>
            <a:off x="419100" y="703263"/>
            <a:ext cx="6172200" cy="3473450"/>
          </a:xfrm>
          <a:ln/>
        </p:spPr>
      </p:sp>
      <p:sp>
        <p:nvSpPr>
          <p:cNvPr id="78850" name="Rectangle 3">
            <a:extLst>
              <a:ext uri="{FF2B5EF4-FFF2-40B4-BE49-F238E27FC236}">
                <a16:creationId xmlns:a16="http://schemas.microsoft.com/office/drawing/2014/main" id="{25DC2930-CEEB-7FB2-8534-01502B39B4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BD4DA06-D506-9C97-7B4C-A3DBBF176A71}"/>
              </a:ext>
            </a:extLst>
          </p:cNvPr>
          <p:cNvSpPr>
            <a:spLocks noGrp="1" noRot="1" noChangeAspect="1" noChangeArrowheads="1" noTextEdit="1"/>
          </p:cNvSpPr>
          <p:nvPr>
            <p:ph type="sldImg"/>
          </p:nvPr>
        </p:nvSpPr>
        <p:spPr>
          <a:xfrm>
            <a:off x="419100" y="703263"/>
            <a:ext cx="6172200" cy="3473450"/>
          </a:xfrm>
          <a:ln/>
        </p:spPr>
      </p:sp>
      <p:sp>
        <p:nvSpPr>
          <p:cNvPr id="80898" name="Rectangle 3">
            <a:extLst>
              <a:ext uri="{FF2B5EF4-FFF2-40B4-BE49-F238E27FC236}">
                <a16:creationId xmlns:a16="http://schemas.microsoft.com/office/drawing/2014/main" id="{BD4E78D6-6780-760F-6281-4520E7412D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4A40C467-9BDE-19B6-21A2-C996C797D36A}"/>
              </a:ext>
            </a:extLst>
          </p:cNvPr>
          <p:cNvSpPr>
            <a:spLocks noGrp="1" noRot="1" noChangeAspect="1" noChangeArrowheads="1" noTextEdit="1"/>
          </p:cNvSpPr>
          <p:nvPr>
            <p:ph type="sldImg"/>
          </p:nvPr>
        </p:nvSpPr>
        <p:spPr>
          <a:xfrm>
            <a:off x="419100" y="703263"/>
            <a:ext cx="6172200" cy="3473450"/>
          </a:xfrm>
          <a:ln/>
        </p:spPr>
      </p:sp>
      <p:sp>
        <p:nvSpPr>
          <p:cNvPr id="82946" name="Rectangle 3">
            <a:extLst>
              <a:ext uri="{FF2B5EF4-FFF2-40B4-BE49-F238E27FC236}">
                <a16:creationId xmlns:a16="http://schemas.microsoft.com/office/drawing/2014/main" id="{327B68FF-4779-18B4-EF88-29FA53BCC9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DD501E95-8ADC-862C-65C5-784F2200A9AD}"/>
              </a:ext>
            </a:extLst>
          </p:cNvPr>
          <p:cNvSpPr>
            <a:spLocks noGrp="1" noRot="1" noChangeAspect="1" noChangeArrowheads="1" noTextEdit="1"/>
          </p:cNvSpPr>
          <p:nvPr>
            <p:ph type="sldImg"/>
          </p:nvPr>
        </p:nvSpPr>
        <p:spPr>
          <a:xfrm>
            <a:off x="419100" y="703263"/>
            <a:ext cx="6172200" cy="3473450"/>
          </a:xfrm>
          <a:ln/>
        </p:spPr>
      </p:sp>
      <p:sp>
        <p:nvSpPr>
          <p:cNvPr id="84994" name="Rectangle 3">
            <a:extLst>
              <a:ext uri="{FF2B5EF4-FFF2-40B4-BE49-F238E27FC236}">
                <a16:creationId xmlns:a16="http://schemas.microsoft.com/office/drawing/2014/main" id="{B851B6CE-1503-F8E3-BDEB-D75CC4C9CE0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008DAD7-A112-DA18-638B-C0EA4411E4A3}"/>
              </a:ext>
            </a:extLst>
          </p:cNvPr>
          <p:cNvSpPr>
            <a:spLocks noGrp="1" noRot="1" noChangeAspect="1" noChangeArrowheads="1" noTextEdit="1"/>
          </p:cNvSpPr>
          <p:nvPr>
            <p:ph type="sldImg"/>
          </p:nvPr>
        </p:nvSpPr>
        <p:spPr>
          <a:xfrm>
            <a:off x="419100" y="703263"/>
            <a:ext cx="6172200" cy="3473450"/>
          </a:xfrm>
          <a:ln/>
        </p:spPr>
      </p:sp>
      <p:sp>
        <p:nvSpPr>
          <p:cNvPr id="87042" name="Rectangle 3">
            <a:extLst>
              <a:ext uri="{FF2B5EF4-FFF2-40B4-BE49-F238E27FC236}">
                <a16:creationId xmlns:a16="http://schemas.microsoft.com/office/drawing/2014/main" id="{1DA1C866-4FA5-C1BC-EEE6-55BAA3F7F6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7F3387A-5A32-3153-F90D-EC0796B55863}"/>
              </a:ext>
            </a:extLst>
          </p:cNvPr>
          <p:cNvSpPr>
            <a:spLocks noGrp="1" noRot="1" noChangeAspect="1" noChangeArrowheads="1" noTextEdit="1"/>
          </p:cNvSpPr>
          <p:nvPr>
            <p:ph type="sldImg"/>
          </p:nvPr>
        </p:nvSpPr>
        <p:spPr>
          <a:xfrm>
            <a:off x="419100" y="703263"/>
            <a:ext cx="6172200" cy="3473450"/>
          </a:xfrm>
          <a:ln/>
        </p:spPr>
      </p:sp>
      <p:sp>
        <p:nvSpPr>
          <p:cNvPr id="89090" name="Rectangle 3">
            <a:extLst>
              <a:ext uri="{FF2B5EF4-FFF2-40B4-BE49-F238E27FC236}">
                <a16:creationId xmlns:a16="http://schemas.microsoft.com/office/drawing/2014/main" id="{A38CAB82-C82A-FDB4-83B7-42E80D8EF0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FF313CDE-33C7-F3F2-6E17-0706D4EFCFCE}"/>
              </a:ext>
            </a:extLst>
          </p:cNvPr>
          <p:cNvSpPr>
            <a:spLocks noGrp="1" noRot="1" noChangeAspect="1" noChangeArrowheads="1" noTextEdit="1"/>
          </p:cNvSpPr>
          <p:nvPr>
            <p:ph type="sldImg"/>
          </p:nvPr>
        </p:nvSpPr>
        <p:spPr>
          <a:xfrm>
            <a:off x="419100" y="703263"/>
            <a:ext cx="6172200" cy="3473450"/>
          </a:xfrm>
          <a:ln/>
        </p:spPr>
      </p:sp>
      <p:sp>
        <p:nvSpPr>
          <p:cNvPr id="91138" name="Rectangle 3">
            <a:extLst>
              <a:ext uri="{FF2B5EF4-FFF2-40B4-BE49-F238E27FC236}">
                <a16:creationId xmlns:a16="http://schemas.microsoft.com/office/drawing/2014/main" id="{534C22DE-F2FF-3CB6-5F68-CF85EA5B6B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A615C9B-9502-42C4-B7FD-50D606FD7B8C}"/>
              </a:ext>
            </a:extLst>
          </p:cNvPr>
          <p:cNvSpPr>
            <a:spLocks noGrp="1" noRot="1" noChangeAspect="1" noChangeArrowheads="1" noTextEdit="1"/>
          </p:cNvSpPr>
          <p:nvPr>
            <p:ph type="sldImg"/>
          </p:nvPr>
        </p:nvSpPr>
        <p:spPr>
          <a:xfrm>
            <a:off x="419100" y="703263"/>
            <a:ext cx="6172200" cy="3473450"/>
          </a:xfrm>
          <a:ln/>
        </p:spPr>
      </p:sp>
      <p:sp>
        <p:nvSpPr>
          <p:cNvPr id="93186" name="Rectangle 3">
            <a:extLst>
              <a:ext uri="{FF2B5EF4-FFF2-40B4-BE49-F238E27FC236}">
                <a16:creationId xmlns:a16="http://schemas.microsoft.com/office/drawing/2014/main" id="{43820A1B-590F-57EE-B364-C4D05823F1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1D157370-B19A-3962-44A3-AEC1DBD1DD9F}"/>
              </a:ext>
            </a:extLst>
          </p:cNvPr>
          <p:cNvSpPr>
            <a:spLocks noGrp="1" noRot="1" noChangeAspect="1" noChangeArrowheads="1" noTextEdit="1"/>
          </p:cNvSpPr>
          <p:nvPr>
            <p:ph type="sldImg"/>
          </p:nvPr>
        </p:nvSpPr>
        <p:spPr>
          <a:xfrm>
            <a:off x="419100" y="703263"/>
            <a:ext cx="6172200" cy="3473450"/>
          </a:xfrm>
          <a:ln/>
        </p:spPr>
      </p:sp>
      <p:sp>
        <p:nvSpPr>
          <p:cNvPr id="95234" name="Rectangle 3">
            <a:extLst>
              <a:ext uri="{FF2B5EF4-FFF2-40B4-BE49-F238E27FC236}">
                <a16:creationId xmlns:a16="http://schemas.microsoft.com/office/drawing/2014/main" id="{92E778AC-F7B0-969B-29FE-16288873CC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3A771283-39E3-CBDE-E62E-90E42E7A3F96}"/>
              </a:ext>
            </a:extLst>
          </p:cNvPr>
          <p:cNvSpPr>
            <a:spLocks noGrp="1" noRot="1" noChangeAspect="1" noChangeArrowheads="1" noTextEdit="1"/>
          </p:cNvSpPr>
          <p:nvPr>
            <p:ph type="sldImg"/>
          </p:nvPr>
        </p:nvSpPr>
        <p:spPr>
          <a:xfrm>
            <a:off x="419100" y="703263"/>
            <a:ext cx="6172200" cy="3473450"/>
          </a:xfrm>
          <a:ln/>
        </p:spPr>
      </p:sp>
      <p:sp>
        <p:nvSpPr>
          <p:cNvPr id="97282" name="Rectangle 3">
            <a:extLst>
              <a:ext uri="{FF2B5EF4-FFF2-40B4-BE49-F238E27FC236}">
                <a16:creationId xmlns:a16="http://schemas.microsoft.com/office/drawing/2014/main" id="{1651914C-7193-F8DA-F898-DA980E61EA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B3AC651-7753-DF2C-3451-0225B469522E}"/>
              </a:ext>
            </a:extLst>
          </p:cNvPr>
          <p:cNvSpPr>
            <a:spLocks noGrp="1" noRot="1" noChangeAspect="1" noChangeArrowheads="1" noTextEdit="1"/>
          </p:cNvSpPr>
          <p:nvPr>
            <p:ph type="sldImg"/>
          </p:nvPr>
        </p:nvSpPr>
        <p:spPr>
          <a:xfrm>
            <a:off x="419100" y="703263"/>
            <a:ext cx="6172200" cy="3473450"/>
          </a:xfrm>
          <a:ln cap="flat"/>
        </p:spPr>
      </p:sp>
      <p:sp>
        <p:nvSpPr>
          <p:cNvPr id="25602" name="Rectangle 3">
            <a:extLst>
              <a:ext uri="{FF2B5EF4-FFF2-40B4-BE49-F238E27FC236}">
                <a16:creationId xmlns:a16="http://schemas.microsoft.com/office/drawing/2014/main" id="{F2D02550-9AA0-D2A9-6313-CD4BF9384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0706217-7E47-E3CB-B236-2AFDE2975094}"/>
              </a:ext>
            </a:extLst>
          </p:cNvPr>
          <p:cNvSpPr>
            <a:spLocks noGrp="1" noRot="1" noChangeAspect="1" noChangeArrowheads="1" noTextEdit="1"/>
          </p:cNvSpPr>
          <p:nvPr>
            <p:ph type="sldImg"/>
          </p:nvPr>
        </p:nvSpPr>
        <p:spPr>
          <a:xfrm>
            <a:off x="419100" y="703263"/>
            <a:ext cx="6172200" cy="3473450"/>
          </a:xfrm>
          <a:ln/>
        </p:spPr>
      </p:sp>
      <p:sp>
        <p:nvSpPr>
          <p:cNvPr id="99330" name="Rectangle 3">
            <a:extLst>
              <a:ext uri="{FF2B5EF4-FFF2-40B4-BE49-F238E27FC236}">
                <a16:creationId xmlns:a16="http://schemas.microsoft.com/office/drawing/2014/main" id="{F2A2C789-F1D0-7734-4100-31EB481C53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AF911A84-C418-B9B5-827B-9A3E901AA89F}"/>
              </a:ext>
            </a:extLst>
          </p:cNvPr>
          <p:cNvSpPr>
            <a:spLocks noGrp="1" noRot="1" noChangeAspect="1" noChangeArrowheads="1" noTextEdit="1"/>
          </p:cNvSpPr>
          <p:nvPr>
            <p:ph type="sldImg"/>
          </p:nvPr>
        </p:nvSpPr>
        <p:spPr>
          <a:xfrm>
            <a:off x="419100" y="703263"/>
            <a:ext cx="6172200" cy="3473450"/>
          </a:xfrm>
          <a:ln/>
        </p:spPr>
      </p:sp>
      <p:sp>
        <p:nvSpPr>
          <p:cNvPr id="101378" name="Rectangle 3">
            <a:extLst>
              <a:ext uri="{FF2B5EF4-FFF2-40B4-BE49-F238E27FC236}">
                <a16:creationId xmlns:a16="http://schemas.microsoft.com/office/drawing/2014/main" id="{D4379787-2632-95F8-AE36-58623FF7F9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43B1A7B-65C0-C13A-2137-85A57D6A4E39}"/>
              </a:ext>
            </a:extLst>
          </p:cNvPr>
          <p:cNvSpPr>
            <a:spLocks noGrp="1" noRot="1" noChangeAspect="1" noChangeArrowheads="1" noTextEdit="1"/>
          </p:cNvSpPr>
          <p:nvPr>
            <p:ph type="sldImg"/>
          </p:nvPr>
        </p:nvSpPr>
        <p:spPr>
          <a:xfrm>
            <a:off x="419100" y="703263"/>
            <a:ext cx="6172200" cy="3473450"/>
          </a:xfrm>
          <a:ln/>
        </p:spPr>
      </p:sp>
      <p:sp>
        <p:nvSpPr>
          <p:cNvPr id="103426" name="Rectangle 3">
            <a:extLst>
              <a:ext uri="{FF2B5EF4-FFF2-40B4-BE49-F238E27FC236}">
                <a16:creationId xmlns:a16="http://schemas.microsoft.com/office/drawing/2014/main" id="{8BDDA8F2-6382-D330-5656-5244989BBA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68397E7-9764-AEB0-4AE2-E73CE703D719}"/>
              </a:ext>
            </a:extLst>
          </p:cNvPr>
          <p:cNvSpPr>
            <a:spLocks noGrp="1" noRot="1" noChangeAspect="1" noChangeArrowheads="1" noTextEdit="1"/>
          </p:cNvSpPr>
          <p:nvPr>
            <p:ph type="sldImg"/>
          </p:nvPr>
        </p:nvSpPr>
        <p:spPr>
          <a:xfrm>
            <a:off x="419100" y="703263"/>
            <a:ext cx="6172200" cy="3473450"/>
          </a:xfrm>
          <a:ln/>
        </p:spPr>
      </p:sp>
      <p:sp>
        <p:nvSpPr>
          <p:cNvPr id="105474" name="Rectangle 3">
            <a:extLst>
              <a:ext uri="{FF2B5EF4-FFF2-40B4-BE49-F238E27FC236}">
                <a16:creationId xmlns:a16="http://schemas.microsoft.com/office/drawing/2014/main" id="{FDF41997-D2C5-8654-3816-DD43C2A577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A54AB19E-CA96-FA57-F334-D480C8BA3DD5}"/>
              </a:ext>
            </a:extLst>
          </p:cNvPr>
          <p:cNvSpPr>
            <a:spLocks noGrp="1" noRot="1" noChangeAspect="1" noChangeArrowheads="1" noTextEdit="1"/>
          </p:cNvSpPr>
          <p:nvPr>
            <p:ph type="sldImg"/>
          </p:nvPr>
        </p:nvSpPr>
        <p:spPr>
          <a:xfrm>
            <a:off x="419100" y="703263"/>
            <a:ext cx="6172200" cy="3473450"/>
          </a:xfrm>
          <a:ln/>
        </p:spPr>
      </p:sp>
      <p:sp>
        <p:nvSpPr>
          <p:cNvPr id="107522" name="Rectangle 3">
            <a:extLst>
              <a:ext uri="{FF2B5EF4-FFF2-40B4-BE49-F238E27FC236}">
                <a16:creationId xmlns:a16="http://schemas.microsoft.com/office/drawing/2014/main" id="{DBA1799F-1B4C-10A4-BCD0-0C6D44249D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431CD04A-3C1D-F871-6BBF-E78B9FED5448}"/>
              </a:ext>
            </a:extLst>
          </p:cNvPr>
          <p:cNvSpPr>
            <a:spLocks noGrp="1" noRot="1" noChangeAspect="1" noChangeArrowheads="1" noTextEdit="1"/>
          </p:cNvSpPr>
          <p:nvPr>
            <p:ph type="sldImg"/>
          </p:nvPr>
        </p:nvSpPr>
        <p:spPr>
          <a:xfrm>
            <a:off x="419100" y="703263"/>
            <a:ext cx="6172200" cy="3473450"/>
          </a:xfrm>
          <a:ln/>
        </p:spPr>
      </p:sp>
      <p:sp>
        <p:nvSpPr>
          <p:cNvPr id="109570" name="Rectangle 3">
            <a:extLst>
              <a:ext uri="{FF2B5EF4-FFF2-40B4-BE49-F238E27FC236}">
                <a16:creationId xmlns:a16="http://schemas.microsoft.com/office/drawing/2014/main" id="{D457B0DB-EF29-9889-4130-C95D6C3190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8247F3A5-9251-99EB-9543-CD6D4C81BB97}"/>
              </a:ext>
            </a:extLst>
          </p:cNvPr>
          <p:cNvSpPr>
            <a:spLocks noGrp="1" noRot="1" noChangeAspect="1" noChangeArrowheads="1" noTextEdit="1"/>
          </p:cNvSpPr>
          <p:nvPr>
            <p:ph type="sldImg"/>
          </p:nvPr>
        </p:nvSpPr>
        <p:spPr>
          <a:xfrm>
            <a:off x="419100" y="703263"/>
            <a:ext cx="6172200" cy="3473450"/>
          </a:xfrm>
          <a:ln/>
        </p:spPr>
      </p:sp>
      <p:sp>
        <p:nvSpPr>
          <p:cNvPr id="111618" name="Rectangle 3">
            <a:extLst>
              <a:ext uri="{FF2B5EF4-FFF2-40B4-BE49-F238E27FC236}">
                <a16:creationId xmlns:a16="http://schemas.microsoft.com/office/drawing/2014/main" id="{31A06332-ED2B-A91E-F7CF-D2994B9D02C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66839A55-6E1D-5C92-A50D-D52858F01239}"/>
              </a:ext>
            </a:extLst>
          </p:cNvPr>
          <p:cNvSpPr>
            <a:spLocks noGrp="1" noRot="1" noChangeAspect="1" noChangeArrowheads="1" noTextEdit="1"/>
          </p:cNvSpPr>
          <p:nvPr>
            <p:ph type="sldImg"/>
          </p:nvPr>
        </p:nvSpPr>
        <p:spPr>
          <a:xfrm>
            <a:off x="419100" y="703263"/>
            <a:ext cx="6172200" cy="3473450"/>
          </a:xfrm>
          <a:ln/>
        </p:spPr>
      </p:sp>
      <p:sp>
        <p:nvSpPr>
          <p:cNvPr id="113666" name="Rectangle 3">
            <a:extLst>
              <a:ext uri="{FF2B5EF4-FFF2-40B4-BE49-F238E27FC236}">
                <a16:creationId xmlns:a16="http://schemas.microsoft.com/office/drawing/2014/main" id="{4456CAAA-6A91-3BDF-B9AD-A88777F2A4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E194C6D9-C23D-40F4-ED0A-95D3CBA708E3}"/>
              </a:ext>
            </a:extLst>
          </p:cNvPr>
          <p:cNvSpPr>
            <a:spLocks noGrp="1" noRot="1" noChangeAspect="1" noChangeArrowheads="1" noTextEdit="1"/>
          </p:cNvSpPr>
          <p:nvPr>
            <p:ph type="sldImg"/>
          </p:nvPr>
        </p:nvSpPr>
        <p:spPr>
          <a:xfrm>
            <a:off x="419100" y="703263"/>
            <a:ext cx="6172200" cy="3473450"/>
          </a:xfrm>
          <a:ln/>
        </p:spPr>
      </p:sp>
      <p:sp>
        <p:nvSpPr>
          <p:cNvPr id="115714" name="Rectangle 3">
            <a:extLst>
              <a:ext uri="{FF2B5EF4-FFF2-40B4-BE49-F238E27FC236}">
                <a16:creationId xmlns:a16="http://schemas.microsoft.com/office/drawing/2014/main" id="{90973439-5D84-7637-445C-C5F80888F3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7A250B4F-8668-5057-1604-FAA841541023}"/>
              </a:ext>
            </a:extLst>
          </p:cNvPr>
          <p:cNvSpPr>
            <a:spLocks noGrp="1" noRot="1" noChangeAspect="1" noChangeArrowheads="1" noTextEdit="1"/>
          </p:cNvSpPr>
          <p:nvPr>
            <p:ph type="sldImg"/>
          </p:nvPr>
        </p:nvSpPr>
        <p:spPr>
          <a:xfrm>
            <a:off x="419100" y="703263"/>
            <a:ext cx="6172200" cy="3473450"/>
          </a:xfrm>
          <a:ln/>
        </p:spPr>
      </p:sp>
      <p:sp>
        <p:nvSpPr>
          <p:cNvPr id="117762" name="Rectangle 3">
            <a:extLst>
              <a:ext uri="{FF2B5EF4-FFF2-40B4-BE49-F238E27FC236}">
                <a16:creationId xmlns:a16="http://schemas.microsoft.com/office/drawing/2014/main" id="{75E7EC82-1A94-782A-4DA5-449CEDDBD5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D19341C7-6066-B589-5F40-7AF251D85E99}"/>
              </a:ext>
            </a:extLst>
          </p:cNvPr>
          <p:cNvSpPr>
            <a:spLocks noGrp="1" noRot="1" noChangeAspect="1" noChangeArrowheads="1" noTextEdit="1"/>
          </p:cNvSpPr>
          <p:nvPr>
            <p:ph type="sldImg"/>
          </p:nvPr>
        </p:nvSpPr>
        <p:spPr>
          <a:xfrm>
            <a:off x="419100" y="703263"/>
            <a:ext cx="6172200" cy="3473450"/>
          </a:xfrm>
          <a:ln/>
        </p:spPr>
      </p:sp>
      <p:sp>
        <p:nvSpPr>
          <p:cNvPr id="27650" name="Rectangle 3">
            <a:extLst>
              <a:ext uri="{FF2B5EF4-FFF2-40B4-BE49-F238E27FC236}">
                <a16:creationId xmlns:a16="http://schemas.microsoft.com/office/drawing/2014/main" id="{47FD5275-4961-332D-9DF6-F7EF40FD3A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0F60970F-1D2E-7014-1AF3-7D6127012E33}"/>
              </a:ext>
            </a:extLst>
          </p:cNvPr>
          <p:cNvSpPr>
            <a:spLocks noGrp="1" noRot="1" noChangeAspect="1" noChangeArrowheads="1" noTextEdit="1"/>
          </p:cNvSpPr>
          <p:nvPr>
            <p:ph type="sldImg"/>
          </p:nvPr>
        </p:nvSpPr>
        <p:spPr>
          <a:xfrm>
            <a:off x="419100" y="703263"/>
            <a:ext cx="6172200" cy="3473450"/>
          </a:xfrm>
          <a:ln/>
        </p:spPr>
      </p:sp>
      <p:sp>
        <p:nvSpPr>
          <p:cNvPr id="119810" name="Rectangle 3">
            <a:extLst>
              <a:ext uri="{FF2B5EF4-FFF2-40B4-BE49-F238E27FC236}">
                <a16:creationId xmlns:a16="http://schemas.microsoft.com/office/drawing/2014/main" id="{CECC0E11-C248-27C7-17FE-05C9EAAB8D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5AC4599D-885C-335D-D2F9-0462897152B7}"/>
              </a:ext>
            </a:extLst>
          </p:cNvPr>
          <p:cNvSpPr>
            <a:spLocks noGrp="1" noRot="1" noChangeAspect="1" noChangeArrowheads="1" noTextEdit="1"/>
          </p:cNvSpPr>
          <p:nvPr>
            <p:ph type="sldImg"/>
          </p:nvPr>
        </p:nvSpPr>
        <p:spPr>
          <a:xfrm>
            <a:off x="419100" y="703263"/>
            <a:ext cx="6172200" cy="3473450"/>
          </a:xfrm>
          <a:ln/>
        </p:spPr>
      </p:sp>
      <p:sp>
        <p:nvSpPr>
          <p:cNvPr id="121858" name="Rectangle 3">
            <a:extLst>
              <a:ext uri="{FF2B5EF4-FFF2-40B4-BE49-F238E27FC236}">
                <a16:creationId xmlns:a16="http://schemas.microsoft.com/office/drawing/2014/main" id="{A60D8413-1B4E-3C32-821B-EFDBFE172E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83C55450-6FBD-1A15-A900-DD1EA1C1149B}"/>
              </a:ext>
            </a:extLst>
          </p:cNvPr>
          <p:cNvSpPr>
            <a:spLocks noGrp="1" noRot="1" noChangeAspect="1" noChangeArrowheads="1" noTextEdit="1"/>
          </p:cNvSpPr>
          <p:nvPr>
            <p:ph type="sldImg"/>
          </p:nvPr>
        </p:nvSpPr>
        <p:spPr>
          <a:xfrm>
            <a:off x="419100" y="703263"/>
            <a:ext cx="6172200" cy="3473450"/>
          </a:xfrm>
          <a:ln/>
        </p:spPr>
      </p:sp>
      <p:sp>
        <p:nvSpPr>
          <p:cNvPr id="123906" name="Rectangle 3">
            <a:extLst>
              <a:ext uri="{FF2B5EF4-FFF2-40B4-BE49-F238E27FC236}">
                <a16:creationId xmlns:a16="http://schemas.microsoft.com/office/drawing/2014/main" id="{030B00C1-064A-7E4C-E48F-3B6EDD2B33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042337A6-A9BA-7E54-1332-1036D55690E6}"/>
              </a:ext>
            </a:extLst>
          </p:cNvPr>
          <p:cNvSpPr>
            <a:spLocks noGrp="1" noRot="1" noChangeAspect="1" noChangeArrowheads="1" noTextEdit="1"/>
          </p:cNvSpPr>
          <p:nvPr>
            <p:ph type="sldImg"/>
          </p:nvPr>
        </p:nvSpPr>
        <p:spPr>
          <a:xfrm>
            <a:off x="419100" y="703263"/>
            <a:ext cx="6172200" cy="3473450"/>
          </a:xfrm>
          <a:ln/>
        </p:spPr>
      </p:sp>
      <p:sp>
        <p:nvSpPr>
          <p:cNvPr id="125954" name="Rectangle 3">
            <a:extLst>
              <a:ext uri="{FF2B5EF4-FFF2-40B4-BE49-F238E27FC236}">
                <a16:creationId xmlns:a16="http://schemas.microsoft.com/office/drawing/2014/main" id="{765E3B64-E159-8940-E6DA-966D7B48B8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CD04FC39-7635-6908-C679-0C18CBDBDC8F}"/>
              </a:ext>
            </a:extLst>
          </p:cNvPr>
          <p:cNvSpPr>
            <a:spLocks noGrp="1" noRot="1" noChangeAspect="1" noChangeArrowheads="1" noTextEdit="1"/>
          </p:cNvSpPr>
          <p:nvPr>
            <p:ph type="sldImg"/>
          </p:nvPr>
        </p:nvSpPr>
        <p:spPr>
          <a:xfrm>
            <a:off x="419100" y="703263"/>
            <a:ext cx="6172200" cy="3473450"/>
          </a:xfrm>
          <a:ln/>
        </p:spPr>
      </p:sp>
      <p:sp>
        <p:nvSpPr>
          <p:cNvPr id="128002" name="Rectangle 3">
            <a:extLst>
              <a:ext uri="{FF2B5EF4-FFF2-40B4-BE49-F238E27FC236}">
                <a16:creationId xmlns:a16="http://schemas.microsoft.com/office/drawing/2014/main" id="{009E8F7A-D655-9F0A-0515-9C287BD371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90B928C4-5C98-FF33-12ED-A062FAF25532}"/>
              </a:ext>
            </a:extLst>
          </p:cNvPr>
          <p:cNvSpPr>
            <a:spLocks noGrp="1" noRot="1" noChangeAspect="1" noChangeArrowheads="1" noTextEdit="1"/>
          </p:cNvSpPr>
          <p:nvPr>
            <p:ph type="sldImg"/>
          </p:nvPr>
        </p:nvSpPr>
        <p:spPr>
          <a:xfrm>
            <a:off x="419100" y="703263"/>
            <a:ext cx="6172200" cy="3473450"/>
          </a:xfrm>
          <a:ln/>
        </p:spPr>
      </p:sp>
      <p:sp>
        <p:nvSpPr>
          <p:cNvPr id="130050" name="Rectangle 3">
            <a:extLst>
              <a:ext uri="{FF2B5EF4-FFF2-40B4-BE49-F238E27FC236}">
                <a16:creationId xmlns:a16="http://schemas.microsoft.com/office/drawing/2014/main" id="{2A34F656-5096-3D2C-10E7-98412ACAC0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A6B58444-0DFD-12DE-421C-1D78E1395D06}"/>
              </a:ext>
            </a:extLst>
          </p:cNvPr>
          <p:cNvSpPr>
            <a:spLocks noGrp="1" noRot="1" noChangeAspect="1" noChangeArrowheads="1" noTextEdit="1"/>
          </p:cNvSpPr>
          <p:nvPr>
            <p:ph type="sldImg"/>
          </p:nvPr>
        </p:nvSpPr>
        <p:spPr>
          <a:xfrm>
            <a:off x="419100" y="703263"/>
            <a:ext cx="6172200" cy="3473450"/>
          </a:xfrm>
          <a:ln/>
        </p:spPr>
      </p:sp>
      <p:sp>
        <p:nvSpPr>
          <p:cNvPr id="132098" name="Rectangle 3">
            <a:extLst>
              <a:ext uri="{FF2B5EF4-FFF2-40B4-BE49-F238E27FC236}">
                <a16:creationId xmlns:a16="http://schemas.microsoft.com/office/drawing/2014/main" id="{9C78E1A9-2EA2-D331-45CF-9970DCE9A0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EFB126F0-A175-23F8-B29A-F14B34D28F5B}"/>
              </a:ext>
            </a:extLst>
          </p:cNvPr>
          <p:cNvSpPr>
            <a:spLocks noGrp="1" noRot="1" noChangeAspect="1" noChangeArrowheads="1" noTextEdit="1"/>
          </p:cNvSpPr>
          <p:nvPr>
            <p:ph type="sldImg"/>
          </p:nvPr>
        </p:nvSpPr>
        <p:spPr>
          <a:xfrm>
            <a:off x="419100" y="703263"/>
            <a:ext cx="6172200" cy="3473450"/>
          </a:xfrm>
          <a:ln/>
        </p:spPr>
      </p:sp>
      <p:sp>
        <p:nvSpPr>
          <p:cNvPr id="134146" name="Rectangle 3">
            <a:extLst>
              <a:ext uri="{FF2B5EF4-FFF2-40B4-BE49-F238E27FC236}">
                <a16:creationId xmlns:a16="http://schemas.microsoft.com/office/drawing/2014/main" id="{37A84DF9-169A-4314-89FA-95FF6193667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0A6FB0D1-276E-95A5-DBD5-2066E77B6DE4}"/>
              </a:ext>
            </a:extLst>
          </p:cNvPr>
          <p:cNvSpPr>
            <a:spLocks noGrp="1" noRot="1" noChangeAspect="1" noChangeArrowheads="1" noTextEdit="1"/>
          </p:cNvSpPr>
          <p:nvPr>
            <p:ph type="sldImg"/>
          </p:nvPr>
        </p:nvSpPr>
        <p:spPr>
          <a:xfrm>
            <a:off x="419100" y="703263"/>
            <a:ext cx="6172200" cy="3473450"/>
          </a:xfrm>
          <a:ln/>
        </p:spPr>
      </p:sp>
      <p:sp>
        <p:nvSpPr>
          <p:cNvPr id="136194" name="Rectangle 3">
            <a:extLst>
              <a:ext uri="{FF2B5EF4-FFF2-40B4-BE49-F238E27FC236}">
                <a16:creationId xmlns:a16="http://schemas.microsoft.com/office/drawing/2014/main" id="{E0D770EE-67F0-9313-EF8A-C9F9B78DC9D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C9ABFB39-ADCA-C543-297B-1D8E9E8C10E8}"/>
              </a:ext>
            </a:extLst>
          </p:cNvPr>
          <p:cNvSpPr>
            <a:spLocks noGrp="1" noRot="1" noChangeAspect="1" noChangeArrowheads="1" noTextEdit="1"/>
          </p:cNvSpPr>
          <p:nvPr>
            <p:ph type="sldImg"/>
          </p:nvPr>
        </p:nvSpPr>
        <p:spPr>
          <a:xfrm>
            <a:off x="419100" y="703263"/>
            <a:ext cx="6172200" cy="3473450"/>
          </a:xfrm>
          <a:ln/>
        </p:spPr>
      </p:sp>
      <p:sp>
        <p:nvSpPr>
          <p:cNvPr id="138242" name="Rectangle 3">
            <a:extLst>
              <a:ext uri="{FF2B5EF4-FFF2-40B4-BE49-F238E27FC236}">
                <a16:creationId xmlns:a16="http://schemas.microsoft.com/office/drawing/2014/main" id="{2F1C4865-CCB8-52C2-DAF7-20BE231BCD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2660B39-16B6-72E3-A282-9DCCAEA18C9E}"/>
              </a:ext>
            </a:extLst>
          </p:cNvPr>
          <p:cNvSpPr>
            <a:spLocks noGrp="1" noRot="1" noChangeAspect="1" noChangeArrowheads="1" noTextEdit="1"/>
          </p:cNvSpPr>
          <p:nvPr>
            <p:ph type="sldImg"/>
          </p:nvPr>
        </p:nvSpPr>
        <p:spPr>
          <a:xfrm>
            <a:off x="419100" y="703263"/>
            <a:ext cx="6172200" cy="3473450"/>
          </a:xfrm>
          <a:ln cap="flat"/>
        </p:spPr>
      </p:sp>
      <p:sp>
        <p:nvSpPr>
          <p:cNvPr id="29698" name="Rectangle 3">
            <a:extLst>
              <a:ext uri="{FF2B5EF4-FFF2-40B4-BE49-F238E27FC236}">
                <a16:creationId xmlns:a16="http://schemas.microsoft.com/office/drawing/2014/main" id="{27E10912-675C-D747-07A6-72C2CE0E74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0A53E8A-5AE1-7CDD-015F-58AADE6B00F9}"/>
              </a:ext>
            </a:extLst>
          </p:cNvPr>
          <p:cNvSpPr>
            <a:spLocks noGrp="1" noRot="1" noChangeAspect="1" noChangeArrowheads="1" noTextEdit="1"/>
          </p:cNvSpPr>
          <p:nvPr>
            <p:ph type="sldImg"/>
          </p:nvPr>
        </p:nvSpPr>
        <p:spPr>
          <a:xfrm>
            <a:off x="419100" y="703263"/>
            <a:ext cx="6172200" cy="3473450"/>
          </a:xfrm>
          <a:ln/>
        </p:spPr>
      </p:sp>
      <p:sp>
        <p:nvSpPr>
          <p:cNvPr id="140290" name="Rectangle 3">
            <a:extLst>
              <a:ext uri="{FF2B5EF4-FFF2-40B4-BE49-F238E27FC236}">
                <a16:creationId xmlns:a16="http://schemas.microsoft.com/office/drawing/2014/main" id="{809C3904-48AD-9D28-8D74-0FA87A7D2B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96A86C39-2010-3B07-95A1-5B920D5FD9F1}"/>
              </a:ext>
            </a:extLst>
          </p:cNvPr>
          <p:cNvSpPr>
            <a:spLocks noGrp="1" noRot="1" noChangeAspect="1" noChangeArrowheads="1" noTextEdit="1"/>
          </p:cNvSpPr>
          <p:nvPr>
            <p:ph type="sldImg"/>
          </p:nvPr>
        </p:nvSpPr>
        <p:spPr>
          <a:xfrm>
            <a:off x="419100" y="703263"/>
            <a:ext cx="6172200" cy="3473450"/>
          </a:xfrm>
          <a:ln cap="flat"/>
        </p:spPr>
      </p:sp>
      <p:sp>
        <p:nvSpPr>
          <p:cNvPr id="142338" name="Rectangle 3">
            <a:extLst>
              <a:ext uri="{FF2B5EF4-FFF2-40B4-BE49-F238E27FC236}">
                <a16:creationId xmlns:a16="http://schemas.microsoft.com/office/drawing/2014/main" id="{202D48C8-91AA-4194-C34D-90B6E9390D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99561C43-C9F8-A86D-BA4E-EA1C7D1EFE54}"/>
              </a:ext>
            </a:extLst>
          </p:cNvPr>
          <p:cNvSpPr>
            <a:spLocks noGrp="1" noRot="1" noChangeAspect="1" noChangeArrowheads="1" noTextEdit="1"/>
          </p:cNvSpPr>
          <p:nvPr>
            <p:ph type="sldImg"/>
          </p:nvPr>
        </p:nvSpPr>
        <p:spPr>
          <a:xfrm>
            <a:off x="419100" y="703263"/>
            <a:ext cx="6172200" cy="3473450"/>
          </a:xfrm>
          <a:ln/>
        </p:spPr>
      </p:sp>
      <p:sp>
        <p:nvSpPr>
          <p:cNvPr id="144386" name="Rectangle 3">
            <a:extLst>
              <a:ext uri="{FF2B5EF4-FFF2-40B4-BE49-F238E27FC236}">
                <a16:creationId xmlns:a16="http://schemas.microsoft.com/office/drawing/2014/main" id="{D401FB0A-1025-C2F0-1395-DF898B04D3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B77CBE48-6497-8F8B-7FC6-EEE9E0371DB7}"/>
              </a:ext>
            </a:extLst>
          </p:cNvPr>
          <p:cNvSpPr>
            <a:spLocks noGrp="1" noRot="1" noChangeAspect="1" noChangeArrowheads="1" noTextEdit="1"/>
          </p:cNvSpPr>
          <p:nvPr>
            <p:ph type="sldImg"/>
          </p:nvPr>
        </p:nvSpPr>
        <p:spPr>
          <a:xfrm>
            <a:off x="419100" y="703263"/>
            <a:ext cx="6172200" cy="3473450"/>
          </a:xfrm>
          <a:ln/>
        </p:spPr>
      </p:sp>
      <p:sp>
        <p:nvSpPr>
          <p:cNvPr id="146434" name="Rectangle 3">
            <a:extLst>
              <a:ext uri="{FF2B5EF4-FFF2-40B4-BE49-F238E27FC236}">
                <a16:creationId xmlns:a16="http://schemas.microsoft.com/office/drawing/2014/main" id="{ADCB2844-282B-697F-224C-EA1930EE08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4CA10F1B-08B5-EDCA-508D-75B52F09065F}"/>
              </a:ext>
            </a:extLst>
          </p:cNvPr>
          <p:cNvSpPr>
            <a:spLocks noGrp="1" noRot="1" noChangeAspect="1" noChangeArrowheads="1" noTextEdit="1"/>
          </p:cNvSpPr>
          <p:nvPr>
            <p:ph type="sldImg"/>
          </p:nvPr>
        </p:nvSpPr>
        <p:spPr>
          <a:xfrm>
            <a:off x="419100" y="703263"/>
            <a:ext cx="6172200" cy="3473450"/>
          </a:xfrm>
          <a:ln/>
        </p:spPr>
      </p:sp>
      <p:sp>
        <p:nvSpPr>
          <p:cNvPr id="148482" name="Rectangle 3">
            <a:extLst>
              <a:ext uri="{FF2B5EF4-FFF2-40B4-BE49-F238E27FC236}">
                <a16:creationId xmlns:a16="http://schemas.microsoft.com/office/drawing/2014/main" id="{67CCBE1A-EDC2-0B70-AB48-D16FF8913A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921B0F5-AEA6-ED22-7FDE-4F31A0B1733D}"/>
              </a:ext>
            </a:extLst>
          </p:cNvPr>
          <p:cNvSpPr>
            <a:spLocks noGrp="1" noRot="1" noChangeAspect="1" noChangeArrowheads="1" noTextEdit="1"/>
          </p:cNvSpPr>
          <p:nvPr>
            <p:ph type="sldImg"/>
          </p:nvPr>
        </p:nvSpPr>
        <p:spPr>
          <a:xfrm>
            <a:off x="419100" y="703263"/>
            <a:ext cx="6172200" cy="3473450"/>
          </a:xfrm>
          <a:ln/>
        </p:spPr>
      </p:sp>
      <p:sp>
        <p:nvSpPr>
          <p:cNvPr id="31746" name="Rectangle 3">
            <a:extLst>
              <a:ext uri="{FF2B5EF4-FFF2-40B4-BE49-F238E27FC236}">
                <a16:creationId xmlns:a16="http://schemas.microsoft.com/office/drawing/2014/main" id="{5C5B0817-8DCA-5E56-830F-EBA03EF4ED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1D04F2A-04B3-5194-4160-F862B5885075}"/>
              </a:ext>
            </a:extLst>
          </p:cNvPr>
          <p:cNvSpPr>
            <a:spLocks noGrp="1" noRot="1" noChangeAspect="1" noChangeArrowheads="1" noTextEdit="1"/>
          </p:cNvSpPr>
          <p:nvPr>
            <p:ph type="sldImg"/>
          </p:nvPr>
        </p:nvSpPr>
        <p:spPr>
          <a:xfrm>
            <a:off x="419100" y="703263"/>
            <a:ext cx="6172200" cy="3473450"/>
          </a:xfrm>
          <a:ln/>
        </p:spPr>
      </p:sp>
      <p:sp>
        <p:nvSpPr>
          <p:cNvPr id="33794" name="Rectangle 3">
            <a:extLst>
              <a:ext uri="{FF2B5EF4-FFF2-40B4-BE49-F238E27FC236}">
                <a16:creationId xmlns:a16="http://schemas.microsoft.com/office/drawing/2014/main" id="{BD558E5A-BEEC-A148-4AE1-BFA344CAD9E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215DB9A-FA3F-2F1D-0BAB-B32FF9BDA4C2}"/>
              </a:ext>
            </a:extLst>
          </p:cNvPr>
          <p:cNvSpPr>
            <a:spLocks noGrp="1" noRot="1" noChangeAspect="1" noChangeArrowheads="1" noTextEdit="1"/>
          </p:cNvSpPr>
          <p:nvPr>
            <p:ph type="sldImg"/>
          </p:nvPr>
        </p:nvSpPr>
        <p:spPr>
          <a:xfrm>
            <a:off x="419100" y="703263"/>
            <a:ext cx="6172200" cy="3473450"/>
          </a:xfrm>
          <a:ln/>
        </p:spPr>
      </p:sp>
      <p:sp>
        <p:nvSpPr>
          <p:cNvPr id="35842" name="Rectangle 3">
            <a:extLst>
              <a:ext uri="{FF2B5EF4-FFF2-40B4-BE49-F238E27FC236}">
                <a16:creationId xmlns:a16="http://schemas.microsoft.com/office/drawing/2014/main" id="{9721B4FD-E602-6621-7046-30A6FAB8A5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901"/>
            <a:ext cx="1036360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87" y="2906713"/>
            <a:ext cx="1036360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1029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35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00144" y="609600"/>
            <a:ext cx="230212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9731" y="609600"/>
            <a:ext cx="671688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44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1817" y="215900"/>
            <a:ext cx="10361587" cy="597906"/>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772814" y="2294907"/>
            <a:ext cx="853520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51E370-8222-ADE7-B5A2-37B38592EEB4}"/>
              </a:ext>
            </a:extLst>
          </p:cNvPr>
          <p:cNvSpPr>
            <a:spLocks noGrp="1" noChangeArrowheads="1"/>
          </p:cNvSpPr>
          <p:nvPr>
            <p:ph type="dt" sz="half" idx="10"/>
          </p:nvPr>
        </p:nvSpPr>
        <p:spPr>
          <a:xfrm>
            <a:off x="2078365" y="6502879"/>
            <a:ext cx="1376842" cy="292100"/>
          </a:xfrm>
          <a:ln/>
        </p:spPr>
        <p:txBody>
          <a:bodyPr/>
          <a:lstStyle>
            <a:lvl1pPr>
              <a:defRPr/>
            </a:lvl1pPr>
          </a:lstStyle>
          <a:p>
            <a:pPr>
              <a:defRPr/>
            </a:pPr>
            <a:fld id="{E0317AD3-4DEB-E844-8A31-CA6B83F84CB6}" type="datetime10">
              <a:rPr lang="en-US" altLang="en-US"/>
              <a:pPr>
                <a:defRPr/>
              </a:pPr>
              <a:t>09:37</a:t>
            </a:fld>
            <a:endParaRPr lang="en-US" altLang="en-US"/>
          </a:p>
        </p:txBody>
      </p:sp>
      <p:sp>
        <p:nvSpPr>
          <p:cNvPr id="5" name="Rectangle 5">
            <a:extLst>
              <a:ext uri="{FF2B5EF4-FFF2-40B4-BE49-F238E27FC236}">
                <a16:creationId xmlns:a16="http://schemas.microsoft.com/office/drawing/2014/main" id="{C2DC025B-D246-2568-B914-1C6BC1883044}"/>
              </a:ext>
            </a:extLst>
          </p:cNvPr>
          <p:cNvSpPr>
            <a:spLocks noGrp="1" noChangeArrowheads="1"/>
          </p:cNvSpPr>
          <p:nvPr>
            <p:ph type="ftr" sz="quarter" idx="11"/>
          </p:nvPr>
        </p:nvSpPr>
        <p:spPr>
          <a:xfrm>
            <a:off x="5428745" y="5861050"/>
            <a:ext cx="3862413" cy="476250"/>
          </a:xfr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69B3E0-F7EE-ED56-66C5-FD902FB4694C}"/>
              </a:ext>
            </a:extLst>
          </p:cNvPr>
          <p:cNvSpPr>
            <a:spLocks noGrp="1" noChangeArrowheads="1"/>
          </p:cNvSpPr>
          <p:nvPr>
            <p:ph type="sldNum" sz="quarter" idx="12"/>
          </p:nvPr>
        </p:nvSpPr>
        <p:spPr>
          <a:ln/>
        </p:spPr>
        <p:txBody>
          <a:bodyPr/>
          <a:lstStyle>
            <a:lvl1pPr>
              <a:defRPr/>
            </a:lvl1pPr>
          </a:lstStyle>
          <a:p>
            <a:pPr>
              <a:defRPr/>
            </a:pPr>
            <a:fld id="{A0EE6392-1968-8D43-957B-4CE99E8CF06A}" type="slidenum">
              <a:rPr lang="en-US" altLang="en-US"/>
              <a:pPr>
                <a:defRPr/>
              </a:pPr>
              <a:t>‹#›</a:t>
            </a:fld>
            <a:endParaRPr lang="en-US" altLang="en-US"/>
          </a:p>
        </p:txBody>
      </p:sp>
      <p:pic>
        <p:nvPicPr>
          <p:cNvPr id="7" name="Picture 8" descr="pucl new">
            <a:extLst>
              <a:ext uri="{FF2B5EF4-FFF2-40B4-BE49-F238E27FC236}">
                <a16:creationId xmlns:a16="http://schemas.microsoft.com/office/drawing/2014/main" id="{8C0652F4-B729-5060-7ED1-E99CBFC96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189323"/>
            <a:ext cx="1282534" cy="6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924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5BD179-2ECC-309E-755F-D3C796B1D8AC}"/>
              </a:ext>
            </a:extLst>
          </p:cNvPr>
          <p:cNvSpPr>
            <a:spLocks noGrp="1" noChangeArrowheads="1"/>
          </p:cNvSpPr>
          <p:nvPr>
            <p:ph type="dt" sz="half" idx="10"/>
          </p:nvPr>
        </p:nvSpPr>
        <p:spPr>
          <a:xfrm>
            <a:off x="1585942" y="6496050"/>
            <a:ext cx="1376842" cy="292100"/>
          </a:xfrm>
          <a:ln/>
        </p:spPr>
        <p:txBody>
          <a:bodyPr/>
          <a:lstStyle>
            <a:lvl1pPr>
              <a:defRPr/>
            </a:lvl1pPr>
          </a:lstStyle>
          <a:p>
            <a:pPr>
              <a:defRPr/>
            </a:pPr>
            <a:fld id="{12210C14-F01B-6243-8D54-358C531CCAFE}" type="datetime10">
              <a:rPr lang="en-US" altLang="en-US"/>
              <a:pPr>
                <a:defRPr/>
              </a:pPr>
              <a:t>09:37</a:t>
            </a:fld>
            <a:endParaRPr lang="en-US" altLang="en-US"/>
          </a:p>
        </p:txBody>
      </p:sp>
      <p:sp>
        <p:nvSpPr>
          <p:cNvPr id="5" name="Rectangle 5">
            <a:extLst>
              <a:ext uri="{FF2B5EF4-FFF2-40B4-BE49-F238E27FC236}">
                <a16:creationId xmlns:a16="http://schemas.microsoft.com/office/drawing/2014/main" id="{29E7653D-6FD9-1DD0-BC8D-79FB03DC1F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72232D-F472-8650-884B-23BF123B3EC8}"/>
              </a:ext>
            </a:extLst>
          </p:cNvPr>
          <p:cNvSpPr>
            <a:spLocks noGrp="1" noChangeArrowheads="1"/>
          </p:cNvSpPr>
          <p:nvPr>
            <p:ph type="sldNum" sz="quarter" idx="12"/>
          </p:nvPr>
        </p:nvSpPr>
        <p:spPr>
          <a:ln/>
        </p:spPr>
        <p:txBody>
          <a:bodyPr/>
          <a:lstStyle>
            <a:lvl1pPr>
              <a:defRPr/>
            </a:lvl1pPr>
          </a:lstStyle>
          <a:p>
            <a:pPr>
              <a:defRPr/>
            </a:pPr>
            <a:fld id="{148AA9D4-E6FB-1E4C-9A78-FECC638FF902}" type="slidenum">
              <a:rPr lang="en-US" altLang="en-US"/>
              <a:pPr>
                <a:defRPr/>
              </a:pPr>
              <a:t>‹#›</a:t>
            </a:fld>
            <a:endParaRPr lang="en-US" altLang="en-US"/>
          </a:p>
        </p:txBody>
      </p:sp>
    </p:spTree>
    <p:extLst>
      <p:ext uri="{BB962C8B-B14F-4D97-AF65-F5344CB8AC3E}">
        <p14:creationId xmlns:p14="http://schemas.microsoft.com/office/powerpoint/2010/main" val="3547800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7" y="4406901"/>
            <a:ext cx="1036360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87" y="2906713"/>
            <a:ext cx="10363604"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F188A-36DA-AEB2-464C-162A603C4519}"/>
              </a:ext>
            </a:extLst>
          </p:cNvPr>
          <p:cNvSpPr>
            <a:spLocks noGrp="1" noChangeArrowheads="1"/>
          </p:cNvSpPr>
          <p:nvPr>
            <p:ph type="dt" sz="half" idx="10"/>
          </p:nvPr>
        </p:nvSpPr>
        <p:spPr>
          <a:xfrm>
            <a:off x="1692820" y="6565900"/>
            <a:ext cx="1376842" cy="292100"/>
          </a:xfrm>
          <a:ln/>
        </p:spPr>
        <p:txBody>
          <a:bodyPr/>
          <a:lstStyle>
            <a:lvl1pPr>
              <a:defRPr/>
            </a:lvl1pPr>
          </a:lstStyle>
          <a:p>
            <a:pPr>
              <a:defRPr/>
            </a:pPr>
            <a:fld id="{4BABEABB-9869-0C4D-9723-79006114375E}" type="datetime10">
              <a:rPr lang="en-US" altLang="en-US"/>
              <a:pPr>
                <a:defRPr/>
              </a:pPr>
              <a:t>09:37</a:t>
            </a:fld>
            <a:endParaRPr lang="en-US" altLang="en-US"/>
          </a:p>
        </p:txBody>
      </p:sp>
      <p:sp>
        <p:nvSpPr>
          <p:cNvPr id="5" name="Rectangle 5">
            <a:extLst>
              <a:ext uri="{FF2B5EF4-FFF2-40B4-BE49-F238E27FC236}">
                <a16:creationId xmlns:a16="http://schemas.microsoft.com/office/drawing/2014/main" id="{CCEEC5E0-E563-49BE-7B09-98179025D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2CC32-27CF-8A62-8CE5-439D926CD207}"/>
              </a:ext>
            </a:extLst>
          </p:cNvPr>
          <p:cNvSpPr>
            <a:spLocks noGrp="1" noChangeArrowheads="1"/>
          </p:cNvSpPr>
          <p:nvPr>
            <p:ph type="sldNum" sz="quarter" idx="12"/>
          </p:nvPr>
        </p:nvSpPr>
        <p:spPr>
          <a:ln/>
        </p:spPr>
        <p:txBody>
          <a:bodyPr/>
          <a:lstStyle>
            <a:lvl1pPr>
              <a:defRPr/>
            </a:lvl1pPr>
          </a:lstStyle>
          <a:p>
            <a:pPr>
              <a:defRPr/>
            </a:pPr>
            <a:fld id="{8415DED5-5E6B-C348-B2D2-317D0ADE6C67}" type="slidenum">
              <a:rPr lang="en-US" altLang="en-US"/>
              <a:pPr>
                <a:defRPr/>
              </a:pPr>
              <a:t>‹#›</a:t>
            </a:fld>
            <a:endParaRPr lang="en-US" altLang="en-US"/>
          </a:p>
        </p:txBody>
      </p:sp>
    </p:spTree>
    <p:extLst>
      <p:ext uri="{BB962C8B-B14F-4D97-AF65-F5344CB8AC3E}">
        <p14:creationId xmlns:p14="http://schemas.microsoft.com/office/powerpoint/2010/main" val="3571962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795" y="1600201"/>
            <a:ext cx="5390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763" y="1600201"/>
            <a:ext cx="5390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E15A77-A7B1-D6FB-CA03-ACA77AB9876F}"/>
              </a:ext>
            </a:extLst>
          </p:cNvPr>
          <p:cNvSpPr>
            <a:spLocks noGrp="1" noChangeArrowheads="1"/>
          </p:cNvSpPr>
          <p:nvPr>
            <p:ph type="dt" sz="half" idx="10"/>
          </p:nvPr>
        </p:nvSpPr>
        <p:spPr>
          <a:xfrm>
            <a:off x="1538442" y="6468176"/>
            <a:ext cx="1376842" cy="292100"/>
          </a:xfrm>
          <a:ln/>
        </p:spPr>
        <p:txBody>
          <a:bodyPr/>
          <a:lstStyle>
            <a:lvl1pPr>
              <a:defRPr/>
            </a:lvl1pPr>
          </a:lstStyle>
          <a:p>
            <a:pPr>
              <a:defRPr/>
            </a:pPr>
            <a:fld id="{AD617367-B30D-BB45-9EA0-69676A0D0A8B}" type="datetime10">
              <a:rPr lang="en-US" altLang="en-US"/>
              <a:pPr>
                <a:defRPr/>
              </a:pPr>
              <a:t>09:37</a:t>
            </a:fld>
            <a:endParaRPr lang="en-US" altLang="en-US"/>
          </a:p>
        </p:txBody>
      </p:sp>
      <p:sp>
        <p:nvSpPr>
          <p:cNvPr id="6" name="Rectangle 5">
            <a:extLst>
              <a:ext uri="{FF2B5EF4-FFF2-40B4-BE49-F238E27FC236}">
                <a16:creationId xmlns:a16="http://schemas.microsoft.com/office/drawing/2014/main" id="{413D6BC5-D1AF-5EB9-0B59-D242018F57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3978F-1E80-84EC-BE75-1F0D5DA9135E}"/>
              </a:ext>
            </a:extLst>
          </p:cNvPr>
          <p:cNvSpPr>
            <a:spLocks noGrp="1" noChangeArrowheads="1"/>
          </p:cNvSpPr>
          <p:nvPr>
            <p:ph type="sldNum" sz="quarter" idx="12"/>
          </p:nvPr>
        </p:nvSpPr>
        <p:spPr>
          <a:ln/>
        </p:spPr>
        <p:txBody>
          <a:bodyPr/>
          <a:lstStyle>
            <a:lvl1pPr>
              <a:defRPr/>
            </a:lvl1pPr>
          </a:lstStyle>
          <a:p>
            <a:pPr>
              <a:defRPr/>
            </a:pPr>
            <a:fld id="{2C3FE6DA-E658-2448-A780-26FCFB23C133}" type="slidenum">
              <a:rPr lang="en-US" altLang="en-US"/>
              <a:pPr>
                <a:defRPr/>
              </a:pPr>
              <a:t>‹#›</a:t>
            </a:fld>
            <a:endParaRPr lang="en-US" altLang="en-US"/>
          </a:p>
        </p:txBody>
      </p:sp>
    </p:spTree>
    <p:extLst>
      <p:ext uri="{BB962C8B-B14F-4D97-AF65-F5344CB8AC3E}">
        <p14:creationId xmlns:p14="http://schemas.microsoft.com/office/powerpoint/2010/main" val="3363403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794" y="1535113"/>
            <a:ext cx="538842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794" y="2174875"/>
            <a:ext cx="53884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3" y="1535113"/>
            <a:ext cx="53904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763" y="2174875"/>
            <a:ext cx="53904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AC2637-7028-CF0B-2DF0-E12E7807921B}"/>
              </a:ext>
            </a:extLst>
          </p:cNvPr>
          <p:cNvSpPr>
            <a:spLocks noGrp="1" noChangeArrowheads="1"/>
          </p:cNvSpPr>
          <p:nvPr>
            <p:ph type="dt" sz="half" idx="10"/>
          </p:nvPr>
        </p:nvSpPr>
        <p:spPr>
          <a:xfrm>
            <a:off x="1609693" y="6565900"/>
            <a:ext cx="1376842" cy="292100"/>
          </a:xfrm>
          <a:ln/>
        </p:spPr>
        <p:txBody>
          <a:bodyPr/>
          <a:lstStyle>
            <a:lvl1pPr>
              <a:defRPr/>
            </a:lvl1pPr>
          </a:lstStyle>
          <a:p>
            <a:pPr>
              <a:defRPr/>
            </a:pPr>
            <a:fld id="{1365FB86-22A1-5649-93FF-3950A03B7829}" type="datetime10">
              <a:rPr lang="en-US" altLang="en-US"/>
              <a:pPr>
                <a:defRPr/>
              </a:pPr>
              <a:t>09:37</a:t>
            </a:fld>
            <a:endParaRPr lang="en-US" altLang="en-US"/>
          </a:p>
        </p:txBody>
      </p:sp>
      <p:sp>
        <p:nvSpPr>
          <p:cNvPr id="8" name="Rectangle 5">
            <a:extLst>
              <a:ext uri="{FF2B5EF4-FFF2-40B4-BE49-F238E27FC236}">
                <a16:creationId xmlns:a16="http://schemas.microsoft.com/office/drawing/2014/main" id="{4E89B5B4-AA0C-21C5-374B-F4EF016FD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BC5DC0-874B-74CF-EB5A-4EA5669B9198}"/>
              </a:ext>
            </a:extLst>
          </p:cNvPr>
          <p:cNvSpPr>
            <a:spLocks noGrp="1" noChangeArrowheads="1"/>
          </p:cNvSpPr>
          <p:nvPr>
            <p:ph type="sldNum" sz="quarter" idx="12"/>
          </p:nvPr>
        </p:nvSpPr>
        <p:spPr>
          <a:ln/>
        </p:spPr>
        <p:txBody>
          <a:bodyPr/>
          <a:lstStyle>
            <a:lvl1pPr>
              <a:defRPr/>
            </a:lvl1pPr>
          </a:lstStyle>
          <a:p>
            <a:pPr>
              <a:defRPr/>
            </a:pPr>
            <a:fld id="{64CAE7EB-E0AD-AC40-BEC3-66905043393A}" type="slidenum">
              <a:rPr lang="en-US" altLang="en-US"/>
              <a:pPr>
                <a:defRPr/>
              </a:pPr>
              <a:t>‹#›</a:t>
            </a:fld>
            <a:endParaRPr lang="en-US" altLang="en-US"/>
          </a:p>
        </p:txBody>
      </p:sp>
    </p:spTree>
    <p:extLst>
      <p:ext uri="{BB962C8B-B14F-4D97-AF65-F5344CB8AC3E}">
        <p14:creationId xmlns:p14="http://schemas.microsoft.com/office/powerpoint/2010/main" val="4122768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AE0FF1-EE63-DD14-ABDE-0989FB4E6FB7}"/>
              </a:ext>
            </a:extLst>
          </p:cNvPr>
          <p:cNvSpPr>
            <a:spLocks noGrp="1" noChangeArrowheads="1"/>
          </p:cNvSpPr>
          <p:nvPr>
            <p:ph type="dt" sz="half" idx="10"/>
          </p:nvPr>
        </p:nvSpPr>
        <p:spPr>
          <a:xfrm>
            <a:off x="1752197" y="6546539"/>
            <a:ext cx="1376842" cy="292100"/>
          </a:xfrm>
          <a:ln/>
        </p:spPr>
        <p:txBody>
          <a:bodyPr/>
          <a:lstStyle>
            <a:lvl1pPr>
              <a:defRPr/>
            </a:lvl1pPr>
          </a:lstStyle>
          <a:p>
            <a:pPr>
              <a:defRPr/>
            </a:pPr>
            <a:fld id="{D28F5F70-44F0-794A-950F-AF386CA419FE}" type="datetime10">
              <a:rPr lang="en-US" altLang="en-US"/>
              <a:pPr>
                <a:defRPr/>
              </a:pPr>
              <a:t>09:37</a:t>
            </a:fld>
            <a:endParaRPr lang="en-US" altLang="en-US"/>
          </a:p>
        </p:txBody>
      </p:sp>
      <p:sp>
        <p:nvSpPr>
          <p:cNvPr id="4" name="Rectangle 5">
            <a:extLst>
              <a:ext uri="{FF2B5EF4-FFF2-40B4-BE49-F238E27FC236}">
                <a16:creationId xmlns:a16="http://schemas.microsoft.com/office/drawing/2014/main" id="{D5E72DCB-0D1E-5C05-F240-465C45E197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23F444-D988-AA6D-7872-8F8BEFD1903C}"/>
              </a:ext>
            </a:extLst>
          </p:cNvPr>
          <p:cNvSpPr>
            <a:spLocks noGrp="1" noChangeArrowheads="1"/>
          </p:cNvSpPr>
          <p:nvPr>
            <p:ph type="sldNum" sz="quarter" idx="12"/>
          </p:nvPr>
        </p:nvSpPr>
        <p:spPr>
          <a:ln/>
        </p:spPr>
        <p:txBody>
          <a:bodyPr/>
          <a:lstStyle>
            <a:lvl1pPr>
              <a:defRPr/>
            </a:lvl1pPr>
          </a:lstStyle>
          <a:p>
            <a:pPr>
              <a:defRPr/>
            </a:pPr>
            <a:fld id="{36CB86E6-79CC-B44B-B7DF-E3E52B57D0C2}" type="slidenum">
              <a:rPr lang="en-US" altLang="en-US"/>
              <a:pPr>
                <a:defRPr/>
              </a:pPr>
              <a:t>‹#›</a:t>
            </a:fld>
            <a:endParaRPr lang="en-US" altLang="en-US"/>
          </a:p>
        </p:txBody>
      </p:sp>
    </p:spTree>
    <p:extLst>
      <p:ext uri="{BB962C8B-B14F-4D97-AF65-F5344CB8AC3E}">
        <p14:creationId xmlns:p14="http://schemas.microsoft.com/office/powerpoint/2010/main" val="3836918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7B6305-0D78-A41C-E18A-F0FDB6094C0D}"/>
              </a:ext>
            </a:extLst>
          </p:cNvPr>
          <p:cNvSpPr>
            <a:spLocks noGrp="1" noChangeArrowheads="1"/>
          </p:cNvSpPr>
          <p:nvPr>
            <p:ph type="dt" sz="half" idx="10"/>
          </p:nvPr>
        </p:nvSpPr>
        <p:spPr>
          <a:xfrm>
            <a:off x="1585943" y="6565900"/>
            <a:ext cx="1376842" cy="292100"/>
          </a:xfrm>
          <a:ln/>
        </p:spPr>
        <p:txBody>
          <a:bodyPr/>
          <a:lstStyle>
            <a:lvl1pPr>
              <a:defRPr/>
            </a:lvl1pPr>
          </a:lstStyle>
          <a:p>
            <a:pPr>
              <a:defRPr/>
            </a:pPr>
            <a:fld id="{085D2760-D8D7-EA42-97F0-467AACD37AB0}" type="datetime10">
              <a:rPr lang="en-US" altLang="en-US"/>
              <a:pPr>
                <a:defRPr/>
              </a:pPr>
              <a:t>09:37</a:t>
            </a:fld>
            <a:endParaRPr lang="en-US" altLang="en-US"/>
          </a:p>
        </p:txBody>
      </p:sp>
      <p:sp>
        <p:nvSpPr>
          <p:cNvPr id="3" name="Rectangle 5">
            <a:extLst>
              <a:ext uri="{FF2B5EF4-FFF2-40B4-BE49-F238E27FC236}">
                <a16:creationId xmlns:a16="http://schemas.microsoft.com/office/drawing/2014/main" id="{6C1A39BD-E310-B744-466A-B23238E1E1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038BD6-CC64-17A1-A92F-6D597A34DE0D}"/>
              </a:ext>
            </a:extLst>
          </p:cNvPr>
          <p:cNvSpPr>
            <a:spLocks noGrp="1" noChangeArrowheads="1"/>
          </p:cNvSpPr>
          <p:nvPr>
            <p:ph type="sldNum" sz="quarter" idx="12"/>
          </p:nvPr>
        </p:nvSpPr>
        <p:spPr>
          <a:ln/>
        </p:spPr>
        <p:txBody>
          <a:bodyPr/>
          <a:lstStyle>
            <a:lvl1pPr>
              <a:defRPr/>
            </a:lvl1pPr>
          </a:lstStyle>
          <a:p>
            <a:pPr>
              <a:defRPr/>
            </a:pPr>
            <a:fld id="{DF274E41-7819-E747-8DEF-2BC1196082CD}" type="slidenum">
              <a:rPr lang="en-US" altLang="en-US"/>
              <a:pPr>
                <a:defRPr/>
              </a:pPr>
              <a:t>‹#›</a:t>
            </a:fld>
            <a:endParaRPr lang="en-US" altLang="en-US"/>
          </a:p>
        </p:txBody>
      </p:sp>
    </p:spTree>
    <p:extLst>
      <p:ext uri="{BB962C8B-B14F-4D97-AF65-F5344CB8AC3E}">
        <p14:creationId xmlns:p14="http://schemas.microsoft.com/office/powerpoint/2010/main" val="382554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794" y="273050"/>
            <a:ext cx="401158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541"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94" y="1435101"/>
            <a:ext cx="401158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D2D03C-32DD-9806-6824-61902CFC8112}"/>
              </a:ext>
            </a:extLst>
          </p:cNvPr>
          <p:cNvSpPr>
            <a:spLocks noGrp="1" noChangeArrowheads="1"/>
          </p:cNvSpPr>
          <p:nvPr>
            <p:ph type="dt" sz="half" idx="10"/>
          </p:nvPr>
        </p:nvSpPr>
        <p:spPr>
          <a:xfrm>
            <a:off x="1585942" y="6565900"/>
            <a:ext cx="1376842" cy="292100"/>
          </a:xfrm>
          <a:ln/>
        </p:spPr>
        <p:txBody>
          <a:bodyPr/>
          <a:lstStyle>
            <a:lvl1pPr>
              <a:defRPr/>
            </a:lvl1pPr>
          </a:lstStyle>
          <a:p>
            <a:pPr>
              <a:defRPr/>
            </a:pPr>
            <a:fld id="{84141A1C-D6A8-6247-9C17-27407E104DD4}" type="datetime10">
              <a:rPr lang="en-US" altLang="en-US"/>
              <a:pPr>
                <a:defRPr/>
              </a:pPr>
              <a:t>09:37</a:t>
            </a:fld>
            <a:endParaRPr lang="en-US" altLang="en-US"/>
          </a:p>
        </p:txBody>
      </p:sp>
      <p:sp>
        <p:nvSpPr>
          <p:cNvPr id="6" name="Rectangle 5">
            <a:extLst>
              <a:ext uri="{FF2B5EF4-FFF2-40B4-BE49-F238E27FC236}">
                <a16:creationId xmlns:a16="http://schemas.microsoft.com/office/drawing/2014/main" id="{C654D37A-8FDB-C2C3-3DF7-3265EFFB0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833AEF-E806-7693-F541-74D99DB3178F}"/>
              </a:ext>
            </a:extLst>
          </p:cNvPr>
          <p:cNvSpPr>
            <a:spLocks noGrp="1" noChangeArrowheads="1"/>
          </p:cNvSpPr>
          <p:nvPr>
            <p:ph type="sldNum" sz="quarter" idx="12"/>
          </p:nvPr>
        </p:nvSpPr>
        <p:spPr>
          <a:ln/>
        </p:spPr>
        <p:txBody>
          <a:bodyPr/>
          <a:lstStyle>
            <a:lvl1pPr>
              <a:defRPr/>
            </a:lvl1pPr>
          </a:lstStyle>
          <a:p>
            <a:pPr>
              <a:defRPr/>
            </a:pPr>
            <a:fld id="{E92E76E7-6D03-D544-9FD4-56889F57EBBD}" type="slidenum">
              <a:rPr lang="en-US" altLang="en-US"/>
              <a:pPr>
                <a:defRPr/>
              </a:pPr>
              <a:t>‹#›</a:t>
            </a:fld>
            <a:endParaRPr lang="en-US" altLang="en-US"/>
          </a:p>
        </p:txBody>
      </p:sp>
    </p:spTree>
    <p:extLst>
      <p:ext uri="{BB962C8B-B14F-4D97-AF65-F5344CB8AC3E}">
        <p14:creationId xmlns:p14="http://schemas.microsoft.com/office/powerpoint/2010/main" val="43602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207" y="2130426"/>
            <a:ext cx="10361587" cy="1470025"/>
          </a:xfrm>
        </p:spPr>
        <p:txBody>
          <a:bodyPr/>
          <a:lstStyle/>
          <a:p>
            <a:r>
              <a:rPr lang="en-US"/>
              <a:t>Click to edit Master title style</a:t>
            </a:r>
          </a:p>
        </p:txBody>
      </p:sp>
      <p:sp>
        <p:nvSpPr>
          <p:cNvPr id="3" name="Subtitle 2"/>
          <p:cNvSpPr>
            <a:spLocks noGrp="1"/>
          </p:cNvSpPr>
          <p:nvPr>
            <p:ph type="subTitle" idx="1"/>
          </p:nvPr>
        </p:nvSpPr>
        <p:spPr>
          <a:xfrm>
            <a:off x="1828398" y="3886200"/>
            <a:ext cx="8535206"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76766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11" y="4800600"/>
            <a:ext cx="73156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8811" y="612775"/>
            <a:ext cx="73156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8811" y="5367338"/>
            <a:ext cx="73156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B43C04-C3A3-7F7E-13C8-098B9D1C8FA5}"/>
              </a:ext>
            </a:extLst>
          </p:cNvPr>
          <p:cNvSpPr>
            <a:spLocks noGrp="1" noChangeArrowheads="1"/>
          </p:cNvSpPr>
          <p:nvPr>
            <p:ph type="dt" sz="half" idx="10"/>
          </p:nvPr>
        </p:nvSpPr>
        <p:spPr>
          <a:xfrm>
            <a:off x="1597818" y="6575425"/>
            <a:ext cx="1376842" cy="292100"/>
          </a:xfrm>
          <a:ln/>
        </p:spPr>
        <p:txBody>
          <a:bodyPr/>
          <a:lstStyle>
            <a:lvl1pPr>
              <a:defRPr/>
            </a:lvl1pPr>
          </a:lstStyle>
          <a:p>
            <a:pPr>
              <a:defRPr/>
            </a:pPr>
            <a:fld id="{3992F93F-056D-1A40-8EEF-D946BD461D57}" type="datetime10">
              <a:rPr lang="en-US" altLang="en-US"/>
              <a:pPr>
                <a:defRPr/>
              </a:pPr>
              <a:t>09:37</a:t>
            </a:fld>
            <a:endParaRPr lang="en-US" altLang="en-US"/>
          </a:p>
        </p:txBody>
      </p:sp>
      <p:sp>
        <p:nvSpPr>
          <p:cNvPr id="6" name="Rectangle 5">
            <a:extLst>
              <a:ext uri="{FF2B5EF4-FFF2-40B4-BE49-F238E27FC236}">
                <a16:creationId xmlns:a16="http://schemas.microsoft.com/office/drawing/2014/main" id="{F009928C-7960-930E-B7C9-CB7B01797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4EA06A-00E3-A816-C385-519788C76314}"/>
              </a:ext>
            </a:extLst>
          </p:cNvPr>
          <p:cNvSpPr>
            <a:spLocks noGrp="1" noChangeArrowheads="1"/>
          </p:cNvSpPr>
          <p:nvPr>
            <p:ph type="sldNum" sz="quarter" idx="12"/>
          </p:nvPr>
        </p:nvSpPr>
        <p:spPr>
          <a:ln/>
        </p:spPr>
        <p:txBody>
          <a:bodyPr/>
          <a:lstStyle>
            <a:lvl1pPr>
              <a:defRPr/>
            </a:lvl1pPr>
          </a:lstStyle>
          <a:p>
            <a:pPr>
              <a:defRPr/>
            </a:pPr>
            <a:fld id="{94110512-C669-7340-9DBE-EF5CBC147858}" type="slidenum">
              <a:rPr lang="en-US" altLang="en-US"/>
              <a:pPr>
                <a:defRPr/>
              </a:pPr>
              <a:t>‹#›</a:t>
            </a:fld>
            <a:endParaRPr lang="en-US" altLang="en-US"/>
          </a:p>
        </p:txBody>
      </p:sp>
    </p:spTree>
    <p:extLst>
      <p:ext uri="{BB962C8B-B14F-4D97-AF65-F5344CB8AC3E}">
        <p14:creationId xmlns:p14="http://schemas.microsoft.com/office/powerpoint/2010/main" val="178560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C9B14C-9E74-A0D2-9F2E-46E0D2C02FB8}"/>
              </a:ext>
            </a:extLst>
          </p:cNvPr>
          <p:cNvSpPr>
            <a:spLocks noGrp="1" noChangeArrowheads="1"/>
          </p:cNvSpPr>
          <p:nvPr>
            <p:ph type="dt" sz="half" idx="10"/>
          </p:nvPr>
        </p:nvSpPr>
        <p:spPr>
          <a:xfrm>
            <a:off x="1502815" y="6517203"/>
            <a:ext cx="1376842" cy="292100"/>
          </a:xfrm>
          <a:ln/>
        </p:spPr>
        <p:txBody>
          <a:bodyPr/>
          <a:lstStyle>
            <a:lvl1pPr>
              <a:defRPr/>
            </a:lvl1pPr>
          </a:lstStyle>
          <a:p>
            <a:pPr>
              <a:defRPr/>
            </a:pPr>
            <a:fld id="{A4768C06-69D1-3A4A-AC16-7DB53365B595}" type="datetime10">
              <a:rPr lang="en-US" altLang="en-US"/>
              <a:pPr>
                <a:defRPr/>
              </a:pPr>
              <a:t>09:37</a:t>
            </a:fld>
            <a:endParaRPr lang="en-US" altLang="en-US"/>
          </a:p>
        </p:txBody>
      </p:sp>
      <p:sp>
        <p:nvSpPr>
          <p:cNvPr id="5" name="Rectangle 5">
            <a:extLst>
              <a:ext uri="{FF2B5EF4-FFF2-40B4-BE49-F238E27FC236}">
                <a16:creationId xmlns:a16="http://schemas.microsoft.com/office/drawing/2014/main" id="{7265AFFF-78BA-54C1-5961-47BD31148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DF030B-6312-8543-1B1C-91F8BF97B971}"/>
              </a:ext>
            </a:extLst>
          </p:cNvPr>
          <p:cNvSpPr>
            <a:spLocks noGrp="1" noChangeArrowheads="1"/>
          </p:cNvSpPr>
          <p:nvPr>
            <p:ph type="sldNum" sz="quarter" idx="12"/>
          </p:nvPr>
        </p:nvSpPr>
        <p:spPr>
          <a:ln/>
        </p:spPr>
        <p:txBody>
          <a:bodyPr/>
          <a:lstStyle>
            <a:lvl1pPr>
              <a:defRPr/>
            </a:lvl1pPr>
          </a:lstStyle>
          <a:p>
            <a:pPr>
              <a:defRPr/>
            </a:pPr>
            <a:fld id="{6CB6E741-2925-2F4B-81C8-81B9373E0775}" type="slidenum">
              <a:rPr lang="en-US" altLang="en-US"/>
              <a:pPr>
                <a:defRPr/>
              </a:pPr>
              <a:t>‹#›</a:t>
            </a:fld>
            <a:endParaRPr lang="en-US" altLang="en-US"/>
          </a:p>
        </p:txBody>
      </p:sp>
    </p:spTree>
    <p:extLst>
      <p:ext uri="{BB962C8B-B14F-4D97-AF65-F5344CB8AC3E}">
        <p14:creationId xmlns:p14="http://schemas.microsoft.com/office/powerpoint/2010/main" val="1773634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604" y="274639"/>
            <a:ext cx="274360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794" y="274639"/>
            <a:ext cx="803728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1B7CD4-AF8A-6FC0-1CC0-B824DDB6C64E}"/>
              </a:ext>
            </a:extLst>
          </p:cNvPr>
          <p:cNvSpPr>
            <a:spLocks noGrp="1" noChangeArrowheads="1"/>
          </p:cNvSpPr>
          <p:nvPr>
            <p:ph type="dt" sz="half" idx="10"/>
          </p:nvPr>
        </p:nvSpPr>
        <p:spPr>
          <a:ln/>
        </p:spPr>
        <p:txBody>
          <a:bodyPr/>
          <a:lstStyle>
            <a:lvl1pPr>
              <a:defRPr/>
            </a:lvl1pPr>
          </a:lstStyle>
          <a:p>
            <a:pPr>
              <a:defRPr/>
            </a:pPr>
            <a:fld id="{EAFDE7FC-1787-5B4A-B498-12F77745AD92}" type="datetime10">
              <a:rPr lang="en-US" altLang="en-US"/>
              <a:pPr>
                <a:defRPr/>
              </a:pPr>
              <a:t>09:37</a:t>
            </a:fld>
            <a:endParaRPr lang="en-US" altLang="en-US"/>
          </a:p>
        </p:txBody>
      </p:sp>
      <p:sp>
        <p:nvSpPr>
          <p:cNvPr id="5" name="Rectangle 5">
            <a:extLst>
              <a:ext uri="{FF2B5EF4-FFF2-40B4-BE49-F238E27FC236}">
                <a16:creationId xmlns:a16="http://schemas.microsoft.com/office/drawing/2014/main" id="{5FCF3263-1C08-E06F-1635-06A185A483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CEDC5D-EA9C-4F97-31E7-53F1C53505EC}"/>
              </a:ext>
            </a:extLst>
          </p:cNvPr>
          <p:cNvSpPr>
            <a:spLocks noGrp="1" noChangeArrowheads="1"/>
          </p:cNvSpPr>
          <p:nvPr>
            <p:ph type="sldNum" sz="quarter" idx="12"/>
          </p:nvPr>
        </p:nvSpPr>
        <p:spPr>
          <a:ln/>
        </p:spPr>
        <p:txBody>
          <a:bodyPr/>
          <a:lstStyle>
            <a:lvl1pPr>
              <a:defRPr/>
            </a:lvl1pPr>
          </a:lstStyle>
          <a:p>
            <a:pPr>
              <a:defRPr/>
            </a:pPr>
            <a:fld id="{6C5A2F6C-2F73-3F48-ACDC-C5F94DFB61E7}" type="slidenum">
              <a:rPr lang="en-US" altLang="en-US"/>
              <a:pPr>
                <a:defRPr/>
              </a:pPr>
              <a:t>‹#›</a:t>
            </a:fld>
            <a:endParaRPr lang="en-US" altLang="en-US"/>
          </a:p>
        </p:txBody>
      </p:sp>
    </p:spTree>
    <p:extLst>
      <p:ext uri="{BB962C8B-B14F-4D97-AF65-F5344CB8AC3E}">
        <p14:creationId xmlns:p14="http://schemas.microsoft.com/office/powerpoint/2010/main" val="2879302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8794" y="274638"/>
            <a:ext cx="10974413" cy="1143000"/>
          </a:xfrm>
        </p:spPr>
        <p:txBody>
          <a:bodyPr/>
          <a:lstStyle/>
          <a:p>
            <a:r>
              <a:rPr lang="en-US"/>
              <a:t>Click to edit Master title style</a:t>
            </a:r>
          </a:p>
        </p:txBody>
      </p:sp>
      <p:sp>
        <p:nvSpPr>
          <p:cNvPr id="3" name="Text Placeholder 2"/>
          <p:cNvSpPr>
            <a:spLocks noGrp="1"/>
          </p:cNvSpPr>
          <p:nvPr>
            <p:ph type="body" sz="half" idx="1"/>
          </p:nvPr>
        </p:nvSpPr>
        <p:spPr>
          <a:xfrm>
            <a:off x="608794" y="1600200"/>
            <a:ext cx="1097441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8794" y="3938589"/>
            <a:ext cx="1097441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05F43B-3939-871C-A59F-40012825AE2D}"/>
              </a:ext>
            </a:extLst>
          </p:cNvPr>
          <p:cNvSpPr>
            <a:spLocks noGrp="1" noChangeArrowheads="1"/>
          </p:cNvSpPr>
          <p:nvPr>
            <p:ph type="dt" sz="half" idx="10"/>
          </p:nvPr>
        </p:nvSpPr>
        <p:spPr>
          <a:ln/>
        </p:spPr>
        <p:txBody>
          <a:bodyPr/>
          <a:lstStyle>
            <a:lvl1pPr>
              <a:defRPr/>
            </a:lvl1pPr>
          </a:lstStyle>
          <a:p>
            <a:pPr>
              <a:defRPr/>
            </a:pPr>
            <a:fld id="{CFD25508-56B7-9C4B-BBF8-55078CD3D1D1}" type="datetime10">
              <a:rPr lang="en-US" altLang="en-US"/>
              <a:pPr>
                <a:defRPr/>
              </a:pPr>
              <a:t>09:37</a:t>
            </a:fld>
            <a:endParaRPr lang="en-US" altLang="en-US"/>
          </a:p>
        </p:txBody>
      </p:sp>
      <p:sp>
        <p:nvSpPr>
          <p:cNvPr id="6" name="Rectangle 5">
            <a:extLst>
              <a:ext uri="{FF2B5EF4-FFF2-40B4-BE49-F238E27FC236}">
                <a16:creationId xmlns:a16="http://schemas.microsoft.com/office/drawing/2014/main" id="{C4D2621B-CF93-DB1D-C105-E9C712E53E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1D0208-7DDF-107B-0FC9-60E8C24F5222}"/>
              </a:ext>
            </a:extLst>
          </p:cNvPr>
          <p:cNvSpPr>
            <a:spLocks noGrp="1" noChangeArrowheads="1"/>
          </p:cNvSpPr>
          <p:nvPr>
            <p:ph type="sldNum" sz="quarter" idx="12"/>
          </p:nvPr>
        </p:nvSpPr>
        <p:spPr>
          <a:ln/>
        </p:spPr>
        <p:txBody>
          <a:bodyPr/>
          <a:lstStyle>
            <a:lvl1pPr>
              <a:defRPr/>
            </a:lvl1pPr>
          </a:lstStyle>
          <a:p>
            <a:pPr>
              <a:defRPr/>
            </a:pPr>
            <a:fld id="{3DC6E587-4C94-CA48-A988-D277B024C642}" type="slidenum">
              <a:rPr lang="en-US" altLang="en-US"/>
              <a:pPr>
                <a:defRPr/>
              </a:pPr>
              <a:t>‹#›</a:t>
            </a:fld>
            <a:endParaRPr lang="en-US" altLang="en-US"/>
          </a:p>
        </p:txBody>
      </p:sp>
    </p:spTree>
    <p:extLst>
      <p:ext uri="{BB962C8B-B14F-4D97-AF65-F5344CB8AC3E}">
        <p14:creationId xmlns:p14="http://schemas.microsoft.com/office/powerpoint/2010/main" val="2864409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8794" y="136525"/>
            <a:ext cx="10974413" cy="687263"/>
          </a:xfrm>
        </p:spPr>
        <p:txBody>
          <a:bodyPr/>
          <a:lstStyle>
            <a:lvl1pPr>
              <a:defRPr sz="3600"/>
            </a:lvl1pPr>
          </a:lstStyle>
          <a:p>
            <a:r>
              <a:rPr lang="en-US" dirty="0"/>
              <a:t>Click to edit Master title style</a:t>
            </a:r>
          </a:p>
        </p:txBody>
      </p:sp>
      <p:sp>
        <p:nvSpPr>
          <p:cNvPr id="3" name="Text Placeholder 2"/>
          <p:cNvSpPr>
            <a:spLocks noGrp="1"/>
          </p:cNvSpPr>
          <p:nvPr>
            <p:ph type="body" sz="half" idx="1"/>
          </p:nvPr>
        </p:nvSpPr>
        <p:spPr>
          <a:xfrm>
            <a:off x="608795" y="1600201"/>
            <a:ext cx="5390444"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2763" y="1600201"/>
            <a:ext cx="5390444" cy="4525963"/>
          </a:xfrm>
        </p:spPr>
        <p:txBody>
          <a:bodyPr/>
          <a:lstStyle/>
          <a:p>
            <a:pPr lvl="0"/>
            <a:endParaRPr lang="en-US" noProof="0"/>
          </a:p>
        </p:txBody>
      </p:sp>
      <p:sp>
        <p:nvSpPr>
          <p:cNvPr id="5" name="Rectangle 4">
            <a:extLst>
              <a:ext uri="{FF2B5EF4-FFF2-40B4-BE49-F238E27FC236}">
                <a16:creationId xmlns:a16="http://schemas.microsoft.com/office/drawing/2014/main" id="{459E1094-D562-8DCD-2B3F-3A29204E3900}"/>
              </a:ext>
            </a:extLst>
          </p:cNvPr>
          <p:cNvSpPr>
            <a:spLocks noGrp="1" noChangeArrowheads="1"/>
          </p:cNvSpPr>
          <p:nvPr>
            <p:ph type="dt" sz="half" idx="10"/>
          </p:nvPr>
        </p:nvSpPr>
        <p:spPr>
          <a:ln/>
        </p:spPr>
        <p:txBody>
          <a:bodyPr/>
          <a:lstStyle>
            <a:lvl1pPr>
              <a:defRPr/>
            </a:lvl1pPr>
          </a:lstStyle>
          <a:p>
            <a:pPr>
              <a:defRPr/>
            </a:pPr>
            <a:fld id="{EC1CE88B-804C-5140-A684-BEDD962423D6}" type="datetime10">
              <a:rPr lang="en-US" altLang="en-US"/>
              <a:pPr>
                <a:defRPr/>
              </a:pPr>
              <a:t>09:37</a:t>
            </a:fld>
            <a:endParaRPr lang="en-US" altLang="en-US"/>
          </a:p>
        </p:txBody>
      </p:sp>
      <p:sp>
        <p:nvSpPr>
          <p:cNvPr id="6" name="Rectangle 5">
            <a:extLst>
              <a:ext uri="{FF2B5EF4-FFF2-40B4-BE49-F238E27FC236}">
                <a16:creationId xmlns:a16="http://schemas.microsoft.com/office/drawing/2014/main" id="{CBF41640-D4BF-8A20-C021-2CB2D1A46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D6A5A1-F7CD-0490-3971-5E3E0F819644}"/>
              </a:ext>
            </a:extLst>
          </p:cNvPr>
          <p:cNvSpPr>
            <a:spLocks noGrp="1" noChangeArrowheads="1"/>
          </p:cNvSpPr>
          <p:nvPr>
            <p:ph type="sldNum" sz="quarter" idx="12"/>
          </p:nvPr>
        </p:nvSpPr>
        <p:spPr>
          <a:ln/>
        </p:spPr>
        <p:txBody>
          <a:bodyPr/>
          <a:lstStyle>
            <a:lvl1pPr>
              <a:defRPr/>
            </a:lvl1pPr>
          </a:lstStyle>
          <a:p>
            <a:pPr>
              <a:defRPr/>
            </a:pPr>
            <a:fld id="{55A9E742-3295-7A4C-97A3-EAB8D9C97AD4}" type="slidenum">
              <a:rPr lang="en-US" altLang="en-US"/>
              <a:pPr>
                <a:defRPr/>
              </a:pPr>
              <a:t>‹#›</a:t>
            </a:fld>
            <a:endParaRPr lang="en-US" altLang="en-US"/>
          </a:p>
        </p:txBody>
      </p:sp>
    </p:spTree>
    <p:extLst>
      <p:ext uri="{BB962C8B-B14F-4D97-AF65-F5344CB8AC3E}">
        <p14:creationId xmlns:p14="http://schemas.microsoft.com/office/powerpoint/2010/main" val="2078967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1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89732" y="1981200"/>
            <a:ext cx="450950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762" y="1981200"/>
            <a:ext cx="450950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92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794" y="274638"/>
            <a:ext cx="1097441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794" y="1535113"/>
            <a:ext cx="538842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794" y="2174875"/>
            <a:ext cx="53884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3" y="1535113"/>
            <a:ext cx="53904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763" y="2174875"/>
            <a:ext cx="53904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30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2168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39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794" y="273050"/>
            <a:ext cx="401158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541" y="273051"/>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794" y="1435101"/>
            <a:ext cx="401158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832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11" y="4800600"/>
            <a:ext cx="73156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8811" y="612775"/>
            <a:ext cx="73156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8811" y="5367338"/>
            <a:ext cx="73156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162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B0931E5-D7C3-F303-17F0-25154F0A987A}"/>
              </a:ext>
            </a:extLst>
          </p:cNvPr>
          <p:cNvSpPr>
            <a:spLocks noGrp="1" noChangeArrowheads="1"/>
          </p:cNvSpPr>
          <p:nvPr>
            <p:ph type="title"/>
          </p:nvPr>
        </p:nvSpPr>
        <p:spPr bwMode="auto">
          <a:xfrm>
            <a:off x="1489731" y="609600"/>
            <a:ext cx="921254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3D2BABB-B82B-187F-102A-F2C17558C097}"/>
              </a:ext>
            </a:extLst>
          </p:cNvPr>
          <p:cNvSpPr>
            <a:spLocks noGrp="1" noChangeArrowheads="1"/>
          </p:cNvSpPr>
          <p:nvPr>
            <p:ph type="body" idx="1"/>
          </p:nvPr>
        </p:nvSpPr>
        <p:spPr bwMode="auto">
          <a:xfrm>
            <a:off x="1489731" y="1981200"/>
            <a:ext cx="921254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 Box 4">
            <a:extLst>
              <a:ext uri="{FF2B5EF4-FFF2-40B4-BE49-F238E27FC236}">
                <a16:creationId xmlns:a16="http://schemas.microsoft.com/office/drawing/2014/main" id="{6AF6D1CC-D582-8712-0188-81612F1015E1}"/>
              </a:ext>
            </a:extLst>
          </p:cNvPr>
          <p:cNvSpPr txBox="1">
            <a:spLocks noChangeArrowheads="1"/>
          </p:cNvSpPr>
          <p:nvPr userDrawn="1"/>
        </p:nvSpPr>
        <p:spPr bwMode="auto">
          <a:xfrm>
            <a:off x="3822076" y="6627168"/>
            <a:ext cx="3581430" cy="230832"/>
          </a:xfrm>
          <a:prstGeom prst="rect">
            <a:avLst/>
          </a:prstGeom>
          <a:noFill/>
          <a:ln>
            <a:noFill/>
          </a:ln>
          <a:effec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latin typeface="Times New Roman" charset="0"/>
              </a:rPr>
              <a:t>© 1997-2024 J. </a:t>
            </a:r>
            <a:r>
              <a:rPr lang="en-US" altLang="en-US" sz="900" dirty="0" err="1">
                <a:solidFill>
                  <a:schemeClr val="tx1"/>
                </a:solidFill>
                <a:latin typeface="Times New Roman" charset="0"/>
              </a:rPr>
              <a:t>Turek</a:t>
            </a:r>
            <a:r>
              <a:rPr lang="en-US" altLang="en-US" sz="900" dirty="0">
                <a:solidFill>
                  <a:schemeClr val="tx1"/>
                </a:solidFill>
                <a:latin typeface="Times New Roman" charset="0"/>
              </a:rPr>
              <a:t> , B. </a:t>
            </a:r>
            <a:r>
              <a:rPr lang="en-US" altLang="en-US" sz="900" dirty="0" err="1">
                <a:solidFill>
                  <a:schemeClr val="tx1"/>
                </a:solidFill>
                <a:latin typeface="Times New Roman" charset="0"/>
              </a:rPr>
              <a:t>Rajwa</a:t>
            </a:r>
            <a:r>
              <a:rPr lang="en-US" altLang="en-US" sz="900" dirty="0">
                <a:solidFill>
                  <a:schemeClr val="tx1"/>
                </a:solidFill>
                <a:latin typeface="Times New Roman" charset="0"/>
              </a:rPr>
              <a:t> &amp;  J. Paul Robinson, Purdue University</a:t>
            </a:r>
          </a:p>
        </p:txBody>
      </p:sp>
      <p:pic>
        <p:nvPicPr>
          <p:cNvPr id="2" name="Picture 8" descr="pucl new">
            <a:extLst>
              <a:ext uri="{FF2B5EF4-FFF2-40B4-BE49-F238E27FC236}">
                <a16:creationId xmlns:a16="http://schemas.microsoft.com/office/drawing/2014/main" id="{659195A6-D14F-4452-E4D2-2B5AA175F69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6189323"/>
            <a:ext cx="1377537" cy="6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mj-cs"/>
        </a:defRPr>
      </a:lvl1pPr>
      <a:lvl2pPr algn="ctr" rtl="0" eaLnBrk="0" fontAlgn="base" hangingPunct="0">
        <a:spcBef>
          <a:spcPct val="0"/>
        </a:spcBef>
        <a:spcAft>
          <a:spcPct val="0"/>
        </a:spcAft>
        <a:defRPr sz="4400">
          <a:solidFill>
            <a:srgbClr val="FFFFFF"/>
          </a:solidFill>
          <a:latin typeface="Times New Roman" pitchFamily="18" charset="0"/>
          <a:ea typeface="ＭＳ Ｐゴシック" charset="0"/>
        </a:defRPr>
      </a:lvl2pPr>
      <a:lvl3pPr algn="ctr" rtl="0" eaLnBrk="0" fontAlgn="base" hangingPunct="0">
        <a:spcBef>
          <a:spcPct val="0"/>
        </a:spcBef>
        <a:spcAft>
          <a:spcPct val="0"/>
        </a:spcAft>
        <a:defRPr sz="4400">
          <a:solidFill>
            <a:srgbClr val="FFFFFF"/>
          </a:solidFill>
          <a:latin typeface="Times New Roman" pitchFamily="18" charset="0"/>
          <a:ea typeface="ＭＳ Ｐゴシック" charset="0"/>
        </a:defRPr>
      </a:lvl3pPr>
      <a:lvl4pPr algn="ctr" rtl="0" eaLnBrk="0" fontAlgn="base" hangingPunct="0">
        <a:spcBef>
          <a:spcPct val="0"/>
        </a:spcBef>
        <a:spcAft>
          <a:spcPct val="0"/>
        </a:spcAft>
        <a:defRPr sz="4400">
          <a:solidFill>
            <a:srgbClr val="FFFFFF"/>
          </a:solidFill>
          <a:latin typeface="Times New Roman" pitchFamily="18" charset="0"/>
          <a:ea typeface="ＭＳ Ｐゴシック" charset="0"/>
        </a:defRPr>
      </a:lvl4pPr>
      <a:lvl5pPr algn="ctr" rtl="0" eaLnBrk="0" fontAlgn="base" hangingPunct="0">
        <a:spcBef>
          <a:spcPct val="0"/>
        </a:spcBef>
        <a:spcAft>
          <a:spcPct val="0"/>
        </a:spcAft>
        <a:defRPr sz="4400">
          <a:solidFill>
            <a:srgbClr val="FFFFFF"/>
          </a:solidFill>
          <a:latin typeface="Times New Roman" pitchFamily="18" charset="0"/>
          <a:ea typeface="ＭＳ Ｐゴシック" charset="0"/>
        </a:defRPr>
      </a:lvl5pPr>
      <a:lvl6pPr marL="457200" algn="ctr" rtl="0" fontAlgn="base">
        <a:spcBef>
          <a:spcPct val="0"/>
        </a:spcBef>
        <a:spcAft>
          <a:spcPct val="0"/>
        </a:spcAft>
        <a:defRPr sz="4400">
          <a:solidFill>
            <a:srgbClr val="FFFFFF"/>
          </a:solidFill>
          <a:latin typeface="Times New Roman" pitchFamily="18" charset="0"/>
        </a:defRPr>
      </a:lvl6pPr>
      <a:lvl7pPr marL="914400" algn="ctr" rtl="0" fontAlgn="base">
        <a:spcBef>
          <a:spcPct val="0"/>
        </a:spcBef>
        <a:spcAft>
          <a:spcPct val="0"/>
        </a:spcAft>
        <a:defRPr sz="4400">
          <a:solidFill>
            <a:srgbClr val="FFFFFF"/>
          </a:solidFill>
          <a:latin typeface="Times New Roman" pitchFamily="18" charset="0"/>
        </a:defRPr>
      </a:lvl7pPr>
      <a:lvl8pPr marL="1371600" algn="ctr" rtl="0" fontAlgn="base">
        <a:spcBef>
          <a:spcPct val="0"/>
        </a:spcBef>
        <a:spcAft>
          <a:spcPct val="0"/>
        </a:spcAft>
        <a:defRPr sz="4400">
          <a:solidFill>
            <a:srgbClr val="FFFFFF"/>
          </a:solidFill>
          <a:latin typeface="Times New Roman" pitchFamily="18" charset="0"/>
        </a:defRPr>
      </a:lvl8pPr>
      <a:lvl9pPr marL="1828800" algn="ctr" rtl="0" fontAlgn="base">
        <a:spcBef>
          <a:spcPct val="0"/>
        </a:spcBef>
        <a:spcAft>
          <a:spcPct val="0"/>
        </a:spcAft>
        <a:defRPr sz="4400">
          <a:solidFill>
            <a:srgbClr val="FFFFFF"/>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rgbClr val="FFFFFF"/>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rgbClr val="FFFFFF"/>
          </a:solidFill>
          <a:latin typeface="+mn-lt"/>
          <a:ea typeface="ＭＳ Ｐゴシック" charset="0"/>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3754154-7B81-1C9B-C202-E5A8C673FE8F}"/>
              </a:ext>
            </a:extLst>
          </p:cNvPr>
          <p:cNvSpPr>
            <a:spLocks noGrp="1" noChangeArrowheads="1"/>
          </p:cNvSpPr>
          <p:nvPr>
            <p:ph type="title"/>
          </p:nvPr>
        </p:nvSpPr>
        <p:spPr bwMode="auto">
          <a:xfrm>
            <a:off x="608794" y="274639"/>
            <a:ext cx="10974413"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a:extLst>
              <a:ext uri="{FF2B5EF4-FFF2-40B4-BE49-F238E27FC236}">
                <a16:creationId xmlns:a16="http://schemas.microsoft.com/office/drawing/2014/main" id="{C1DCB356-617E-3203-FB1E-B8D61E73057B}"/>
              </a:ext>
            </a:extLst>
          </p:cNvPr>
          <p:cNvSpPr>
            <a:spLocks noGrp="1" noChangeArrowheads="1"/>
          </p:cNvSpPr>
          <p:nvPr>
            <p:ph type="body" idx="1"/>
          </p:nvPr>
        </p:nvSpPr>
        <p:spPr bwMode="auto">
          <a:xfrm>
            <a:off x="608794" y="1600201"/>
            <a:ext cx="109744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8" name="Rectangle 4">
            <a:extLst>
              <a:ext uri="{FF2B5EF4-FFF2-40B4-BE49-F238E27FC236}">
                <a16:creationId xmlns:a16="http://schemas.microsoft.com/office/drawing/2014/main" id="{433C8C71-DC3F-5F59-F634-22FE77B94CFA}"/>
              </a:ext>
            </a:extLst>
          </p:cNvPr>
          <p:cNvSpPr>
            <a:spLocks noGrp="1" noChangeArrowheads="1"/>
          </p:cNvSpPr>
          <p:nvPr>
            <p:ph type="dt" sz="half" idx="2"/>
          </p:nvPr>
        </p:nvSpPr>
        <p:spPr bwMode="auto">
          <a:xfrm>
            <a:off x="-76603" y="6350000"/>
            <a:ext cx="1376842" cy="2921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defRPr sz="1400">
                <a:solidFill>
                  <a:schemeClr val="tx1"/>
                </a:solidFill>
                <a:latin typeface="Arial" charset="0"/>
                <a:ea typeface="ＭＳ Ｐゴシック" charset="-128"/>
              </a:defRPr>
            </a:lvl1pPr>
          </a:lstStyle>
          <a:p>
            <a:pPr>
              <a:defRPr/>
            </a:pPr>
            <a:fld id="{44864D57-938F-C446-A9C8-1CF95972ED34}" type="datetime10">
              <a:rPr lang="en-US" altLang="en-US"/>
              <a:pPr>
                <a:defRPr/>
              </a:pPr>
              <a:t>09:37</a:t>
            </a:fld>
            <a:endParaRPr lang="en-US" altLang="en-US"/>
          </a:p>
        </p:txBody>
      </p:sp>
      <p:sp>
        <p:nvSpPr>
          <p:cNvPr id="492549" name="Rectangle 5">
            <a:extLst>
              <a:ext uri="{FF2B5EF4-FFF2-40B4-BE49-F238E27FC236}">
                <a16:creationId xmlns:a16="http://schemas.microsoft.com/office/drawing/2014/main" id="{B824A436-4800-D1F6-026F-E620C48857B6}"/>
              </a:ext>
            </a:extLst>
          </p:cNvPr>
          <p:cNvSpPr>
            <a:spLocks noGrp="1" noChangeArrowheads="1"/>
          </p:cNvSpPr>
          <p:nvPr>
            <p:ph type="ftr" sz="quarter" idx="3"/>
          </p:nvPr>
        </p:nvSpPr>
        <p:spPr bwMode="auto">
          <a:xfrm>
            <a:off x="5638096" y="6165850"/>
            <a:ext cx="38624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solidFill>
                  <a:schemeClr val="tx1"/>
                </a:solidFill>
                <a:latin typeface="Arial" charset="0"/>
                <a:ea typeface="+mn-ea"/>
                <a:cs typeface="Times New Roman" pitchFamily="18" charset="0"/>
              </a:defRPr>
            </a:lvl1pPr>
          </a:lstStyle>
          <a:p>
            <a:pPr>
              <a:defRPr/>
            </a:pPr>
            <a:endParaRPr lang="en-US" dirty="0"/>
          </a:p>
        </p:txBody>
      </p:sp>
      <p:sp>
        <p:nvSpPr>
          <p:cNvPr id="492550" name="Rectangle 6">
            <a:extLst>
              <a:ext uri="{FF2B5EF4-FFF2-40B4-BE49-F238E27FC236}">
                <a16:creationId xmlns:a16="http://schemas.microsoft.com/office/drawing/2014/main" id="{DE30E65F-EAE6-B551-A638-97ACD645AA33}"/>
              </a:ext>
            </a:extLst>
          </p:cNvPr>
          <p:cNvSpPr>
            <a:spLocks noGrp="1" noChangeArrowheads="1"/>
          </p:cNvSpPr>
          <p:nvPr>
            <p:ph type="sldNum" sz="quarter" idx="4"/>
          </p:nvPr>
        </p:nvSpPr>
        <p:spPr bwMode="auto">
          <a:xfrm>
            <a:off x="8736794" y="6245225"/>
            <a:ext cx="284641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3EA08B4E-EA5E-4D46-B911-0BAC9DE6E560}" type="slidenum">
              <a:rPr lang="en-US" altLang="en-US"/>
              <a:pPr>
                <a:defRPr/>
              </a:pPr>
              <a:t>‹#›</a:t>
            </a:fld>
            <a:endParaRPr lang="en-US" altLang="en-US"/>
          </a:p>
        </p:txBody>
      </p:sp>
      <p:sp>
        <p:nvSpPr>
          <p:cNvPr id="2055" name="Text Box 7">
            <a:extLst>
              <a:ext uri="{FF2B5EF4-FFF2-40B4-BE49-F238E27FC236}">
                <a16:creationId xmlns:a16="http://schemas.microsoft.com/office/drawing/2014/main" id="{1531F08D-FF71-64C0-CEC2-AD21D2329895}"/>
              </a:ext>
            </a:extLst>
          </p:cNvPr>
          <p:cNvSpPr txBox="1">
            <a:spLocks noChangeArrowheads="1"/>
          </p:cNvSpPr>
          <p:nvPr userDrawn="1"/>
        </p:nvSpPr>
        <p:spPr bwMode="auto">
          <a:xfrm>
            <a:off x="3531394" y="6642100"/>
            <a:ext cx="3552576" cy="230832"/>
          </a:xfrm>
          <a:prstGeom prst="rect">
            <a:avLst/>
          </a:prstGeom>
          <a:noFill/>
          <a:ln>
            <a:noFill/>
          </a:ln>
          <a:effectLst/>
        </p:spPr>
        <p:txBody>
          <a:bodyPr wrap="none">
            <a:spAutoFit/>
          </a:bodyPr>
          <a:lstStyle>
            <a:lvl1pPr eaLnBrk="0" hangingPunct="0">
              <a:defRPr sz="2400">
                <a:solidFill>
                  <a:srgbClr val="FFFFFF"/>
                </a:solidFill>
                <a:latin typeface="Arial" charset="0"/>
                <a:ea typeface="ＭＳ Ｐゴシック" charset="-128"/>
              </a:defRPr>
            </a:lvl1pPr>
            <a:lvl2pPr marL="742950" indent="-285750" eaLnBrk="0" hangingPunct="0">
              <a:defRPr sz="2400">
                <a:solidFill>
                  <a:srgbClr val="FFFFFF"/>
                </a:solidFill>
                <a:latin typeface="Arial" charset="0"/>
                <a:ea typeface="ＭＳ Ｐゴシック" charset="-128"/>
              </a:defRPr>
            </a:lvl2pPr>
            <a:lvl3pPr marL="1143000" indent="-228600" eaLnBrk="0" hangingPunct="0">
              <a:defRPr sz="2400">
                <a:solidFill>
                  <a:srgbClr val="FFFFFF"/>
                </a:solidFill>
                <a:latin typeface="Arial" charset="0"/>
                <a:ea typeface="ＭＳ Ｐゴシック" charset="-128"/>
              </a:defRPr>
            </a:lvl3pPr>
            <a:lvl4pPr marL="1600200" indent="-228600" eaLnBrk="0" hangingPunct="0">
              <a:defRPr sz="2400">
                <a:solidFill>
                  <a:srgbClr val="FFFFFF"/>
                </a:solidFill>
                <a:latin typeface="Arial" charset="0"/>
                <a:ea typeface="ＭＳ Ｐゴシック" charset="-128"/>
              </a:defRPr>
            </a:lvl4pPr>
            <a:lvl5pPr marL="2057400" indent="-228600" eaLnBrk="0" hangingPunct="0">
              <a:defRPr sz="2400">
                <a:solidFill>
                  <a:srgbClr val="FFFFFF"/>
                </a:solidFill>
                <a:latin typeface="Arial" charset="0"/>
                <a:ea typeface="ＭＳ Ｐゴシック" charset="-128"/>
              </a:defRPr>
            </a:lvl5pPr>
            <a:lvl6pPr marL="25146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6pPr>
            <a:lvl7pPr marL="29718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7pPr>
            <a:lvl8pPr marL="34290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8pPr>
            <a:lvl9pPr marL="3886200" indent="-228600" eaLnBrk="0" fontAlgn="base" hangingPunct="0">
              <a:lnSpc>
                <a:spcPct val="90000"/>
              </a:lnSpc>
              <a:spcBef>
                <a:spcPct val="0"/>
              </a:spcBef>
              <a:spcAft>
                <a:spcPct val="0"/>
              </a:spcAft>
              <a:defRPr sz="2400">
                <a:solidFill>
                  <a:srgbClr val="FFFFFF"/>
                </a:solidFill>
                <a:latin typeface="Arial" charset="0"/>
                <a:ea typeface="ＭＳ Ｐゴシック" charset="-128"/>
              </a:defRPr>
            </a:lvl9pPr>
          </a:lstStyle>
          <a:p>
            <a:pPr>
              <a:defRPr/>
            </a:pPr>
            <a:r>
              <a:rPr lang="en-US" altLang="en-US" sz="900" dirty="0">
                <a:solidFill>
                  <a:schemeClr val="tx1"/>
                </a:solidFill>
                <a:latin typeface="Times New Roman" charset="0"/>
              </a:rPr>
              <a:t>© 1997-2024 J. </a:t>
            </a:r>
            <a:r>
              <a:rPr lang="en-US" altLang="en-US" sz="900" dirty="0" err="1">
                <a:solidFill>
                  <a:schemeClr val="tx1"/>
                </a:solidFill>
                <a:latin typeface="Times New Roman" charset="0"/>
              </a:rPr>
              <a:t>Turek</a:t>
            </a:r>
            <a:r>
              <a:rPr lang="en-US" altLang="en-US" sz="900" dirty="0">
                <a:solidFill>
                  <a:schemeClr val="tx1"/>
                </a:solidFill>
                <a:latin typeface="Times New Roman" charset="0"/>
              </a:rPr>
              <a:t>, B. </a:t>
            </a:r>
            <a:r>
              <a:rPr lang="en-US" altLang="en-US" sz="900" dirty="0" err="1">
                <a:solidFill>
                  <a:schemeClr val="tx1"/>
                </a:solidFill>
                <a:latin typeface="Times New Roman" charset="0"/>
              </a:rPr>
              <a:t>Rajwa</a:t>
            </a:r>
            <a:r>
              <a:rPr lang="en-US" altLang="en-US" sz="900" dirty="0">
                <a:solidFill>
                  <a:schemeClr val="tx1"/>
                </a:solidFill>
                <a:latin typeface="Times New Roman" charset="0"/>
              </a:rPr>
              <a:t> &amp;  J. Paul Robinson, Purdue University</a:t>
            </a:r>
          </a:p>
        </p:txBody>
      </p:sp>
      <p:pic>
        <p:nvPicPr>
          <p:cNvPr id="2" name="Picture 8" descr="pucl new">
            <a:extLst>
              <a:ext uri="{FF2B5EF4-FFF2-40B4-BE49-F238E27FC236}">
                <a16:creationId xmlns:a16="http://schemas.microsoft.com/office/drawing/2014/main" id="{C2BF1024-1508-FB0A-9835-C66F41B25B6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 y="6189323"/>
            <a:ext cx="1376842" cy="6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p:txStyles>
    <p:titleStyle>
      <a:lvl1pPr algn="ctr" rtl="0" eaLnBrk="0" fontAlgn="base" hangingPunct="0">
        <a:spcBef>
          <a:spcPct val="0"/>
        </a:spcBef>
        <a:spcAft>
          <a:spcPct val="0"/>
        </a:spcAft>
        <a:defRPr sz="36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oleObject" Target="../embeddings/oleObject8.bin"/><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oleObject" Target="../embeddings/oleObject12.bin"/><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oleObject" Target="../embeddings/oleObject14.bin"/><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oleObject" Target="../embeddings/oleObject17.bin"/><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oleObject" Target="../embeddings/oleObject21.bin"/><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oleObject" Target="../embeddings/oleObject24.bin"/><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1.emf"/><Relationship Id="rId5" Type="http://schemas.openxmlformats.org/officeDocument/2006/relationships/oleObject" Target="../embeddings/oleObject30.bin"/><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6.emf"/><Relationship Id="rId5" Type="http://schemas.openxmlformats.org/officeDocument/2006/relationships/oleObject" Target="../embeddings/oleObject35.bin"/><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8.emf"/><Relationship Id="rId5" Type="http://schemas.openxmlformats.org/officeDocument/2006/relationships/oleObject" Target="../embeddings/oleObject37.bin"/><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40.emf"/><Relationship Id="rId5" Type="http://schemas.openxmlformats.org/officeDocument/2006/relationships/oleObject" Target="../embeddings/oleObject39.bin"/><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42.emf"/><Relationship Id="rId5" Type="http://schemas.openxmlformats.org/officeDocument/2006/relationships/oleObject" Target="../embeddings/oleObject41.bin"/><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jpeg"/><Relationship Id="rId12"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oleObject" Target="../embeddings/oleObject43.bin"/><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oleObject" Target="../embeddings/oleObject42.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4.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oleObject" Target="../embeddings/oleObject52.bin"/><Relationship Id="rId10" Type="http://schemas.openxmlformats.org/officeDocument/2006/relationships/image" Target="../media/image62.emf"/><Relationship Id="rId4" Type="http://schemas.openxmlformats.org/officeDocument/2006/relationships/image" Target="../media/image59.png"/><Relationship Id="rId9" Type="http://schemas.openxmlformats.org/officeDocument/2006/relationships/oleObject" Target="../embeddings/oleObject54.bin"/></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oleObject" Target="../embeddings/oleObject56.bin"/><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oleObject" Target="../embeddings/oleObject58.bin"/><Relationship Id="rId7" Type="http://schemas.openxmlformats.org/officeDocument/2006/relationships/oleObject" Target="../embeddings/oleObject60.bin"/><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oleObject" Target="../embeddings/oleObject59.bin"/><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oleObject" Target="../embeddings/oleObject64.bin"/></Relationships>
</file>

<file path=ppt/slides/_rels/slide4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oleObject" Target="../embeddings/oleObject67.bin"/><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6.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oleObject" Target="../embeddings/oleObject71.bin"/><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0.emf"/></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oleObject" Target="../embeddings/oleObject74.bin"/><Relationship Id="rId7" Type="http://schemas.openxmlformats.org/officeDocument/2006/relationships/oleObject" Target="../embeddings/oleObject76.bin"/><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oleObject" Target="../embeddings/oleObject75.bin"/><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2.emf"/></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oleObject" Target="../embeddings/oleObject78.bin"/><Relationship Id="rId7" Type="http://schemas.openxmlformats.org/officeDocument/2006/relationships/oleObject" Target="../embeddings/oleObject80.bin"/><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78.png"/><Relationship Id="rId5" Type="http://schemas.openxmlformats.org/officeDocument/2006/relationships/oleObject" Target="../embeddings/oleObject79.bin"/><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84.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85.png"/><Relationship Id="rId5" Type="http://schemas.openxmlformats.org/officeDocument/2006/relationships/oleObject" Target="../embeddings/oleObject83.bin"/><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88.emf"/></Relationships>
</file>

<file path=ppt/slides/_rels/slide6.xml.rels><?xml version="1.0" encoding="UTF-8" standalone="yes"?>
<Relationships xmlns="http://schemas.openxmlformats.org/package/2006/relationships"><Relationship Id="rId3" Type="http://schemas.openxmlformats.org/officeDocument/2006/relationships/hyperlink" Target="https://setosa.io/ev/image-kernels/"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92.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oleObject" Target="../embeddings/oleObject5.bin"/><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a:extLst>
              <a:ext uri="{FF2B5EF4-FFF2-40B4-BE49-F238E27FC236}">
                <a16:creationId xmlns:a16="http://schemas.microsoft.com/office/drawing/2014/main" id="{CCF69676-3D59-703E-392B-787326FF2590}"/>
              </a:ext>
            </a:extLst>
          </p:cNvPr>
          <p:cNvSpPr>
            <a:spLocks noGrp="1"/>
          </p:cNvSpPr>
          <p:nvPr>
            <p:ph type="dt" sz="quarter" idx="10"/>
          </p:nvPr>
        </p:nvSpPr>
        <p:spPr>
          <a:xfrm>
            <a:off x="2907507" y="6238347"/>
            <a:ext cx="1084263"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140F60-F8A8-5548-BC06-C44E0407C591}" type="datetime10">
              <a:rPr lang="en-US" altLang="en-US" sz="1400"/>
              <a:pPr>
                <a:spcBef>
                  <a:spcPct val="0"/>
                </a:spcBef>
                <a:buFontTx/>
                <a:buNone/>
              </a:pPr>
              <a:t>09:37</a:t>
            </a:fld>
            <a:endParaRPr lang="en-US" altLang="en-US" sz="1400" dirty="0"/>
          </a:p>
        </p:txBody>
      </p:sp>
      <p:sp>
        <p:nvSpPr>
          <p:cNvPr id="18434" name="Rectangle 2">
            <a:extLst>
              <a:ext uri="{FF2B5EF4-FFF2-40B4-BE49-F238E27FC236}">
                <a16:creationId xmlns:a16="http://schemas.microsoft.com/office/drawing/2014/main" id="{DC593555-E69A-6EB6-157F-B5AD46062A61}"/>
              </a:ext>
            </a:extLst>
          </p:cNvPr>
          <p:cNvSpPr>
            <a:spLocks noGrp="1" noChangeArrowheads="1"/>
          </p:cNvSpPr>
          <p:nvPr>
            <p:ph type="ctrTitle"/>
          </p:nvPr>
        </p:nvSpPr>
        <p:spPr>
          <a:xfrm>
            <a:off x="1462089" y="1"/>
            <a:ext cx="9183687" cy="1019175"/>
          </a:xfrm>
        </p:spPr>
        <p:txBody>
          <a:bodyPr vert="horz" wrap="square" lIns="87828" tIns="43143" rIns="87828" bIns="43143" numCol="1" anchor="ctr" anchorCtr="0" compatLnSpc="1">
            <a:prstTxWarp prst="textNoShape">
              <a:avLst/>
            </a:prstTxWarp>
          </a:bodyPr>
          <a:lstStyle/>
          <a:p>
            <a:pPr eaLnBrk="1" hangingPunct="1"/>
            <a:r>
              <a:rPr lang="en-US" altLang="en-US" sz="3200" dirty="0">
                <a:solidFill>
                  <a:schemeClr val="tx1"/>
                </a:solidFill>
                <a:ea typeface="ＭＳ Ｐゴシック" panose="020B0600070205080204" pitchFamily="34" charset="-128"/>
              </a:rPr>
              <a:t>Principles of 2D Image Analysis</a:t>
            </a:r>
            <a:endParaRPr lang="en-US" altLang="en-US" sz="1800" dirty="0">
              <a:solidFill>
                <a:schemeClr val="tx1"/>
              </a:solidFill>
              <a:ea typeface="ＭＳ Ｐゴシック" panose="020B0600070205080204" pitchFamily="34" charset="-128"/>
            </a:endParaRPr>
          </a:p>
        </p:txBody>
      </p:sp>
      <p:sp>
        <p:nvSpPr>
          <p:cNvPr id="18435" name="Text Box 3">
            <a:extLst>
              <a:ext uri="{FF2B5EF4-FFF2-40B4-BE49-F238E27FC236}">
                <a16:creationId xmlns:a16="http://schemas.microsoft.com/office/drawing/2014/main" id="{2BE993F9-3E4A-8317-D2FF-6BB8A7DA17FE}"/>
              </a:ext>
            </a:extLst>
          </p:cNvPr>
          <p:cNvSpPr txBox="1">
            <a:spLocks noChangeArrowheads="1"/>
          </p:cNvSpPr>
          <p:nvPr/>
        </p:nvSpPr>
        <p:spPr bwMode="auto">
          <a:xfrm>
            <a:off x="7908925" y="6496051"/>
            <a:ext cx="27368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600" i="1" dirty="0">
                <a:latin typeface="Times New Roman" panose="02020603050405020304" pitchFamily="18" charset="0"/>
              </a:rPr>
              <a:t>UPDATED January 2024</a:t>
            </a:r>
          </a:p>
        </p:txBody>
      </p:sp>
      <p:sp>
        <p:nvSpPr>
          <p:cNvPr id="18436" name="Text Box 4">
            <a:extLst>
              <a:ext uri="{FF2B5EF4-FFF2-40B4-BE49-F238E27FC236}">
                <a16:creationId xmlns:a16="http://schemas.microsoft.com/office/drawing/2014/main" id="{B350E37A-9710-BCA1-633F-DC4031687E63}"/>
              </a:ext>
            </a:extLst>
          </p:cNvPr>
          <p:cNvSpPr txBox="1">
            <a:spLocks noChangeArrowheads="1"/>
          </p:cNvSpPr>
          <p:nvPr/>
        </p:nvSpPr>
        <p:spPr bwMode="auto">
          <a:xfrm>
            <a:off x="1392239" y="5432920"/>
            <a:ext cx="9253537" cy="68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74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74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74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b="1" dirty="0">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It may not be used for any commercial purpose. </a:t>
            </a:r>
            <a:r>
              <a:rPr lang="en-US" altLang="en-US" sz="900" b="1" u="sng" dirty="0">
                <a:solidFill>
                  <a:srgbClr val="0070C0"/>
                </a:solidFill>
                <a:latin typeface="Times New Roman" panose="02020603050405020304" pitchFamily="18" charset="0"/>
              </a:rPr>
              <a:t>It is illegal to upload this lecture to </a:t>
            </a:r>
            <a:r>
              <a:rPr lang="en-US" altLang="en-US" sz="900" b="1" u="sng" dirty="0" err="1">
                <a:solidFill>
                  <a:srgbClr val="0070C0"/>
                </a:solidFill>
                <a:latin typeface="Times New Roman" panose="02020603050405020304" pitchFamily="18" charset="0"/>
              </a:rPr>
              <a:t>CourseHero</a:t>
            </a:r>
            <a:r>
              <a:rPr lang="en-US" altLang="en-US" sz="900" b="1" u="sng" dirty="0">
                <a:solidFill>
                  <a:srgbClr val="0070C0"/>
                </a:solidFill>
                <a:latin typeface="Times New Roman" panose="02020603050405020304" pitchFamily="18" charset="0"/>
              </a:rPr>
              <a:t> or any other site.</a:t>
            </a:r>
          </a:p>
          <a:p>
            <a:pPr algn="ctr">
              <a:spcBef>
                <a:spcPct val="0"/>
              </a:spcBef>
              <a:buFontTx/>
              <a:buNone/>
            </a:pPr>
            <a:endParaRPr lang="en-US" altLang="en-US" sz="1200" b="1" dirty="0">
              <a:solidFill>
                <a:schemeClr val="tx2"/>
              </a:solidFill>
              <a:latin typeface="Times New Roman" panose="02020603050405020304" pitchFamily="18" charset="0"/>
            </a:endParaRPr>
          </a:p>
        </p:txBody>
      </p:sp>
      <p:sp>
        <p:nvSpPr>
          <p:cNvPr id="18437" name="Text Box 6">
            <a:extLst>
              <a:ext uri="{FF2B5EF4-FFF2-40B4-BE49-F238E27FC236}">
                <a16:creationId xmlns:a16="http://schemas.microsoft.com/office/drawing/2014/main" id="{9481A6FB-5A60-46B9-6C9B-BA3BB2520D4E}"/>
              </a:ext>
            </a:extLst>
          </p:cNvPr>
          <p:cNvSpPr txBox="1">
            <a:spLocks noChangeArrowheads="1"/>
          </p:cNvSpPr>
          <p:nvPr/>
        </p:nvSpPr>
        <p:spPr bwMode="auto">
          <a:xfrm>
            <a:off x="3835771" y="6153650"/>
            <a:ext cx="681000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dirty="0">
                <a:latin typeface="Times New Roman" panose="02020603050405020304" pitchFamily="18" charset="0"/>
              </a:rPr>
              <a:t>Notes prepared by Dr. Bartek Rajwa, Prof. John Turek &amp; Prof. J. Paul Robinson</a:t>
            </a:r>
            <a:r>
              <a:rPr lang="en-US" altLang="en-US" sz="1400" dirty="0">
                <a:solidFill>
                  <a:schemeClr val="tx2"/>
                </a:solidFill>
                <a:latin typeface="Times New Roman" panose="02020603050405020304" pitchFamily="18" charset="0"/>
              </a:rPr>
              <a:t> </a:t>
            </a:r>
          </a:p>
          <a:p>
            <a:pPr algn="ctr">
              <a:spcBef>
                <a:spcPct val="0"/>
              </a:spcBef>
              <a:buFontTx/>
              <a:buNone/>
            </a:pPr>
            <a:endParaRPr lang="en-US" altLang="en-US" sz="900" b="1" dirty="0">
              <a:solidFill>
                <a:srgbClr val="0070C0"/>
              </a:solidFill>
              <a:latin typeface="Times New Roman" panose="02020603050405020304" pitchFamily="18" charset="0"/>
            </a:endParaRPr>
          </a:p>
        </p:txBody>
      </p:sp>
      <p:sp>
        <p:nvSpPr>
          <p:cNvPr id="18438" name="Text Box 7">
            <a:extLst>
              <a:ext uri="{FF2B5EF4-FFF2-40B4-BE49-F238E27FC236}">
                <a16:creationId xmlns:a16="http://schemas.microsoft.com/office/drawing/2014/main" id="{F0AA55A0-B791-92B8-457E-82576B35B987}"/>
              </a:ext>
            </a:extLst>
          </p:cNvPr>
          <p:cNvSpPr txBox="1">
            <a:spLocks noChangeArrowheads="1"/>
          </p:cNvSpPr>
          <p:nvPr/>
        </p:nvSpPr>
        <p:spPr bwMode="auto">
          <a:xfrm>
            <a:off x="631826" y="1191463"/>
            <a:ext cx="1903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dirty="0">
                <a:latin typeface="Times New Roman" panose="02020603050405020304" pitchFamily="18" charset="0"/>
              </a:rPr>
              <a:t>Part 3 of 3</a:t>
            </a:r>
          </a:p>
        </p:txBody>
      </p:sp>
      <p:sp>
        <p:nvSpPr>
          <p:cNvPr id="18440" name="Line 9">
            <a:extLst>
              <a:ext uri="{FF2B5EF4-FFF2-40B4-BE49-F238E27FC236}">
                <a16:creationId xmlns:a16="http://schemas.microsoft.com/office/drawing/2014/main" id="{E2B0D52D-2883-BD03-CDBB-7368DFD0CC77}"/>
              </a:ext>
            </a:extLst>
          </p:cNvPr>
          <p:cNvSpPr>
            <a:spLocks noChangeShapeType="1"/>
          </p:cNvSpPr>
          <p:nvPr/>
        </p:nvSpPr>
        <p:spPr bwMode="auto">
          <a:xfrm>
            <a:off x="1295400" y="990601"/>
            <a:ext cx="9601200" cy="285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38599DCB-C27A-D873-B6EA-7010873B246B}"/>
              </a:ext>
            </a:extLst>
          </p:cNvPr>
          <p:cNvPicPr>
            <a:picLocks noChangeAspect="1"/>
          </p:cNvPicPr>
          <p:nvPr/>
        </p:nvPicPr>
        <p:blipFill rotWithShape="1">
          <a:blip r:embed="rId3"/>
          <a:srcRect l="20816" t="8947" r="23643"/>
          <a:stretch/>
        </p:blipFill>
        <p:spPr>
          <a:xfrm>
            <a:off x="7457687" y="1299137"/>
            <a:ext cx="3354777" cy="3669396"/>
          </a:xfrm>
          <a:prstGeom prst="rect">
            <a:avLst/>
          </a:prstGeom>
        </p:spPr>
      </p:pic>
      <p:sp>
        <p:nvSpPr>
          <p:cNvPr id="3" name="TextBox 2">
            <a:extLst>
              <a:ext uri="{FF2B5EF4-FFF2-40B4-BE49-F238E27FC236}">
                <a16:creationId xmlns:a16="http://schemas.microsoft.com/office/drawing/2014/main" id="{4718521A-AFF9-17FE-D162-9DA3BD2807D8}"/>
              </a:ext>
            </a:extLst>
          </p:cNvPr>
          <p:cNvSpPr txBox="1"/>
          <p:nvPr/>
        </p:nvSpPr>
        <p:spPr>
          <a:xfrm>
            <a:off x="1583532" y="2062974"/>
            <a:ext cx="5168403" cy="1569660"/>
          </a:xfrm>
          <a:prstGeom prst="rect">
            <a:avLst/>
          </a:prstGeom>
          <a:noFill/>
        </p:spPr>
        <p:txBody>
          <a:bodyPr wrap="none" rtlCol="0">
            <a:spAutoFit/>
          </a:bodyPr>
          <a:lstStyle/>
          <a:p>
            <a:r>
              <a:rPr lang="en-US" dirty="0">
                <a:solidFill>
                  <a:schemeClr val="tx1"/>
                </a:solidFill>
              </a:rPr>
              <a:t>J. Paul Robinson</a:t>
            </a:r>
          </a:p>
          <a:p>
            <a:r>
              <a:rPr lang="en-US" dirty="0">
                <a:solidFill>
                  <a:schemeClr val="tx1"/>
                </a:solidFill>
              </a:rPr>
              <a:t>Distinguished Professor Cytometry</a:t>
            </a:r>
          </a:p>
          <a:p>
            <a:r>
              <a:rPr lang="en-US" dirty="0">
                <a:solidFill>
                  <a:schemeClr val="tx1"/>
                </a:solidFill>
              </a:rPr>
              <a:t>Professor of Biomedical Engineering</a:t>
            </a:r>
          </a:p>
          <a:p>
            <a:r>
              <a:rPr lang="en-US" dirty="0">
                <a:solidFill>
                  <a:schemeClr val="tx1"/>
                </a:solidFill>
              </a:rPr>
              <a:t>Purdue University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67B547E7-8EA0-BC05-494B-583A13FAA23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580A10B-5FB4-BA44-B15B-3AAA49745045}" type="datetime10">
              <a:rPr lang="en-US" altLang="en-US" sz="1400"/>
              <a:pPr>
                <a:spcBef>
                  <a:spcPct val="0"/>
                </a:spcBef>
                <a:buFontTx/>
                <a:buNone/>
              </a:pPr>
              <a:t>09:37</a:t>
            </a:fld>
            <a:endParaRPr lang="en-US" altLang="en-US" sz="1400"/>
          </a:p>
        </p:txBody>
      </p:sp>
      <p:sp>
        <p:nvSpPr>
          <p:cNvPr id="36866" name="Rectangle 2">
            <a:extLst>
              <a:ext uri="{FF2B5EF4-FFF2-40B4-BE49-F238E27FC236}">
                <a16:creationId xmlns:a16="http://schemas.microsoft.com/office/drawing/2014/main" id="{86AEDEA1-F9D0-AC67-552A-DE8DCE421D38}"/>
              </a:ext>
            </a:extLst>
          </p:cNvPr>
          <p:cNvSpPr>
            <a:spLocks noGrp="1" noChangeArrowheads="1"/>
          </p:cNvSpPr>
          <p:nvPr>
            <p:ph type="title"/>
          </p:nvPr>
        </p:nvSpPr>
        <p:spPr>
          <a:xfrm>
            <a:off x="1774825" y="280988"/>
            <a:ext cx="8642350" cy="952500"/>
          </a:xfrm>
        </p:spPr>
        <p:txBody>
          <a:bodyPr/>
          <a:lstStyle/>
          <a:p>
            <a:pPr eaLnBrk="1" hangingPunct="1"/>
            <a:r>
              <a:rPr lang="en-US" altLang="en-US" dirty="0">
                <a:solidFill>
                  <a:schemeClr val="tx1"/>
                </a:solidFill>
                <a:ea typeface="ＭＳ Ｐゴシック" panose="020B0600070205080204" pitchFamily="34" charset="-128"/>
              </a:rPr>
              <a:t>Edge Detection and Enhancement</a:t>
            </a:r>
          </a:p>
        </p:txBody>
      </p:sp>
      <p:sp>
        <p:nvSpPr>
          <p:cNvPr id="36867" name="Rectangle 3">
            <a:extLst>
              <a:ext uri="{FF2B5EF4-FFF2-40B4-BE49-F238E27FC236}">
                <a16:creationId xmlns:a16="http://schemas.microsoft.com/office/drawing/2014/main" id="{646E5D10-C104-012E-1DD2-8F1A971731FD}"/>
              </a:ext>
            </a:extLst>
          </p:cNvPr>
          <p:cNvSpPr>
            <a:spLocks noGrp="1" noChangeArrowheads="1"/>
          </p:cNvSpPr>
          <p:nvPr>
            <p:ph type="body" idx="1"/>
          </p:nvPr>
        </p:nvSpPr>
        <p:spPr>
          <a:xfrm>
            <a:off x="203200" y="1935163"/>
            <a:ext cx="11798300" cy="2933700"/>
          </a:xfrm>
        </p:spPr>
        <p:txBody>
          <a:bodyPr/>
          <a:lstStyle/>
          <a:p>
            <a:pPr eaLnBrk="1" hangingPunct="1"/>
            <a:r>
              <a:rPr lang="en-US" altLang="en-US" dirty="0">
                <a:ea typeface="ＭＳ Ｐゴシック" panose="020B0600070205080204" pitchFamily="34" charset="-128"/>
              </a:rPr>
              <a:t>Image edge enhancement reduces an image to show only its edges.</a:t>
            </a:r>
          </a:p>
          <a:p>
            <a:pPr eaLnBrk="1" hangingPunct="1"/>
            <a:r>
              <a:rPr lang="en-US" altLang="en-US" dirty="0">
                <a:ea typeface="ＭＳ Ｐゴシック" panose="020B0600070205080204" pitchFamily="34" charset="-128"/>
              </a:rPr>
              <a:t>Edge enhancements are </a:t>
            </a:r>
            <a:r>
              <a:rPr lang="en-US" altLang="en-US" dirty="0">
                <a:solidFill>
                  <a:srgbClr val="FF0000"/>
                </a:solidFill>
                <a:ea typeface="ＭＳ Ｐゴシック" panose="020B0600070205080204" pitchFamily="34" charset="-128"/>
              </a:rPr>
              <a:t>based on the pixel brightness slope</a:t>
            </a:r>
            <a:r>
              <a:rPr lang="en-US" altLang="en-US" dirty="0">
                <a:ea typeface="ＭＳ Ｐゴシック" panose="020B0600070205080204" pitchFamily="34" charset="-128"/>
              </a:rPr>
              <a:t> occurring within a group of pixel</a:t>
            </a:r>
          </a:p>
        </p:txBody>
      </p:sp>
      <p:sp>
        <p:nvSpPr>
          <p:cNvPr id="2" name="Line 4">
            <a:extLst>
              <a:ext uri="{FF2B5EF4-FFF2-40B4-BE49-F238E27FC236}">
                <a16:creationId xmlns:a16="http://schemas.microsoft.com/office/drawing/2014/main" id="{584246F4-1B47-2814-5602-34FDB7BDB82C}"/>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C7BC0111-4D60-CDF4-2D77-C7D76EC3698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E5C39B7-CA37-9741-AC1C-F45301BB157A}" type="datetime10">
              <a:rPr lang="en-US" altLang="en-US" sz="1400"/>
              <a:pPr>
                <a:spcBef>
                  <a:spcPct val="0"/>
                </a:spcBef>
                <a:buFontTx/>
                <a:buNone/>
              </a:pPr>
              <a:t>09:37</a:t>
            </a:fld>
            <a:endParaRPr lang="en-US" altLang="en-US" sz="1400"/>
          </a:p>
        </p:txBody>
      </p:sp>
      <p:sp>
        <p:nvSpPr>
          <p:cNvPr id="38914" name="Rectangle 2">
            <a:extLst>
              <a:ext uri="{FF2B5EF4-FFF2-40B4-BE49-F238E27FC236}">
                <a16:creationId xmlns:a16="http://schemas.microsoft.com/office/drawing/2014/main" id="{D92FCEE9-B780-64DF-BEE7-BF5CA7D61137}"/>
              </a:ext>
            </a:extLst>
          </p:cNvPr>
          <p:cNvSpPr>
            <a:spLocks noGrp="1" noChangeArrowheads="1"/>
          </p:cNvSpPr>
          <p:nvPr>
            <p:ph type="title"/>
          </p:nvPr>
        </p:nvSpPr>
        <p:spPr>
          <a:xfrm>
            <a:off x="2017713" y="306389"/>
            <a:ext cx="8642350" cy="508000"/>
          </a:xfrm>
        </p:spPr>
        <p:txBody>
          <a:bodyPr/>
          <a:lstStyle/>
          <a:p>
            <a:pPr eaLnBrk="1" hangingPunct="1"/>
            <a:r>
              <a:rPr lang="en-US" altLang="en-US" dirty="0">
                <a:ea typeface="ＭＳ Ｐゴシック" panose="020B0600070205080204" pitchFamily="34" charset="-128"/>
              </a:rPr>
              <a:t>Laplacian Edge Enhancement</a:t>
            </a:r>
          </a:p>
        </p:txBody>
      </p:sp>
      <p:sp>
        <p:nvSpPr>
          <p:cNvPr id="38915" name="Rectangle 3">
            <a:extLst>
              <a:ext uri="{FF2B5EF4-FFF2-40B4-BE49-F238E27FC236}">
                <a16:creationId xmlns:a16="http://schemas.microsoft.com/office/drawing/2014/main" id="{63B002AD-EE4B-551A-E228-6C68B481F536}"/>
              </a:ext>
            </a:extLst>
          </p:cNvPr>
          <p:cNvSpPr>
            <a:spLocks noGrp="1" noChangeArrowheads="1"/>
          </p:cNvSpPr>
          <p:nvPr>
            <p:ph type="body" idx="1"/>
          </p:nvPr>
        </p:nvSpPr>
        <p:spPr>
          <a:xfrm>
            <a:off x="393700" y="1600200"/>
            <a:ext cx="11798300" cy="2179638"/>
          </a:xfrm>
        </p:spPr>
        <p:txBody>
          <a:bodyPr/>
          <a:lstStyle/>
          <a:p>
            <a:pPr eaLnBrk="1" hangingPunct="1">
              <a:lnSpc>
                <a:spcPct val="90000"/>
              </a:lnSpc>
            </a:pPr>
            <a:r>
              <a:rPr lang="en-US" altLang="en-US" sz="2800" dirty="0">
                <a:ea typeface="ＭＳ Ｐゴシック" panose="020B0600070205080204" pitchFamily="34" charset="-128"/>
              </a:rPr>
              <a:t>Laplacian is an omnidirectional operator that </a:t>
            </a:r>
            <a:r>
              <a:rPr lang="en-US" altLang="en-US" sz="2800" dirty="0">
                <a:solidFill>
                  <a:srgbClr val="FF0000"/>
                </a:solidFill>
                <a:ea typeface="ＭＳ Ｐゴシック" panose="020B0600070205080204" pitchFamily="34" charset="-128"/>
              </a:rPr>
              <a:t>highlights all edges in an image</a:t>
            </a:r>
            <a:r>
              <a:rPr lang="en-US" altLang="en-US" sz="2800" dirty="0">
                <a:ea typeface="ＭＳ Ｐゴシック" panose="020B0600070205080204" pitchFamily="34" charset="-128"/>
              </a:rPr>
              <a:t> regardless of their orientation.</a:t>
            </a:r>
          </a:p>
          <a:p>
            <a:pPr eaLnBrk="1" hangingPunct="1">
              <a:lnSpc>
                <a:spcPct val="90000"/>
              </a:lnSpc>
            </a:pPr>
            <a:r>
              <a:rPr lang="en-US" altLang="en-US" sz="2800" dirty="0">
                <a:ea typeface="ＭＳ Ｐゴシック" panose="020B0600070205080204" pitchFamily="34" charset="-128"/>
              </a:rPr>
              <a:t>Laplacian is based on the second-order derivative of the image:</a:t>
            </a:r>
          </a:p>
        </p:txBody>
      </p:sp>
      <p:graphicFrame>
        <p:nvGraphicFramePr>
          <p:cNvPr id="38916" name="Object 4">
            <a:extLst>
              <a:ext uri="{FF2B5EF4-FFF2-40B4-BE49-F238E27FC236}">
                <a16:creationId xmlns:a16="http://schemas.microsoft.com/office/drawing/2014/main" id="{86F55137-74A0-5BCB-3032-4F138B5E1FE4}"/>
              </a:ext>
            </a:extLst>
          </p:cNvPr>
          <p:cNvGraphicFramePr>
            <a:graphicFrameLocks noChangeAspect="1"/>
          </p:cNvGraphicFramePr>
          <p:nvPr/>
        </p:nvGraphicFramePr>
        <p:xfrm>
          <a:off x="2284414" y="3270251"/>
          <a:ext cx="7602537" cy="1997075"/>
        </p:xfrm>
        <a:graphic>
          <a:graphicData uri="http://schemas.openxmlformats.org/presentationml/2006/ole">
            <mc:AlternateContent xmlns:mc="http://schemas.openxmlformats.org/markup-compatibility/2006">
              <mc:Choice xmlns:v="urn:schemas-microsoft-com:vml" Requires="v">
                <p:oleObj name="Equation" r:id="rId3" imgW="5600700" imgH="1409700" progId="Equation.3">
                  <p:embed/>
                </p:oleObj>
              </mc:Choice>
              <mc:Fallback>
                <p:oleObj name="Equation" r:id="rId3" imgW="5600700" imgH="1409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4414" y="3270251"/>
                        <a:ext cx="7602537" cy="1997075"/>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8917" name="Text Box 6">
            <a:extLst>
              <a:ext uri="{FF2B5EF4-FFF2-40B4-BE49-F238E27FC236}">
                <a16:creationId xmlns:a16="http://schemas.microsoft.com/office/drawing/2014/main" id="{4BB37669-50B0-8F6C-EEAF-00D9EBBC900D}"/>
              </a:ext>
            </a:extLst>
          </p:cNvPr>
          <p:cNvSpPr txBox="1">
            <a:spLocks noChangeArrowheads="1"/>
          </p:cNvSpPr>
          <p:nvPr/>
        </p:nvSpPr>
        <p:spPr bwMode="auto">
          <a:xfrm>
            <a:off x="2017713" y="5568950"/>
            <a:ext cx="7294562"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400"/>
              <a:t>   </a:t>
            </a:r>
            <a:r>
              <a:rPr lang="en-US" altLang="en-US" sz="2400">
                <a:solidFill>
                  <a:srgbClr val="FF0000"/>
                </a:solidFill>
              </a:rPr>
              <a:t>Useful for finding directional organelles, structural</a:t>
            </a:r>
          </a:p>
          <a:p>
            <a:pPr eaLnBrk="1" hangingPunct="1">
              <a:lnSpc>
                <a:spcPct val="90000"/>
              </a:lnSpc>
              <a:spcBef>
                <a:spcPct val="0"/>
              </a:spcBef>
              <a:buFontTx/>
              <a:buNone/>
            </a:pPr>
            <a:r>
              <a:rPr lang="en-US" altLang="en-US" sz="2400">
                <a:solidFill>
                  <a:srgbClr val="FF0000"/>
                </a:solidFill>
              </a:rPr>
              <a:t>  components, ETC</a:t>
            </a:r>
          </a:p>
        </p:txBody>
      </p:sp>
      <p:sp>
        <p:nvSpPr>
          <p:cNvPr id="2" name="Line 4">
            <a:extLst>
              <a:ext uri="{FF2B5EF4-FFF2-40B4-BE49-F238E27FC236}">
                <a16:creationId xmlns:a16="http://schemas.microsoft.com/office/drawing/2014/main" id="{F84536F1-1A45-5A4D-B3F4-8AF3FD055318}"/>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345C9EE0-F5E3-FD9D-7172-666C38044E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D13631-0402-B949-AF7B-25ECFC7379B1}" type="datetime10">
              <a:rPr lang="en-US" altLang="en-US" sz="1400"/>
              <a:pPr>
                <a:spcBef>
                  <a:spcPct val="0"/>
                </a:spcBef>
                <a:buFontTx/>
                <a:buNone/>
              </a:pPr>
              <a:t>09:37</a:t>
            </a:fld>
            <a:endParaRPr lang="en-US" altLang="en-US" sz="1400"/>
          </a:p>
        </p:txBody>
      </p:sp>
      <p:sp>
        <p:nvSpPr>
          <p:cNvPr id="40962" name="Rectangle 125">
            <a:extLst>
              <a:ext uri="{FF2B5EF4-FFF2-40B4-BE49-F238E27FC236}">
                <a16:creationId xmlns:a16="http://schemas.microsoft.com/office/drawing/2014/main" id="{D1E425D9-A396-7C32-D8A5-9BA7D0F5B927}"/>
              </a:ext>
            </a:extLst>
          </p:cNvPr>
          <p:cNvSpPr>
            <a:spLocks noChangeArrowheads="1"/>
          </p:cNvSpPr>
          <p:nvPr/>
        </p:nvSpPr>
        <p:spPr bwMode="auto">
          <a:xfrm>
            <a:off x="2500314" y="1338263"/>
            <a:ext cx="7024687" cy="17399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FFF00"/>
              </a:solidFill>
            </a:endParaRPr>
          </a:p>
        </p:txBody>
      </p:sp>
      <p:sp>
        <p:nvSpPr>
          <p:cNvPr id="40963" name="Rectangle 2">
            <a:extLst>
              <a:ext uri="{FF2B5EF4-FFF2-40B4-BE49-F238E27FC236}">
                <a16:creationId xmlns:a16="http://schemas.microsoft.com/office/drawing/2014/main" id="{93A0B8B2-AE1B-8ADF-55BB-ACD3B2EB0B1E}"/>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Laplacian (cont.)</a:t>
            </a:r>
          </a:p>
        </p:txBody>
      </p:sp>
      <p:graphicFrame>
        <p:nvGraphicFramePr>
          <p:cNvPr id="297080" name="Group 120">
            <a:extLst>
              <a:ext uri="{FF2B5EF4-FFF2-40B4-BE49-F238E27FC236}">
                <a16:creationId xmlns:a16="http://schemas.microsoft.com/office/drawing/2014/main" id="{ECD9FD45-71DE-A7CE-B72F-B55FB367E982}"/>
              </a:ext>
            </a:extLst>
          </p:cNvPr>
          <p:cNvGraphicFramePr>
            <a:graphicFrameLocks noGrp="1"/>
          </p:cNvGraphicFramePr>
          <p:nvPr/>
        </p:nvGraphicFramePr>
        <p:xfrm>
          <a:off x="2974976" y="1600200"/>
          <a:ext cx="1681163" cy="1270001"/>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7083" name="Group 123">
            <a:extLst>
              <a:ext uri="{FF2B5EF4-FFF2-40B4-BE49-F238E27FC236}">
                <a16:creationId xmlns:a16="http://schemas.microsoft.com/office/drawing/2014/main" id="{8FB97FFF-B167-1C25-ACBB-A49040BCF0C6}"/>
              </a:ext>
            </a:extLst>
          </p:cNvPr>
          <p:cNvGraphicFramePr>
            <a:graphicFrameLocks noGrp="1"/>
          </p:cNvGraphicFramePr>
          <p:nvPr/>
        </p:nvGraphicFramePr>
        <p:xfrm>
          <a:off x="5256214" y="1600201"/>
          <a:ext cx="1679575" cy="1287463"/>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4</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1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00" name="Object 57">
            <a:extLst>
              <a:ext uri="{FF2B5EF4-FFF2-40B4-BE49-F238E27FC236}">
                <a16:creationId xmlns:a16="http://schemas.microsoft.com/office/drawing/2014/main" id="{9B2C3B59-B9B3-2FCB-EE63-A79C9A5DD587}"/>
              </a:ext>
            </a:extLst>
          </p:cNvPr>
          <p:cNvGraphicFramePr>
            <a:graphicFrameLocks noChangeAspect="1"/>
          </p:cNvGraphicFramePr>
          <p:nvPr/>
        </p:nvGraphicFramePr>
        <p:xfrm>
          <a:off x="3419475" y="3124200"/>
          <a:ext cx="2065338" cy="1549400"/>
        </p:xfrm>
        <a:graphic>
          <a:graphicData uri="http://schemas.openxmlformats.org/presentationml/2006/ole">
            <mc:AlternateContent xmlns:mc="http://schemas.openxmlformats.org/markup-compatibility/2006">
              <mc:Choice xmlns:v="urn:schemas-microsoft-com:vml" Requires="v">
                <p:oleObj name="Image" r:id="rId3" imgW="4064000" imgH="3048000" progId="Photoshop.Image.7">
                  <p:embed/>
                </p:oleObj>
              </mc:Choice>
              <mc:Fallback>
                <p:oleObj name="Image" r:id="rId3" imgW="4064000" imgH="3048000" progId="Photoshop.Image.7">
                  <p:embed/>
                  <p:pic>
                    <p:nvPicPr>
                      <p:cNvPr id="0" name="Object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124200"/>
                        <a:ext cx="2065338"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01" name="Object 58">
            <a:extLst>
              <a:ext uri="{FF2B5EF4-FFF2-40B4-BE49-F238E27FC236}">
                <a16:creationId xmlns:a16="http://schemas.microsoft.com/office/drawing/2014/main" id="{23557D79-D574-181B-47DE-FDED8E5995C0}"/>
              </a:ext>
            </a:extLst>
          </p:cNvPr>
          <p:cNvGraphicFramePr>
            <a:graphicFrameLocks noChangeAspect="1"/>
          </p:cNvGraphicFramePr>
          <p:nvPr/>
        </p:nvGraphicFramePr>
        <p:xfrm>
          <a:off x="6700839" y="3124200"/>
          <a:ext cx="2065337" cy="1549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0839" y="3124200"/>
                        <a:ext cx="2065337"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02" name="AutoShape 61">
            <a:extLst>
              <a:ext uri="{FF2B5EF4-FFF2-40B4-BE49-F238E27FC236}">
                <a16:creationId xmlns:a16="http://schemas.microsoft.com/office/drawing/2014/main" id="{182DC746-E931-5BA3-C7A4-26B10A715AAB}"/>
              </a:ext>
            </a:extLst>
          </p:cNvPr>
          <p:cNvSpPr>
            <a:spLocks noChangeArrowheads="1"/>
          </p:cNvSpPr>
          <p:nvPr/>
        </p:nvSpPr>
        <p:spPr bwMode="auto">
          <a:xfrm>
            <a:off x="5695950" y="3657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1003" name="AutoShape 62">
            <a:extLst>
              <a:ext uri="{FF2B5EF4-FFF2-40B4-BE49-F238E27FC236}">
                <a16:creationId xmlns:a16="http://schemas.microsoft.com/office/drawing/2014/main" id="{592528DC-56F6-713E-1FA4-8C33B87D2FA6}"/>
              </a:ext>
            </a:extLst>
          </p:cNvPr>
          <p:cNvSpPr>
            <a:spLocks noChangeArrowheads="1"/>
          </p:cNvSpPr>
          <p:nvPr/>
        </p:nvSpPr>
        <p:spPr bwMode="auto">
          <a:xfrm>
            <a:off x="5695950" y="5181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7082" name="Group 122">
            <a:extLst>
              <a:ext uri="{FF2B5EF4-FFF2-40B4-BE49-F238E27FC236}">
                <a16:creationId xmlns:a16="http://schemas.microsoft.com/office/drawing/2014/main" id="{D1E42723-8217-8CBC-5330-22A11B43A3D2}"/>
              </a:ext>
            </a:extLst>
          </p:cNvPr>
          <p:cNvGraphicFramePr>
            <a:graphicFrameLocks noGrp="1"/>
          </p:cNvGraphicFramePr>
          <p:nvPr/>
        </p:nvGraphicFramePr>
        <p:xfrm>
          <a:off x="7456489" y="1600200"/>
          <a:ext cx="1679575" cy="1270001"/>
        </p:xfrm>
        <a:graphic>
          <a:graphicData uri="http://schemas.openxmlformats.org/drawingml/2006/table">
            <a:tbl>
              <a:tblPr/>
              <a:tblGrid>
                <a:gridCol w="560387">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-8</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FFF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1022" name="Object 116">
            <a:extLst>
              <a:ext uri="{FF2B5EF4-FFF2-40B4-BE49-F238E27FC236}">
                <a16:creationId xmlns:a16="http://schemas.microsoft.com/office/drawing/2014/main" id="{BD9036D8-8284-3D68-68F1-06D90091ADF2}"/>
              </a:ext>
            </a:extLst>
          </p:cNvPr>
          <p:cNvGraphicFramePr>
            <a:graphicFrameLocks noChangeAspect="1"/>
          </p:cNvGraphicFramePr>
          <p:nvPr/>
        </p:nvGraphicFramePr>
        <p:xfrm>
          <a:off x="6651626" y="4733926"/>
          <a:ext cx="2212975" cy="1660525"/>
        </p:xfrm>
        <a:graphic>
          <a:graphicData uri="http://schemas.openxmlformats.org/presentationml/2006/ole">
            <mc:AlternateContent xmlns:mc="http://schemas.openxmlformats.org/markup-compatibility/2006">
              <mc:Choice xmlns:v="urn:schemas-microsoft-com:vml" Requires="v">
                <p:oleObj name="Image" r:id="rId7" imgW="8128000" imgH="6096000" progId="Photoshop.Image.7">
                  <p:embed/>
                </p:oleObj>
              </mc:Choice>
              <mc:Fallback>
                <p:oleObj name="Image" r:id="rId7" imgW="8128000" imgH="6096000" progId="Photoshop.Image.7">
                  <p:embed/>
                  <p:pic>
                    <p:nvPicPr>
                      <p:cNvPr id="0" name="Object 1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626" y="4733926"/>
                        <a:ext cx="2212975"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1023" name="Object 119">
            <a:extLst>
              <a:ext uri="{FF2B5EF4-FFF2-40B4-BE49-F238E27FC236}">
                <a16:creationId xmlns:a16="http://schemas.microsoft.com/office/drawing/2014/main" id="{860DF269-E246-657B-D13F-C7CE10E0E52B}"/>
              </a:ext>
            </a:extLst>
          </p:cNvPr>
          <p:cNvGraphicFramePr>
            <a:graphicFrameLocks noChangeAspect="1"/>
          </p:cNvGraphicFramePr>
          <p:nvPr/>
        </p:nvGraphicFramePr>
        <p:xfrm>
          <a:off x="3332163" y="4738689"/>
          <a:ext cx="2222500" cy="1666875"/>
        </p:xfrm>
        <a:graphic>
          <a:graphicData uri="http://schemas.openxmlformats.org/presentationml/2006/ole">
            <mc:AlternateContent xmlns:mc="http://schemas.openxmlformats.org/markup-compatibility/2006">
              <mc:Choice xmlns:v="urn:schemas-microsoft-com:vml" Requires="v">
                <p:oleObj name="Image" r:id="rId9" imgW="8128000" imgH="6096000" progId="Photoshop.Image.7">
                  <p:embed/>
                </p:oleObj>
              </mc:Choice>
              <mc:Fallback>
                <p:oleObj name="Image" r:id="rId9" imgW="8128000" imgH="6096000" progId="Photoshop.Image.7">
                  <p:embed/>
                  <p:pic>
                    <p:nvPicPr>
                      <p:cNvPr id="0" name="Object 1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2163" y="4738689"/>
                        <a:ext cx="22225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55DE3D7D-3280-2833-22BC-BFB2ECF930B7}"/>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99BBFE6B-DCF3-A91C-C6A9-620C96C717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DC582F0-3E9F-5D45-A9EC-8ACE5A7F708C}" type="datetime10">
              <a:rPr lang="en-US" altLang="en-US" sz="1400"/>
              <a:pPr>
                <a:spcBef>
                  <a:spcPct val="0"/>
                </a:spcBef>
                <a:buFontTx/>
                <a:buNone/>
              </a:pPr>
              <a:t>09:37</a:t>
            </a:fld>
            <a:endParaRPr lang="en-US" altLang="en-US" sz="1400"/>
          </a:p>
        </p:txBody>
      </p:sp>
      <p:sp>
        <p:nvSpPr>
          <p:cNvPr id="43010" name="Rectangle 80">
            <a:extLst>
              <a:ext uri="{FF2B5EF4-FFF2-40B4-BE49-F238E27FC236}">
                <a16:creationId xmlns:a16="http://schemas.microsoft.com/office/drawing/2014/main" id="{8CE4AE5D-6E17-896E-5723-BB47CB96C95E}"/>
              </a:ext>
            </a:extLst>
          </p:cNvPr>
          <p:cNvSpPr>
            <a:spLocks noChangeArrowheads="1"/>
          </p:cNvSpPr>
          <p:nvPr/>
        </p:nvSpPr>
        <p:spPr bwMode="auto">
          <a:xfrm>
            <a:off x="8207376" y="1554163"/>
            <a:ext cx="3756025" cy="15684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0"/>
              </a:spcBef>
              <a:buFontTx/>
              <a:buNone/>
            </a:pPr>
            <a:endParaRPr lang="en-US" altLang="en-US" sz="2400">
              <a:solidFill>
                <a:srgbClr val="FBFB00"/>
              </a:solidFill>
            </a:endParaRPr>
          </a:p>
        </p:txBody>
      </p:sp>
      <p:sp>
        <p:nvSpPr>
          <p:cNvPr id="43011" name="Rectangle 2">
            <a:extLst>
              <a:ext uri="{FF2B5EF4-FFF2-40B4-BE49-F238E27FC236}">
                <a16:creationId xmlns:a16="http://schemas.microsoft.com/office/drawing/2014/main" id="{EB0E6CE6-3CD3-F766-0D64-B863833F8053}"/>
              </a:ext>
            </a:extLst>
          </p:cNvPr>
          <p:cNvSpPr>
            <a:spLocks noGrp="1" noChangeArrowheads="1"/>
          </p:cNvSpPr>
          <p:nvPr>
            <p:ph type="title"/>
          </p:nvPr>
        </p:nvSpPr>
        <p:spPr>
          <a:xfrm>
            <a:off x="1303337" y="80963"/>
            <a:ext cx="8575675" cy="1143000"/>
          </a:xfrm>
        </p:spPr>
        <p:txBody>
          <a:bodyPr/>
          <a:lstStyle/>
          <a:p>
            <a:pPr eaLnBrk="1" hangingPunct="1"/>
            <a:r>
              <a:rPr lang="en-US" altLang="en-US" dirty="0">
                <a:ea typeface="ＭＳ Ｐゴシック" panose="020B0600070205080204" pitchFamily="34" charset="-128"/>
              </a:rPr>
              <a:t>Sobel Edge Enhancement</a:t>
            </a:r>
          </a:p>
        </p:txBody>
      </p:sp>
      <p:sp>
        <p:nvSpPr>
          <p:cNvPr id="43012" name="Rectangle 3">
            <a:extLst>
              <a:ext uri="{FF2B5EF4-FFF2-40B4-BE49-F238E27FC236}">
                <a16:creationId xmlns:a16="http://schemas.microsoft.com/office/drawing/2014/main" id="{1927068A-AB0C-19F3-AE08-152BA0957AB9}"/>
              </a:ext>
            </a:extLst>
          </p:cNvPr>
          <p:cNvSpPr>
            <a:spLocks noGrp="1" noChangeArrowheads="1"/>
          </p:cNvSpPr>
          <p:nvPr>
            <p:ph type="body" idx="1"/>
          </p:nvPr>
        </p:nvSpPr>
        <p:spPr>
          <a:xfrm>
            <a:off x="165100" y="1554163"/>
            <a:ext cx="8042275" cy="2746375"/>
          </a:xfrm>
        </p:spPr>
        <p:txBody>
          <a:bodyPr/>
          <a:lstStyle/>
          <a:p>
            <a:pPr eaLnBrk="1" hangingPunct="1"/>
            <a:r>
              <a:rPr lang="en-US" altLang="en-US" sz="2800" dirty="0">
                <a:ea typeface="ＭＳ Ｐゴシック" panose="020B0600070205080204" pitchFamily="34" charset="-128"/>
              </a:rPr>
              <a:t>The Sobel filter </a:t>
            </a:r>
            <a:r>
              <a:rPr lang="en-US" altLang="en-US" sz="2800" dirty="0">
                <a:solidFill>
                  <a:srgbClr val="FF0000"/>
                </a:solidFill>
                <a:ea typeface="ＭＳ Ｐゴシック" panose="020B0600070205080204" pitchFamily="34" charset="-128"/>
              </a:rPr>
              <a:t>extracts all of the edges in an image</a:t>
            </a:r>
            <a:r>
              <a:rPr lang="en-US" altLang="en-US" sz="2800" dirty="0">
                <a:ea typeface="ＭＳ Ｐゴシック" panose="020B0600070205080204" pitchFamily="34" charset="-128"/>
              </a:rPr>
              <a:t>, regardless of direction</a:t>
            </a:r>
          </a:p>
          <a:p>
            <a:pPr eaLnBrk="1" hangingPunct="1"/>
            <a:r>
              <a:rPr lang="en-US" altLang="en-US" sz="2800" dirty="0">
                <a:ea typeface="ＭＳ Ｐゴシック" panose="020B0600070205080204" pitchFamily="34" charset="-128"/>
              </a:rPr>
              <a:t>It is implemented as the sum of two directional edge enhancement operators</a:t>
            </a:r>
          </a:p>
        </p:txBody>
      </p:sp>
      <p:graphicFrame>
        <p:nvGraphicFramePr>
          <p:cNvPr id="298061" name="Group 77">
            <a:extLst>
              <a:ext uri="{FF2B5EF4-FFF2-40B4-BE49-F238E27FC236}">
                <a16:creationId xmlns:a16="http://schemas.microsoft.com/office/drawing/2014/main" id="{DBF1F504-37D0-F15D-1CF6-74A02244F4C6}"/>
              </a:ext>
            </a:extLst>
          </p:cNvPr>
          <p:cNvGraphicFramePr>
            <a:graphicFrameLocks noGrp="1"/>
          </p:cNvGraphicFramePr>
          <p:nvPr>
            <p:extLst>
              <p:ext uri="{D42A27DB-BD31-4B8C-83A1-F6EECF244321}">
                <p14:modId xmlns:p14="http://schemas.microsoft.com/office/powerpoint/2010/main" val="1249653541"/>
              </p:ext>
            </p:extLst>
          </p:nvPr>
        </p:nvGraphicFramePr>
        <p:xfrm>
          <a:off x="10067926" y="1727200"/>
          <a:ext cx="1681163" cy="1270001"/>
        </p:xfrm>
        <a:graphic>
          <a:graphicData uri="http://schemas.openxmlformats.org/drawingml/2006/table">
            <a:tbl>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98062" name="Group 78">
            <a:extLst>
              <a:ext uri="{FF2B5EF4-FFF2-40B4-BE49-F238E27FC236}">
                <a16:creationId xmlns:a16="http://schemas.microsoft.com/office/drawing/2014/main" id="{F847D5A4-0872-03F8-9C8D-E25E927361FC}"/>
              </a:ext>
            </a:extLst>
          </p:cNvPr>
          <p:cNvGraphicFramePr>
            <a:graphicFrameLocks noGrp="1"/>
          </p:cNvGraphicFramePr>
          <p:nvPr>
            <p:extLst>
              <p:ext uri="{D42A27DB-BD31-4B8C-83A1-F6EECF244321}">
                <p14:modId xmlns:p14="http://schemas.microsoft.com/office/powerpoint/2010/main" val="1790239904"/>
              </p:ext>
            </p:extLst>
          </p:nvPr>
        </p:nvGraphicFramePr>
        <p:xfrm>
          <a:off x="8308976" y="1727200"/>
          <a:ext cx="1679575" cy="1270001"/>
        </p:xfrm>
        <a:graphic>
          <a:graphicData uri="http://schemas.openxmlformats.org/drawingml/2006/table">
            <a:tbl>
              <a:tblPr/>
              <a:tblGrid>
                <a:gridCol w="560388">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60387">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2</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0</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rgbClr val="FBFB00"/>
                          </a:solidFill>
                          <a:effectLst/>
                          <a:latin typeface="Arial" charset="0"/>
                        </a:rPr>
                        <a:t>1</a:t>
                      </a:r>
                    </a:p>
                  </a:txBody>
                  <a:tcPr anchor="ctr"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43049" name="Object 40">
            <a:extLst>
              <a:ext uri="{FF2B5EF4-FFF2-40B4-BE49-F238E27FC236}">
                <a16:creationId xmlns:a16="http://schemas.microsoft.com/office/drawing/2014/main" id="{8E3959B0-0225-A506-6FCE-10A1416E8ED1}"/>
              </a:ext>
            </a:extLst>
          </p:cNvPr>
          <p:cNvGraphicFramePr>
            <a:graphicFrameLocks noChangeAspect="1"/>
          </p:cNvGraphicFramePr>
          <p:nvPr/>
        </p:nvGraphicFramePr>
        <p:xfrm>
          <a:off x="2540001" y="4459288"/>
          <a:ext cx="2741613" cy="2057400"/>
        </p:xfrm>
        <a:graphic>
          <a:graphicData uri="http://schemas.openxmlformats.org/presentationml/2006/ole">
            <mc:AlternateContent xmlns:mc="http://schemas.openxmlformats.org/markup-compatibility/2006">
              <mc:Choice xmlns:v="urn:schemas-microsoft-com:vml" Requires="v">
                <p:oleObj name="Image" r:id="rId3" imgW="4064000" imgH="3048000" progId="Photoshop.Image.7">
                  <p:embed/>
                </p:oleObj>
              </mc:Choice>
              <mc:Fallback>
                <p:oleObj name="Image" r:id="rId3" imgW="4064000" imgH="3048000" progId="Photoshop.Image.7">
                  <p:embed/>
                  <p:pic>
                    <p:nvPicPr>
                      <p:cNvPr id="0" name="Object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1" y="4459288"/>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3050" name="Object 41">
            <a:extLst>
              <a:ext uri="{FF2B5EF4-FFF2-40B4-BE49-F238E27FC236}">
                <a16:creationId xmlns:a16="http://schemas.microsoft.com/office/drawing/2014/main" id="{26C2DD64-C857-BD0E-C3A1-686BBBC0EE98}"/>
              </a:ext>
            </a:extLst>
          </p:cNvPr>
          <p:cNvGraphicFramePr>
            <a:graphicFrameLocks noChangeAspect="1"/>
          </p:cNvGraphicFramePr>
          <p:nvPr/>
        </p:nvGraphicFramePr>
        <p:xfrm>
          <a:off x="6700838" y="4459288"/>
          <a:ext cx="2741612" cy="2057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0838" y="4459288"/>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3051" name="AutoShape 42">
            <a:extLst>
              <a:ext uri="{FF2B5EF4-FFF2-40B4-BE49-F238E27FC236}">
                <a16:creationId xmlns:a16="http://schemas.microsoft.com/office/drawing/2014/main" id="{A85693BB-B20A-536C-D07B-CE9AF5D3B54D}"/>
              </a:ext>
            </a:extLst>
          </p:cNvPr>
          <p:cNvSpPr>
            <a:spLocks noChangeArrowheads="1"/>
          </p:cNvSpPr>
          <p:nvPr/>
        </p:nvSpPr>
        <p:spPr bwMode="auto">
          <a:xfrm>
            <a:off x="5591175" y="5221288"/>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2" name="Line 4">
            <a:extLst>
              <a:ext uri="{FF2B5EF4-FFF2-40B4-BE49-F238E27FC236}">
                <a16:creationId xmlns:a16="http://schemas.microsoft.com/office/drawing/2014/main" id="{AC62353D-A5D0-E48D-E32F-713C2D1F035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A66D7AD2-1D18-4E69-98A9-40BFB222DC1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D3CEEEF-7106-6C45-9097-F5C9ED00DCFB}" type="datetime10">
              <a:rPr lang="en-US" altLang="en-US" sz="1400"/>
              <a:pPr>
                <a:spcBef>
                  <a:spcPct val="0"/>
                </a:spcBef>
                <a:buFontTx/>
                <a:buNone/>
              </a:pPr>
              <a:t>09:37</a:t>
            </a:fld>
            <a:endParaRPr lang="en-US" altLang="en-US" sz="1400"/>
          </a:p>
        </p:txBody>
      </p:sp>
      <p:sp>
        <p:nvSpPr>
          <p:cNvPr id="45058" name="Rectangle 8">
            <a:extLst>
              <a:ext uri="{FF2B5EF4-FFF2-40B4-BE49-F238E27FC236}">
                <a16:creationId xmlns:a16="http://schemas.microsoft.com/office/drawing/2014/main" id="{ADAC4696-C878-61EC-9CDD-A300CF9A8090}"/>
              </a:ext>
            </a:extLst>
          </p:cNvPr>
          <p:cNvSpPr>
            <a:spLocks noChangeArrowheads="1"/>
          </p:cNvSpPr>
          <p:nvPr/>
        </p:nvSpPr>
        <p:spPr bwMode="auto">
          <a:xfrm>
            <a:off x="4240214" y="3144839"/>
            <a:ext cx="3813175" cy="657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45059" name="Rectangle 2">
            <a:extLst>
              <a:ext uri="{FF2B5EF4-FFF2-40B4-BE49-F238E27FC236}">
                <a16:creationId xmlns:a16="http://schemas.microsoft.com/office/drawing/2014/main" id="{333FD362-B22D-EB8A-BDBE-570D1436849F}"/>
              </a:ext>
            </a:extLst>
          </p:cNvPr>
          <p:cNvSpPr>
            <a:spLocks noGrp="1" noChangeArrowheads="1"/>
          </p:cNvSpPr>
          <p:nvPr>
            <p:ph type="title"/>
          </p:nvPr>
        </p:nvSpPr>
        <p:spPr>
          <a:xfrm>
            <a:off x="1654175" y="289720"/>
            <a:ext cx="8642350" cy="606425"/>
          </a:xfrm>
        </p:spPr>
        <p:txBody>
          <a:bodyPr/>
          <a:lstStyle/>
          <a:p>
            <a:pPr eaLnBrk="1" hangingPunct="1"/>
            <a:r>
              <a:rPr lang="en-US" altLang="en-US" dirty="0">
                <a:solidFill>
                  <a:schemeClr val="tx1"/>
                </a:solidFill>
                <a:ea typeface="ＭＳ Ｐゴシック" panose="020B0600070205080204" pitchFamily="34" charset="-128"/>
              </a:rPr>
              <a:t>Unsharp Masking</a:t>
            </a:r>
          </a:p>
        </p:txBody>
      </p:sp>
      <p:sp>
        <p:nvSpPr>
          <p:cNvPr id="45060" name="Rectangle 3">
            <a:extLst>
              <a:ext uri="{FF2B5EF4-FFF2-40B4-BE49-F238E27FC236}">
                <a16:creationId xmlns:a16="http://schemas.microsoft.com/office/drawing/2014/main" id="{ADAA7DB8-084F-5017-678E-F83C566808F1}"/>
              </a:ext>
            </a:extLst>
          </p:cNvPr>
          <p:cNvSpPr>
            <a:spLocks noGrp="1" noChangeArrowheads="1"/>
          </p:cNvSpPr>
          <p:nvPr>
            <p:ph type="body" idx="1"/>
          </p:nvPr>
        </p:nvSpPr>
        <p:spPr>
          <a:xfrm>
            <a:off x="215900" y="1271591"/>
            <a:ext cx="11518900" cy="1873250"/>
          </a:xfrm>
        </p:spPr>
        <p:txBody>
          <a:bodyPr/>
          <a:lstStyle/>
          <a:p>
            <a:pPr eaLnBrk="1" hangingPunct="1">
              <a:lnSpc>
                <a:spcPct val="90000"/>
              </a:lnSpc>
            </a:pPr>
            <a:r>
              <a:rPr lang="en-US" altLang="en-US" sz="2800" dirty="0">
                <a:ea typeface="ＭＳ Ｐゴシック" panose="020B0600070205080204" pitchFamily="34" charset="-128"/>
              </a:rPr>
              <a:t>The unsharp masking enhancement operation sharpens an image by subtracting a brightness-scaled, low-pass-filtered image from its original.</a:t>
            </a:r>
          </a:p>
          <a:p>
            <a:pPr eaLnBrk="1" hangingPunct="1">
              <a:lnSpc>
                <a:spcPct val="90000"/>
              </a:lnSpc>
            </a:pPr>
            <a:r>
              <a:rPr lang="en-US" altLang="en-US" sz="2800" dirty="0">
                <a:ea typeface="ＭＳ Ｐゴシック" panose="020B0600070205080204" pitchFamily="34" charset="-128"/>
              </a:rPr>
              <a:t>A further generalization of unsharp masking is called </a:t>
            </a:r>
            <a:r>
              <a:rPr lang="en-US" altLang="en-US" sz="2800" b="1" dirty="0">
                <a:ea typeface="ＭＳ Ｐゴシック" panose="020B0600070205080204" pitchFamily="34" charset="-128"/>
              </a:rPr>
              <a:t>high-boost filtering</a:t>
            </a:r>
            <a:r>
              <a:rPr lang="en-US" altLang="en-US" sz="2800" dirty="0">
                <a:ea typeface="ＭＳ Ｐゴシック" panose="020B0600070205080204" pitchFamily="34" charset="-128"/>
              </a:rPr>
              <a:t>:</a:t>
            </a:r>
          </a:p>
        </p:txBody>
      </p:sp>
      <p:graphicFrame>
        <p:nvGraphicFramePr>
          <p:cNvPr id="45061" name="Object 4">
            <a:extLst>
              <a:ext uri="{FF2B5EF4-FFF2-40B4-BE49-F238E27FC236}">
                <a16:creationId xmlns:a16="http://schemas.microsoft.com/office/drawing/2014/main" id="{D2E76EF6-8BA9-F752-60B3-4D50030EC002}"/>
              </a:ext>
            </a:extLst>
          </p:cNvPr>
          <p:cNvGraphicFramePr>
            <a:graphicFrameLocks noChangeAspect="1"/>
          </p:cNvGraphicFramePr>
          <p:nvPr/>
        </p:nvGraphicFramePr>
        <p:xfrm>
          <a:off x="4605338" y="3189289"/>
          <a:ext cx="2978150" cy="479425"/>
        </p:xfrm>
        <a:graphic>
          <a:graphicData uri="http://schemas.openxmlformats.org/presentationml/2006/ole">
            <mc:AlternateContent xmlns:mc="http://schemas.openxmlformats.org/markup-compatibility/2006">
              <mc:Choice xmlns:v="urn:schemas-microsoft-com:vml" Requires="v">
                <p:oleObj name="Equation" r:id="rId3" imgW="1917700" imgH="241300" progId="Equation.3">
                  <p:embed/>
                </p:oleObj>
              </mc:Choice>
              <mc:Fallback>
                <p:oleObj name="Equation" r:id="rId3" imgW="1917700" imgH="2413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3189289"/>
                        <a:ext cx="2978150"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5062" name="Object 5">
            <a:extLst>
              <a:ext uri="{FF2B5EF4-FFF2-40B4-BE49-F238E27FC236}">
                <a16:creationId xmlns:a16="http://schemas.microsoft.com/office/drawing/2014/main" id="{ABCB90A5-9EA1-B7C5-CEEE-FCB1D60883F6}"/>
              </a:ext>
            </a:extLst>
          </p:cNvPr>
          <p:cNvGraphicFramePr>
            <a:graphicFrameLocks noChangeAspect="1"/>
          </p:cNvGraphicFramePr>
          <p:nvPr/>
        </p:nvGraphicFramePr>
        <p:xfrm>
          <a:off x="6726238" y="4038600"/>
          <a:ext cx="2741612" cy="2057400"/>
        </p:xfrm>
        <a:graphic>
          <a:graphicData uri="http://schemas.openxmlformats.org/presentationml/2006/ole">
            <mc:AlternateContent xmlns:mc="http://schemas.openxmlformats.org/markup-compatibility/2006">
              <mc:Choice xmlns:v="urn:schemas-microsoft-com:vml" Requires="v">
                <p:oleObj name="Image" r:id="rId5" imgW="4064000" imgH="3048000" progId="Photoshop.Image.7">
                  <p:embed/>
                </p:oleObj>
              </mc:Choice>
              <mc:Fallback>
                <p:oleObj name="Image" r:id="rId5" imgW="4064000" imgH="3048000" progId="Photoshop.Image.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6238" y="4038600"/>
                        <a:ext cx="2741612"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5063" name="Object 6">
            <a:extLst>
              <a:ext uri="{FF2B5EF4-FFF2-40B4-BE49-F238E27FC236}">
                <a16:creationId xmlns:a16="http://schemas.microsoft.com/office/drawing/2014/main" id="{3FD7BEE4-A65B-7D19-A99D-03B8ADD69D13}"/>
              </a:ext>
            </a:extLst>
          </p:cNvPr>
          <p:cNvGraphicFramePr>
            <a:graphicFrameLocks noChangeAspect="1"/>
          </p:cNvGraphicFramePr>
          <p:nvPr/>
        </p:nvGraphicFramePr>
        <p:xfrm>
          <a:off x="2724151" y="4038600"/>
          <a:ext cx="2741613" cy="2057400"/>
        </p:xfrm>
        <a:graphic>
          <a:graphicData uri="http://schemas.openxmlformats.org/presentationml/2006/ole">
            <mc:AlternateContent xmlns:mc="http://schemas.openxmlformats.org/markup-compatibility/2006">
              <mc:Choice xmlns:v="urn:schemas-microsoft-com:vml" Requires="v">
                <p:oleObj name="Image" r:id="rId7" imgW="4064000" imgH="3048000" progId="Photoshop.Image.7">
                  <p:embed/>
                </p:oleObj>
              </mc:Choice>
              <mc:Fallback>
                <p:oleObj name="Image" r:id="rId7" imgW="4064000" imgH="3048000" progId="Photoshop.Image.7">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4151" y="4038600"/>
                        <a:ext cx="274161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64" name="AutoShape 7">
            <a:extLst>
              <a:ext uri="{FF2B5EF4-FFF2-40B4-BE49-F238E27FC236}">
                <a16:creationId xmlns:a16="http://schemas.microsoft.com/office/drawing/2014/main" id="{4DB7827D-3A2C-0735-5095-A4250488A557}"/>
              </a:ext>
            </a:extLst>
          </p:cNvPr>
          <p:cNvSpPr>
            <a:spLocks noChangeArrowheads="1"/>
          </p:cNvSpPr>
          <p:nvPr/>
        </p:nvSpPr>
        <p:spPr bwMode="auto">
          <a:xfrm>
            <a:off x="5695950" y="4800600"/>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2" name="Line 4">
            <a:extLst>
              <a:ext uri="{FF2B5EF4-FFF2-40B4-BE49-F238E27FC236}">
                <a16:creationId xmlns:a16="http://schemas.microsoft.com/office/drawing/2014/main" id="{EB63CA8B-5616-338F-3E2D-5DF97064294E}"/>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111712EE-E852-32A3-C5BE-149CCA8EAA0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5AEC9FF-DFC4-1847-B18F-16A668E96701}" type="datetime10">
              <a:rPr lang="en-US" altLang="en-US" sz="1400"/>
              <a:pPr>
                <a:spcBef>
                  <a:spcPct val="0"/>
                </a:spcBef>
                <a:buFontTx/>
                <a:buNone/>
              </a:pPr>
              <a:t>09:37</a:t>
            </a:fld>
            <a:endParaRPr lang="en-US" altLang="en-US" sz="1400"/>
          </a:p>
        </p:txBody>
      </p:sp>
      <p:sp>
        <p:nvSpPr>
          <p:cNvPr id="47106" name="Rectangle 2">
            <a:extLst>
              <a:ext uri="{FF2B5EF4-FFF2-40B4-BE49-F238E27FC236}">
                <a16:creationId xmlns:a16="http://schemas.microsoft.com/office/drawing/2014/main" id="{843BF2C8-4D6E-9232-8079-A6FC062CF9A2}"/>
              </a:ext>
            </a:extLst>
          </p:cNvPr>
          <p:cNvSpPr>
            <a:spLocks noGrp="1" noChangeArrowheads="1"/>
          </p:cNvSpPr>
          <p:nvPr>
            <p:ph type="title"/>
          </p:nvPr>
        </p:nvSpPr>
        <p:spPr>
          <a:xfrm>
            <a:off x="1773239" y="319088"/>
            <a:ext cx="8645525" cy="609600"/>
          </a:xfrm>
        </p:spPr>
        <p:txBody>
          <a:bodyPr/>
          <a:lstStyle/>
          <a:p>
            <a:pPr eaLnBrk="1" hangingPunct="1"/>
            <a:r>
              <a:rPr lang="en-US" altLang="en-US">
                <a:solidFill>
                  <a:schemeClr val="tx1"/>
                </a:solidFill>
                <a:ea typeface="ＭＳ Ｐゴシック" panose="020B0600070205080204" pitchFamily="34" charset="-128"/>
              </a:rPr>
              <a:t>Shape analysis</a:t>
            </a:r>
          </a:p>
        </p:txBody>
      </p:sp>
      <p:sp>
        <p:nvSpPr>
          <p:cNvPr id="47107" name="Rectangle 3">
            <a:extLst>
              <a:ext uri="{FF2B5EF4-FFF2-40B4-BE49-F238E27FC236}">
                <a16:creationId xmlns:a16="http://schemas.microsoft.com/office/drawing/2014/main" id="{938B8AD2-7C03-D00E-E6A6-B69CF1D4BEAB}"/>
              </a:ext>
            </a:extLst>
          </p:cNvPr>
          <p:cNvSpPr>
            <a:spLocks noGrp="1" noChangeArrowheads="1"/>
          </p:cNvSpPr>
          <p:nvPr>
            <p:ph type="body" idx="1"/>
          </p:nvPr>
        </p:nvSpPr>
        <p:spPr>
          <a:xfrm>
            <a:off x="203200" y="1600199"/>
            <a:ext cx="11671300" cy="3857621"/>
          </a:xfrm>
        </p:spPr>
        <p:txBody>
          <a:bodyPr/>
          <a:lstStyle/>
          <a:p>
            <a:pPr eaLnBrk="1" hangingPunct="1">
              <a:lnSpc>
                <a:spcPct val="90000"/>
              </a:lnSpc>
            </a:pPr>
            <a:r>
              <a:rPr lang="en-US" altLang="en-US" sz="2800" dirty="0">
                <a:ea typeface="ＭＳ Ｐゴシック" panose="020B0600070205080204" pitchFamily="34" charset="-128"/>
              </a:rPr>
              <a:t>Shape measurements are </a:t>
            </a:r>
            <a:r>
              <a:rPr lang="en-US" altLang="en-US" sz="2800" dirty="0">
                <a:solidFill>
                  <a:srgbClr val="FF0000"/>
                </a:solidFill>
                <a:ea typeface="ＭＳ Ｐゴシック" panose="020B0600070205080204" pitchFamily="34" charset="-128"/>
              </a:rPr>
              <a:t>physical dimensional measures </a:t>
            </a:r>
            <a:r>
              <a:rPr lang="en-US" altLang="en-US" sz="2800" dirty="0">
                <a:ea typeface="ＭＳ Ｐゴシック" panose="020B0600070205080204" pitchFamily="34" charset="-128"/>
              </a:rPr>
              <a:t>that characterize the appearance of an object.</a:t>
            </a:r>
          </a:p>
          <a:p>
            <a:pPr eaLnBrk="1" hangingPunct="1">
              <a:lnSpc>
                <a:spcPct val="90000"/>
              </a:lnSpc>
            </a:pPr>
            <a:r>
              <a:rPr lang="en-US" altLang="en-US" sz="2800" dirty="0">
                <a:ea typeface="ＭＳ Ｐゴシック" panose="020B0600070205080204" pitchFamily="34" charset="-128"/>
              </a:rPr>
              <a:t>The goal is to use the fewest necessary measures to characterize an object adequately </a:t>
            </a:r>
            <a:r>
              <a:rPr lang="en-US" altLang="en-US" sz="2800" dirty="0">
                <a:solidFill>
                  <a:srgbClr val="001DFF"/>
                </a:solidFill>
                <a:ea typeface="ＭＳ Ｐゴシック" panose="020B0600070205080204" pitchFamily="34" charset="-128"/>
              </a:rPr>
              <a:t>so that it may be unambiguously classified</a:t>
            </a:r>
            <a:r>
              <a:rPr lang="en-US" altLang="en-US" sz="2800" dirty="0">
                <a:ea typeface="ＭＳ Ｐゴシック" panose="020B0600070205080204" pitchFamily="34" charset="-128"/>
              </a:rPr>
              <a:t>.</a:t>
            </a:r>
          </a:p>
          <a:p>
            <a:pPr eaLnBrk="1" hangingPunct="1">
              <a:lnSpc>
                <a:spcPct val="90000"/>
              </a:lnSpc>
            </a:pPr>
            <a:r>
              <a:rPr lang="en-US" altLang="en-US" sz="2800" dirty="0">
                <a:ea typeface="ＭＳ Ｐゴシック" panose="020B0600070205080204" pitchFamily="34" charset="-128"/>
              </a:rPr>
              <a:t>The shape may not be entirely </a:t>
            </a:r>
            <a:r>
              <a:rPr lang="en-US" altLang="en-US" sz="2800" dirty="0" err="1">
                <a:ea typeface="ＭＳ Ｐゴシック" panose="020B0600070205080204" pitchFamily="34" charset="-128"/>
              </a:rPr>
              <a:t>reconstructable</a:t>
            </a:r>
            <a:r>
              <a:rPr lang="en-US" altLang="en-US" sz="2800" dirty="0">
                <a:ea typeface="ＭＳ Ｐゴシック" panose="020B0600070205080204" pitchFamily="34" charset="-128"/>
              </a:rPr>
              <a:t> from the descriptors, but the descriptors for different shapes should be different enough that the shapes can be discriminated.</a:t>
            </a:r>
          </a:p>
        </p:txBody>
      </p:sp>
      <p:sp>
        <p:nvSpPr>
          <p:cNvPr id="2" name="Line 4">
            <a:extLst>
              <a:ext uri="{FF2B5EF4-FFF2-40B4-BE49-F238E27FC236}">
                <a16:creationId xmlns:a16="http://schemas.microsoft.com/office/drawing/2014/main" id="{90A2CA98-16A4-D5B3-9930-CEB876831D6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4">
            <a:extLst>
              <a:ext uri="{FF2B5EF4-FFF2-40B4-BE49-F238E27FC236}">
                <a16:creationId xmlns:a16="http://schemas.microsoft.com/office/drawing/2014/main" id="{F2EB799E-88A9-3BBB-7362-A84D86C514E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5AEB5B-96A1-C542-A88B-4015395335EF}" type="datetime10">
              <a:rPr lang="en-US" altLang="en-US" sz="1400"/>
              <a:pPr>
                <a:spcBef>
                  <a:spcPct val="0"/>
                </a:spcBef>
                <a:buFontTx/>
                <a:buNone/>
              </a:pPr>
              <a:t>09:37</a:t>
            </a:fld>
            <a:endParaRPr lang="en-US" altLang="en-US" sz="1400"/>
          </a:p>
        </p:txBody>
      </p:sp>
      <p:sp>
        <p:nvSpPr>
          <p:cNvPr id="49154" name="Rectangle 2">
            <a:extLst>
              <a:ext uri="{FF2B5EF4-FFF2-40B4-BE49-F238E27FC236}">
                <a16:creationId xmlns:a16="http://schemas.microsoft.com/office/drawing/2014/main" id="{133ABE51-2304-8082-DE90-91F44A02F16B}"/>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Area</a:t>
            </a:r>
          </a:p>
        </p:txBody>
      </p:sp>
      <p:sp>
        <p:nvSpPr>
          <p:cNvPr id="49155" name="Rectangle 3">
            <a:extLst>
              <a:ext uri="{FF2B5EF4-FFF2-40B4-BE49-F238E27FC236}">
                <a16:creationId xmlns:a16="http://schemas.microsoft.com/office/drawing/2014/main" id="{AAAACADD-1ED7-FC51-158F-640987E9AEB9}"/>
              </a:ext>
            </a:extLst>
          </p:cNvPr>
          <p:cNvSpPr>
            <a:spLocks noGrp="1" noChangeArrowheads="1"/>
          </p:cNvSpPr>
          <p:nvPr>
            <p:ph type="body" sz="half" idx="1"/>
          </p:nvPr>
        </p:nvSpPr>
        <p:spPr>
          <a:xfrm>
            <a:off x="431800" y="4030664"/>
            <a:ext cx="11214100" cy="1508125"/>
          </a:xfrm>
        </p:spPr>
        <p:txBody>
          <a:bodyPr/>
          <a:lstStyle/>
          <a:p>
            <a:pPr eaLnBrk="1" hangingPunct="1">
              <a:lnSpc>
                <a:spcPct val="90000"/>
              </a:lnSpc>
            </a:pPr>
            <a:r>
              <a:rPr lang="en-US" altLang="en-US" sz="2800" dirty="0">
                <a:ea typeface="ＭＳ Ｐゴシック" panose="020B0600070205080204" pitchFamily="34" charset="-128"/>
              </a:rPr>
              <a:t>The area is the number of pixels in a shape.</a:t>
            </a:r>
          </a:p>
          <a:p>
            <a:pPr eaLnBrk="1" hangingPunct="1">
              <a:lnSpc>
                <a:spcPct val="90000"/>
              </a:lnSpc>
            </a:pPr>
            <a:r>
              <a:rPr lang="en-US" altLang="en-US" sz="2800" dirty="0">
                <a:ea typeface="ＭＳ Ｐゴシック" panose="020B0600070205080204" pitchFamily="34" charset="-128"/>
              </a:rPr>
              <a:t>The convex area of an object is the area of the convex hull that encloses the object.</a:t>
            </a:r>
          </a:p>
        </p:txBody>
      </p:sp>
      <p:graphicFrame>
        <p:nvGraphicFramePr>
          <p:cNvPr id="49156" name="Object 4">
            <a:extLst>
              <a:ext uri="{FF2B5EF4-FFF2-40B4-BE49-F238E27FC236}">
                <a16:creationId xmlns:a16="http://schemas.microsoft.com/office/drawing/2014/main" id="{A7E15B6D-8B1C-7F78-3161-E7D65C40A20F}"/>
              </a:ext>
            </a:extLst>
          </p:cNvPr>
          <p:cNvGraphicFramePr>
            <a:graphicFrameLocks noChangeAspect="1"/>
          </p:cNvGraphicFramePr>
          <p:nvPr/>
        </p:nvGraphicFramePr>
        <p:xfrm>
          <a:off x="1976439" y="1524000"/>
          <a:ext cx="1627187" cy="1677988"/>
        </p:xfrm>
        <a:graphic>
          <a:graphicData uri="http://schemas.openxmlformats.org/presentationml/2006/ole">
            <mc:AlternateContent xmlns:mc="http://schemas.openxmlformats.org/markup-compatibility/2006">
              <mc:Choice xmlns:v="urn:schemas-microsoft-com:vml" Requires="v">
                <p:oleObj name="Image" r:id="rId3" imgW="1625600" imgH="1676400" progId="Photoshop.Image.5">
                  <p:embed/>
                </p:oleObj>
              </mc:Choice>
              <mc:Fallback>
                <p:oleObj name="Image" r:id="rId3" imgW="1625600" imgH="1676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9"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7" name="Object 5">
            <a:extLst>
              <a:ext uri="{FF2B5EF4-FFF2-40B4-BE49-F238E27FC236}">
                <a16:creationId xmlns:a16="http://schemas.microsoft.com/office/drawing/2014/main" id="{E462EB8D-24CF-AB19-86CE-FC08F28CEEF4}"/>
              </a:ext>
            </a:extLst>
          </p:cNvPr>
          <p:cNvGraphicFramePr>
            <a:graphicFrameLocks noChangeAspect="1"/>
          </p:cNvGraphicFramePr>
          <p:nvPr/>
        </p:nvGraphicFramePr>
        <p:xfrm>
          <a:off x="4108450" y="1524000"/>
          <a:ext cx="1627188" cy="1677988"/>
        </p:xfrm>
        <a:graphic>
          <a:graphicData uri="http://schemas.openxmlformats.org/presentationml/2006/ole">
            <mc:AlternateContent xmlns:mc="http://schemas.openxmlformats.org/markup-compatibility/2006">
              <mc:Choice xmlns:v="urn:schemas-microsoft-com:vml" Requires="v">
                <p:oleObj name="Image" r:id="rId5" imgW="1625600" imgH="1676400" progId="Photoshop.Image.5">
                  <p:embed/>
                </p:oleObj>
              </mc:Choice>
              <mc:Fallback>
                <p:oleObj name="Image" r:id="rId5" imgW="1625600" imgH="16764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4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8" name="Object 6">
            <a:extLst>
              <a:ext uri="{FF2B5EF4-FFF2-40B4-BE49-F238E27FC236}">
                <a16:creationId xmlns:a16="http://schemas.microsoft.com/office/drawing/2014/main" id="{CEF7E9E9-0883-0C33-F186-96F7ACD9149D}"/>
              </a:ext>
            </a:extLst>
          </p:cNvPr>
          <p:cNvGraphicFramePr>
            <a:graphicFrameLocks noChangeAspect="1"/>
          </p:cNvGraphicFramePr>
          <p:nvPr/>
        </p:nvGraphicFramePr>
        <p:xfrm>
          <a:off x="6457950" y="1524000"/>
          <a:ext cx="1627188" cy="1677988"/>
        </p:xfrm>
        <a:graphic>
          <a:graphicData uri="http://schemas.openxmlformats.org/presentationml/2006/ole">
            <mc:AlternateContent xmlns:mc="http://schemas.openxmlformats.org/markup-compatibility/2006">
              <mc:Choice xmlns:v="urn:schemas-microsoft-com:vml" Requires="v">
                <p:oleObj name="Image" r:id="rId7" imgW="1625600" imgH="1676400" progId="Photoshop.Image.5">
                  <p:embed/>
                </p:oleObj>
              </mc:Choice>
              <mc:Fallback>
                <p:oleObj name="Image" r:id="rId7" imgW="1625600" imgH="16764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950" y="15240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49159" name="Object 7">
            <a:extLst>
              <a:ext uri="{FF2B5EF4-FFF2-40B4-BE49-F238E27FC236}">
                <a16:creationId xmlns:a16="http://schemas.microsoft.com/office/drawing/2014/main" id="{805E156D-60B6-F1E0-C8E9-6A6A5209ADF0}"/>
              </a:ext>
            </a:extLst>
          </p:cNvPr>
          <p:cNvGraphicFramePr>
            <a:graphicFrameLocks noChangeAspect="1"/>
          </p:cNvGraphicFramePr>
          <p:nvPr/>
        </p:nvGraphicFramePr>
        <p:xfrm>
          <a:off x="8777289" y="1524000"/>
          <a:ext cx="1627187" cy="1677988"/>
        </p:xfrm>
        <a:graphic>
          <a:graphicData uri="http://schemas.openxmlformats.org/presentationml/2006/ole">
            <mc:AlternateContent xmlns:mc="http://schemas.openxmlformats.org/markup-compatibility/2006">
              <mc:Choice xmlns:v="urn:schemas-microsoft-com:vml" Requires="v">
                <p:oleObj name="Image" r:id="rId9" imgW="1625600" imgH="1676400" progId="Photoshop.Image.5">
                  <p:embed/>
                </p:oleObj>
              </mc:Choice>
              <mc:Fallback>
                <p:oleObj name="Image" r:id="rId9" imgW="1625600" imgH="1676400" progId="Photoshop.Image.5">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77289" y="15240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9160" name="Text Box 8">
            <a:extLst>
              <a:ext uri="{FF2B5EF4-FFF2-40B4-BE49-F238E27FC236}">
                <a16:creationId xmlns:a16="http://schemas.microsoft.com/office/drawing/2014/main" id="{9459A487-647D-5FCA-2BDE-5B1B33030100}"/>
              </a:ext>
            </a:extLst>
          </p:cNvPr>
          <p:cNvSpPr txBox="1">
            <a:spLocks noChangeArrowheads="1"/>
          </p:cNvSpPr>
          <p:nvPr/>
        </p:nvSpPr>
        <p:spPr bwMode="auto">
          <a:xfrm>
            <a:off x="1839914" y="3363914"/>
            <a:ext cx="1766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original image</a:t>
            </a:r>
          </a:p>
        </p:txBody>
      </p:sp>
      <p:sp>
        <p:nvSpPr>
          <p:cNvPr id="49161" name="Text Box 9">
            <a:extLst>
              <a:ext uri="{FF2B5EF4-FFF2-40B4-BE49-F238E27FC236}">
                <a16:creationId xmlns:a16="http://schemas.microsoft.com/office/drawing/2014/main" id="{212A87FB-E58C-8DE8-7724-D8BAFCC4CA0A}"/>
              </a:ext>
            </a:extLst>
          </p:cNvPr>
          <p:cNvSpPr txBox="1">
            <a:spLocks noChangeArrowheads="1"/>
          </p:cNvSpPr>
          <p:nvPr/>
        </p:nvSpPr>
        <p:spPr bwMode="auto">
          <a:xfrm>
            <a:off x="4335464" y="3352801"/>
            <a:ext cx="111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net area</a:t>
            </a:r>
          </a:p>
        </p:txBody>
      </p:sp>
      <p:sp>
        <p:nvSpPr>
          <p:cNvPr id="49162" name="Text Box 10">
            <a:extLst>
              <a:ext uri="{FF2B5EF4-FFF2-40B4-BE49-F238E27FC236}">
                <a16:creationId xmlns:a16="http://schemas.microsoft.com/office/drawing/2014/main" id="{25270E12-C810-A49E-C401-2400F50CFA86}"/>
              </a:ext>
            </a:extLst>
          </p:cNvPr>
          <p:cNvSpPr txBox="1">
            <a:spLocks noChangeArrowheads="1"/>
          </p:cNvSpPr>
          <p:nvPr/>
        </p:nvSpPr>
        <p:spPr bwMode="auto">
          <a:xfrm>
            <a:off x="6575426" y="3352801"/>
            <a:ext cx="128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filled area</a:t>
            </a:r>
          </a:p>
        </p:txBody>
      </p:sp>
      <p:sp>
        <p:nvSpPr>
          <p:cNvPr id="49163" name="Text Box 11">
            <a:extLst>
              <a:ext uri="{FF2B5EF4-FFF2-40B4-BE49-F238E27FC236}">
                <a16:creationId xmlns:a16="http://schemas.microsoft.com/office/drawing/2014/main" id="{34F4A873-348E-9C6A-B636-B2E97A7F948B}"/>
              </a:ext>
            </a:extLst>
          </p:cNvPr>
          <p:cNvSpPr txBox="1">
            <a:spLocks noChangeArrowheads="1"/>
          </p:cNvSpPr>
          <p:nvPr/>
        </p:nvSpPr>
        <p:spPr bwMode="auto">
          <a:xfrm>
            <a:off x="8799513" y="3352801"/>
            <a:ext cx="1566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area</a:t>
            </a:r>
          </a:p>
        </p:txBody>
      </p:sp>
      <p:sp>
        <p:nvSpPr>
          <p:cNvPr id="2" name="Line 4">
            <a:extLst>
              <a:ext uri="{FF2B5EF4-FFF2-40B4-BE49-F238E27FC236}">
                <a16:creationId xmlns:a16="http://schemas.microsoft.com/office/drawing/2014/main" id="{8E87449E-5E19-4931-64B8-597ED286CB47}"/>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4">
            <a:extLst>
              <a:ext uri="{FF2B5EF4-FFF2-40B4-BE49-F238E27FC236}">
                <a16:creationId xmlns:a16="http://schemas.microsoft.com/office/drawing/2014/main" id="{D774CA68-7B8B-B765-88D0-D98838C5E14E}"/>
              </a:ext>
            </a:extLst>
          </p:cNvPr>
          <p:cNvSpPr>
            <a:spLocks noGrp="1"/>
          </p:cNvSpPr>
          <p:nvPr>
            <p:ph type="dt" sz="quarter" idx="10"/>
          </p:nvPr>
        </p:nvSpPr>
        <p:spPr>
          <a:xfrm>
            <a:off x="1973577" y="6378576"/>
            <a:ext cx="1376842" cy="29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D59B8C-84B3-A44F-B049-7BE0004B88AA}" type="datetime10">
              <a:rPr lang="en-US" altLang="en-US" sz="1400"/>
              <a:pPr>
                <a:spcBef>
                  <a:spcPct val="0"/>
                </a:spcBef>
                <a:buFontTx/>
                <a:buNone/>
              </a:pPr>
              <a:t>09:37</a:t>
            </a:fld>
            <a:endParaRPr lang="en-US" altLang="en-US" sz="1400" dirty="0"/>
          </a:p>
        </p:txBody>
      </p:sp>
      <p:sp>
        <p:nvSpPr>
          <p:cNvPr id="51202" name="Rectangle 2">
            <a:extLst>
              <a:ext uri="{FF2B5EF4-FFF2-40B4-BE49-F238E27FC236}">
                <a16:creationId xmlns:a16="http://schemas.microsoft.com/office/drawing/2014/main" id="{F1D36760-1242-5942-1E28-031DFFA2F8A2}"/>
              </a:ext>
            </a:extLst>
          </p:cNvPr>
          <p:cNvSpPr>
            <a:spLocks noGrp="1" noChangeArrowheads="1"/>
          </p:cNvSpPr>
          <p:nvPr>
            <p:ph type="title"/>
          </p:nvPr>
        </p:nvSpPr>
        <p:spPr>
          <a:xfrm>
            <a:off x="1774825" y="297656"/>
            <a:ext cx="8642350" cy="606425"/>
          </a:xfrm>
        </p:spPr>
        <p:txBody>
          <a:bodyPr/>
          <a:lstStyle/>
          <a:p>
            <a:pPr eaLnBrk="1" hangingPunct="1"/>
            <a:r>
              <a:rPr lang="en-US" altLang="en-US" dirty="0">
                <a:solidFill>
                  <a:schemeClr val="tx1"/>
                </a:solidFill>
                <a:ea typeface="ＭＳ Ｐゴシック" panose="020B0600070205080204" pitchFamily="34" charset="-128"/>
              </a:rPr>
              <a:t>Perimeter</a:t>
            </a:r>
          </a:p>
        </p:txBody>
      </p:sp>
      <p:sp>
        <p:nvSpPr>
          <p:cNvPr id="51203" name="Rectangle 3">
            <a:extLst>
              <a:ext uri="{FF2B5EF4-FFF2-40B4-BE49-F238E27FC236}">
                <a16:creationId xmlns:a16="http://schemas.microsoft.com/office/drawing/2014/main" id="{9AE86056-ACD8-0536-486E-DF02CC44D05E}"/>
              </a:ext>
            </a:extLst>
          </p:cNvPr>
          <p:cNvSpPr>
            <a:spLocks noGrp="1" noChangeArrowheads="1"/>
          </p:cNvSpPr>
          <p:nvPr>
            <p:ph type="body" sz="half" idx="1"/>
          </p:nvPr>
        </p:nvSpPr>
        <p:spPr>
          <a:xfrm>
            <a:off x="469900" y="3779839"/>
            <a:ext cx="11239500" cy="2346325"/>
          </a:xfrm>
        </p:spPr>
        <p:txBody>
          <a:bodyPr/>
          <a:lstStyle/>
          <a:p>
            <a:pPr eaLnBrk="1" hangingPunct="1">
              <a:lnSpc>
                <a:spcPct val="90000"/>
              </a:lnSpc>
            </a:pPr>
            <a:r>
              <a:rPr lang="en-US" altLang="en-US" sz="2800" dirty="0">
                <a:ea typeface="ＭＳ Ｐゴシック" panose="020B0600070205080204" pitchFamily="34" charset="-128"/>
              </a:rPr>
              <a:t>The perimeter [length] is the number of pixels in the boundary of the object.</a:t>
            </a:r>
          </a:p>
          <a:p>
            <a:pPr eaLnBrk="1" hangingPunct="1">
              <a:lnSpc>
                <a:spcPct val="90000"/>
              </a:lnSpc>
            </a:pPr>
            <a:r>
              <a:rPr lang="en-US" altLang="en-US" sz="2800" dirty="0">
                <a:ea typeface="ＭＳ Ｐゴシック" panose="020B0600070205080204" pitchFamily="34" charset="-128"/>
              </a:rPr>
              <a:t>The convex perimeter of an object is the perimeter of the </a:t>
            </a:r>
            <a:r>
              <a:rPr lang="en-US" altLang="en-US" sz="2800" dirty="0">
                <a:solidFill>
                  <a:srgbClr val="FF0000"/>
                </a:solidFill>
                <a:ea typeface="ＭＳ Ｐゴシック" panose="020B0600070205080204" pitchFamily="34" charset="-128"/>
              </a:rPr>
              <a:t>convex hull that encloses the object</a:t>
            </a:r>
            <a:r>
              <a:rPr lang="en-US" altLang="en-US" sz="2800" dirty="0">
                <a:ea typeface="ＭＳ Ｐゴシック" panose="020B0600070205080204" pitchFamily="34" charset="-128"/>
              </a:rPr>
              <a:t>.</a:t>
            </a:r>
          </a:p>
        </p:txBody>
      </p:sp>
      <p:graphicFrame>
        <p:nvGraphicFramePr>
          <p:cNvPr id="51204" name="Object 4">
            <a:extLst>
              <a:ext uri="{FF2B5EF4-FFF2-40B4-BE49-F238E27FC236}">
                <a16:creationId xmlns:a16="http://schemas.microsoft.com/office/drawing/2014/main" id="{961953BE-1040-352F-159A-EFA7D0D1F76B}"/>
              </a:ext>
            </a:extLst>
          </p:cNvPr>
          <p:cNvGraphicFramePr>
            <a:graphicFrameLocks noChangeAspect="1"/>
          </p:cNvGraphicFramePr>
          <p:nvPr/>
        </p:nvGraphicFramePr>
        <p:xfrm>
          <a:off x="8058150" y="1600200"/>
          <a:ext cx="1627188" cy="1677988"/>
        </p:xfrm>
        <a:graphic>
          <a:graphicData uri="http://schemas.openxmlformats.org/presentationml/2006/ole">
            <mc:AlternateContent xmlns:mc="http://schemas.openxmlformats.org/markup-compatibility/2006">
              <mc:Choice xmlns:v="urn:schemas-microsoft-com:vml" Requires="v">
                <p:oleObj name="Image" r:id="rId3" imgW="1625600" imgH="1676400" progId="Photoshop.Image.5">
                  <p:embed/>
                </p:oleObj>
              </mc:Choice>
              <mc:Fallback>
                <p:oleObj name="Image" r:id="rId3" imgW="1625600" imgH="1676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150"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5" name="Object 5">
            <a:extLst>
              <a:ext uri="{FF2B5EF4-FFF2-40B4-BE49-F238E27FC236}">
                <a16:creationId xmlns:a16="http://schemas.microsoft.com/office/drawing/2014/main" id="{969BE9F3-AC37-92A5-DD4E-0E6A2551DE85}"/>
              </a:ext>
            </a:extLst>
          </p:cNvPr>
          <p:cNvGraphicFramePr>
            <a:graphicFrameLocks noChangeAspect="1"/>
          </p:cNvGraphicFramePr>
          <p:nvPr/>
        </p:nvGraphicFramePr>
        <p:xfrm>
          <a:off x="5281614" y="1600200"/>
          <a:ext cx="1627187" cy="1677988"/>
        </p:xfrm>
        <a:graphic>
          <a:graphicData uri="http://schemas.openxmlformats.org/presentationml/2006/ole">
            <mc:AlternateContent xmlns:mc="http://schemas.openxmlformats.org/markup-compatibility/2006">
              <mc:Choice xmlns:v="urn:schemas-microsoft-com:vml" Requires="v">
                <p:oleObj name="Image" r:id="rId5" imgW="1625600" imgH="1676400" progId="Photoshop.Image.5">
                  <p:embed/>
                </p:oleObj>
              </mc:Choice>
              <mc:Fallback>
                <p:oleObj name="Image" r:id="rId5" imgW="1625600" imgH="16764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614" y="1600200"/>
                        <a:ext cx="1627187"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51206" name="Object 6">
            <a:extLst>
              <a:ext uri="{FF2B5EF4-FFF2-40B4-BE49-F238E27FC236}">
                <a16:creationId xmlns:a16="http://schemas.microsoft.com/office/drawing/2014/main" id="{6B8A1110-BC17-049F-3A1A-7132B89C1D4E}"/>
              </a:ext>
            </a:extLst>
          </p:cNvPr>
          <p:cNvGraphicFramePr>
            <a:graphicFrameLocks noChangeAspect="1"/>
          </p:cNvGraphicFramePr>
          <p:nvPr/>
        </p:nvGraphicFramePr>
        <p:xfrm>
          <a:off x="2536825" y="1600200"/>
          <a:ext cx="1627188" cy="1677988"/>
        </p:xfrm>
        <a:graphic>
          <a:graphicData uri="http://schemas.openxmlformats.org/presentationml/2006/ole">
            <mc:AlternateContent xmlns:mc="http://schemas.openxmlformats.org/markup-compatibility/2006">
              <mc:Choice xmlns:v="urn:schemas-microsoft-com:vml" Requires="v">
                <p:oleObj name="Image" r:id="rId7" imgW="1625600" imgH="1676400" progId="Photoshop.Image.5">
                  <p:embed/>
                </p:oleObj>
              </mc:Choice>
              <mc:Fallback>
                <p:oleObj name="Image" r:id="rId7" imgW="1625600" imgH="16764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6825" y="1600200"/>
                        <a:ext cx="1627188" cy="167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07" name="Text Box 7">
            <a:extLst>
              <a:ext uri="{FF2B5EF4-FFF2-40B4-BE49-F238E27FC236}">
                <a16:creationId xmlns:a16="http://schemas.microsoft.com/office/drawing/2014/main" id="{5D664A44-A8AE-7E35-B0C3-40340967E7F6}"/>
              </a:ext>
            </a:extLst>
          </p:cNvPr>
          <p:cNvSpPr txBox="1">
            <a:spLocks noChangeArrowheads="1"/>
          </p:cNvSpPr>
          <p:nvPr/>
        </p:nvSpPr>
        <p:spPr bwMode="auto">
          <a:xfrm>
            <a:off x="2655888" y="3429001"/>
            <a:ext cx="1255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perimeter</a:t>
            </a:r>
          </a:p>
        </p:txBody>
      </p:sp>
      <p:sp>
        <p:nvSpPr>
          <p:cNvPr id="51208" name="Text Box 8">
            <a:extLst>
              <a:ext uri="{FF2B5EF4-FFF2-40B4-BE49-F238E27FC236}">
                <a16:creationId xmlns:a16="http://schemas.microsoft.com/office/drawing/2014/main" id="{E258F75A-1C56-26A9-6438-62D79A470032}"/>
              </a:ext>
            </a:extLst>
          </p:cNvPr>
          <p:cNvSpPr txBox="1">
            <a:spLocks noChangeArrowheads="1"/>
          </p:cNvSpPr>
          <p:nvPr/>
        </p:nvSpPr>
        <p:spPr bwMode="auto">
          <a:xfrm>
            <a:off x="4926013" y="3429001"/>
            <a:ext cx="2228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external perimeter</a:t>
            </a:r>
          </a:p>
        </p:txBody>
      </p:sp>
      <p:sp>
        <p:nvSpPr>
          <p:cNvPr id="51209" name="Text Box 9">
            <a:extLst>
              <a:ext uri="{FF2B5EF4-FFF2-40B4-BE49-F238E27FC236}">
                <a16:creationId xmlns:a16="http://schemas.microsoft.com/office/drawing/2014/main" id="{1CF53B09-3E2B-CC75-3F14-57B1A27D2D46}"/>
              </a:ext>
            </a:extLst>
          </p:cNvPr>
          <p:cNvSpPr txBox="1">
            <a:spLocks noChangeArrowheads="1"/>
          </p:cNvSpPr>
          <p:nvPr/>
        </p:nvSpPr>
        <p:spPr bwMode="auto">
          <a:xfrm>
            <a:off x="7775576" y="3429001"/>
            <a:ext cx="213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t>convex perimeter</a:t>
            </a:r>
          </a:p>
        </p:txBody>
      </p:sp>
      <p:sp>
        <p:nvSpPr>
          <p:cNvPr id="2" name="Line 4">
            <a:extLst>
              <a:ext uri="{FF2B5EF4-FFF2-40B4-BE49-F238E27FC236}">
                <a16:creationId xmlns:a16="http://schemas.microsoft.com/office/drawing/2014/main" id="{687B40EB-ED43-4E81-9BFE-913683E3666B}"/>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F6E5EA2D-E249-DBE7-11C1-2754F864D5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1B268F-9026-3045-83B3-F1F47CFB5CE7}" type="datetime10">
              <a:rPr lang="en-US" altLang="en-US" sz="1400"/>
              <a:pPr>
                <a:spcBef>
                  <a:spcPct val="0"/>
                </a:spcBef>
                <a:buFontTx/>
                <a:buNone/>
              </a:pPr>
              <a:t>09:37</a:t>
            </a:fld>
            <a:endParaRPr lang="en-US" altLang="en-US" sz="1400"/>
          </a:p>
        </p:txBody>
      </p:sp>
      <p:sp>
        <p:nvSpPr>
          <p:cNvPr id="53250" name="Rectangle 2">
            <a:extLst>
              <a:ext uri="{FF2B5EF4-FFF2-40B4-BE49-F238E27FC236}">
                <a16:creationId xmlns:a16="http://schemas.microsoft.com/office/drawing/2014/main" id="{E4109BE0-DBF3-8844-373B-29EE77DA1728}"/>
              </a:ext>
            </a:extLst>
          </p:cNvPr>
          <p:cNvSpPr>
            <a:spLocks noGrp="1" noChangeArrowheads="1"/>
          </p:cNvSpPr>
          <p:nvPr>
            <p:ph type="title"/>
          </p:nvPr>
        </p:nvSpPr>
        <p:spPr>
          <a:xfrm>
            <a:off x="2409031" y="69850"/>
            <a:ext cx="5421313" cy="949325"/>
          </a:xfrm>
        </p:spPr>
        <p:txBody>
          <a:bodyPr/>
          <a:lstStyle/>
          <a:p>
            <a:pPr eaLnBrk="1" hangingPunct="1"/>
            <a:r>
              <a:rPr lang="en-US" altLang="en-US" dirty="0">
                <a:solidFill>
                  <a:schemeClr val="tx1"/>
                </a:solidFill>
                <a:ea typeface="ＭＳ Ｐゴシック" panose="020B0600070205080204" pitchFamily="34" charset="-128"/>
              </a:rPr>
              <a:t>Major and minor axes</a:t>
            </a:r>
          </a:p>
        </p:txBody>
      </p:sp>
      <p:sp>
        <p:nvSpPr>
          <p:cNvPr id="53251" name="Rectangle 3">
            <a:extLst>
              <a:ext uri="{FF2B5EF4-FFF2-40B4-BE49-F238E27FC236}">
                <a16:creationId xmlns:a16="http://schemas.microsoft.com/office/drawing/2014/main" id="{52B7A0C8-D898-0AC2-93FA-70CA67000D57}"/>
              </a:ext>
            </a:extLst>
          </p:cNvPr>
          <p:cNvSpPr>
            <a:spLocks noGrp="1" noChangeArrowheads="1"/>
          </p:cNvSpPr>
          <p:nvPr>
            <p:ph type="body" idx="1"/>
          </p:nvPr>
        </p:nvSpPr>
        <p:spPr>
          <a:xfrm>
            <a:off x="241300" y="1054101"/>
            <a:ext cx="8128000" cy="5199063"/>
          </a:xfrm>
        </p:spPr>
        <p:txBody>
          <a:bodyPr/>
          <a:lstStyle/>
          <a:p>
            <a:pPr eaLnBrk="1" hangingPunct="1">
              <a:lnSpc>
                <a:spcPct val="90000"/>
              </a:lnSpc>
            </a:pPr>
            <a:r>
              <a:rPr lang="en-US" altLang="en-US" sz="2700" dirty="0">
                <a:ea typeface="ＭＳ Ｐゴシック" panose="020B0600070205080204" pitchFamily="34" charset="-128"/>
              </a:rPr>
              <a:t>The </a:t>
            </a:r>
            <a:r>
              <a:rPr lang="en-US" altLang="en-US" sz="2700" b="1" dirty="0">
                <a:ea typeface="ＭＳ Ｐゴシック" panose="020B0600070205080204" pitchFamily="34" charset="-128"/>
              </a:rPr>
              <a:t>major axis</a:t>
            </a:r>
            <a:r>
              <a:rPr lang="en-US" altLang="en-US" sz="2700" dirty="0">
                <a:ea typeface="ＭＳ Ｐゴシック" panose="020B0600070205080204" pitchFamily="34" charset="-128"/>
              </a:rPr>
              <a:t> is the (</a:t>
            </a:r>
            <a:r>
              <a:rPr lang="en-US" altLang="en-US" sz="2700" dirty="0" err="1">
                <a:ea typeface="ＭＳ Ｐゴシック" panose="020B0600070205080204" pitchFamily="34" charset="-128"/>
              </a:rPr>
              <a:t>x,y</a:t>
            </a:r>
            <a:r>
              <a:rPr lang="en-US" altLang="en-US" sz="2700" dirty="0">
                <a:ea typeface="ＭＳ Ｐゴシック" panose="020B0600070205080204" pitchFamily="34" charset="-128"/>
              </a:rPr>
              <a:t>) endpoints of the longest line that can be drawn through the object. The major axis endpoints (x</a:t>
            </a:r>
            <a:r>
              <a:rPr lang="en-US" altLang="en-US" sz="2700" baseline="-25000" dirty="0">
                <a:ea typeface="ＭＳ Ｐゴシック" panose="020B0600070205080204" pitchFamily="34" charset="-128"/>
              </a:rPr>
              <a:t>1</a:t>
            </a:r>
            <a:r>
              <a:rPr lang="en-US" altLang="en-US" sz="2700" dirty="0">
                <a:ea typeface="ＭＳ Ｐゴシック" panose="020B0600070205080204" pitchFamily="34" charset="-128"/>
              </a:rPr>
              <a:t>,y</a:t>
            </a:r>
            <a:r>
              <a:rPr lang="en-US" altLang="en-US" sz="2700" baseline="-25000" dirty="0">
                <a:ea typeface="ＭＳ Ｐゴシック" panose="020B0600070205080204" pitchFamily="34" charset="-128"/>
              </a:rPr>
              <a:t>1</a:t>
            </a:r>
            <a:r>
              <a:rPr lang="en-US" altLang="en-US" sz="2700" dirty="0">
                <a:ea typeface="ＭＳ Ｐゴシック" panose="020B0600070205080204" pitchFamily="34" charset="-128"/>
              </a:rPr>
              <a:t>) and (x</a:t>
            </a:r>
            <a:r>
              <a:rPr lang="en-US" altLang="en-US" sz="2700" baseline="-25000" dirty="0">
                <a:ea typeface="ＭＳ Ｐゴシック" panose="020B0600070205080204" pitchFamily="34" charset="-128"/>
              </a:rPr>
              <a:t>2</a:t>
            </a:r>
            <a:r>
              <a:rPr lang="en-US" altLang="en-US" sz="2700" dirty="0">
                <a:ea typeface="ＭＳ Ｐゴシック" panose="020B0600070205080204" pitchFamily="34" charset="-128"/>
              </a:rPr>
              <a:t>,y</a:t>
            </a:r>
            <a:r>
              <a:rPr lang="en-US" altLang="en-US" sz="2700" baseline="-25000" dirty="0">
                <a:ea typeface="ＭＳ Ｐゴシック" panose="020B0600070205080204" pitchFamily="34" charset="-128"/>
              </a:rPr>
              <a:t>2</a:t>
            </a:r>
            <a:r>
              <a:rPr lang="en-US" altLang="en-US" sz="2700" dirty="0">
                <a:ea typeface="ＭＳ Ｐゴシック" panose="020B0600070205080204" pitchFamily="34" charset="-128"/>
              </a:rPr>
              <a:t>) are by computing the pixel distance between every combination of border pixels in the object boundary and finding the pair with the maximum length.</a:t>
            </a:r>
          </a:p>
          <a:p>
            <a:pPr eaLnBrk="1" hangingPunct="1">
              <a:lnSpc>
                <a:spcPct val="90000"/>
              </a:lnSpc>
            </a:pPr>
            <a:r>
              <a:rPr lang="en-US" altLang="en-US" sz="2700" dirty="0">
                <a:ea typeface="ＭＳ Ｐゴシック" panose="020B0600070205080204" pitchFamily="34" charset="-128"/>
              </a:rPr>
              <a:t>The </a:t>
            </a:r>
            <a:r>
              <a:rPr lang="en-US" altLang="en-US" sz="2700" b="1" dirty="0">
                <a:ea typeface="ＭＳ Ｐゴシック" panose="020B0600070205080204" pitchFamily="34" charset="-128"/>
              </a:rPr>
              <a:t>minor axis</a:t>
            </a:r>
            <a:r>
              <a:rPr lang="en-US" altLang="en-US" sz="2700" dirty="0">
                <a:ea typeface="ＭＳ Ｐゴシック" panose="020B0600070205080204" pitchFamily="34" charset="-128"/>
              </a:rPr>
              <a:t> is the (</a:t>
            </a:r>
            <a:r>
              <a:rPr lang="en-US" altLang="en-US" sz="2700" dirty="0" err="1">
                <a:ea typeface="ＭＳ Ｐゴシック" panose="020B0600070205080204" pitchFamily="34" charset="-128"/>
              </a:rPr>
              <a:t>x,y</a:t>
            </a:r>
            <a:r>
              <a:rPr lang="en-US" altLang="en-US" sz="2700" dirty="0">
                <a:ea typeface="ＭＳ Ｐゴシック" panose="020B0600070205080204" pitchFamily="34" charset="-128"/>
              </a:rPr>
              <a:t>) endpoints of the longest line that can be drawn through the object whilst remaining perpendicular with the major-axis. The minor axis endpoints (x</a:t>
            </a:r>
            <a:r>
              <a:rPr lang="en-US" altLang="en-US" sz="2700" baseline="-25000" dirty="0">
                <a:ea typeface="ＭＳ Ｐゴシック" panose="020B0600070205080204" pitchFamily="34" charset="-128"/>
              </a:rPr>
              <a:t>1</a:t>
            </a:r>
            <a:r>
              <a:rPr lang="en-US" altLang="en-US" sz="2700" dirty="0">
                <a:ea typeface="ＭＳ Ｐゴシック" panose="020B0600070205080204" pitchFamily="34" charset="-128"/>
              </a:rPr>
              <a:t>,y</a:t>
            </a:r>
            <a:r>
              <a:rPr lang="en-US" altLang="en-US" sz="2700" baseline="-25000" dirty="0">
                <a:ea typeface="ＭＳ Ｐゴシック" panose="020B0600070205080204" pitchFamily="34" charset="-128"/>
              </a:rPr>
              <a:t>1</a:t>
            </a:r>
            <a:r>
              <a:rPr lang="en-US" altLang="en-US" sz="2700" dirty="0">
                <a:ea typeface="ＭＳ Ｐゴシック" panose="020B0600070205080204" pitchFamily="34" charset="-128"/>
              </a:rPr>
              <a:t>) and (x</a:t>
            </a:r>
            <a:r>
              <a:rPr lang="en-US" altLang="en-US" sz="2700" baseline="-25000" dirty="0">
                <a:ea typeface="ＭＳ Ｐゴシック" panose="020B0600070205080204" pitchFamily="34" charset="-128"/>
              </a:rPr>
              <a:t>2</a:t>
            </a:r>
            <a:r>
              <a:rPr lang="en-US" altLang="en-US" sz="2700" dirty="0">
                <a:ea typeface="ＭＳ Ｐゴシック" panose="020B0600070205080204" pitchFamily="34" charset="-128"/>
              </a:rPr>
              <a:t>,y</a:t>
            </a:r>
            <a:r>
              <a:rPr lang="en-US" altLang="en-US" sz="2700" baseline="-25000" dirty="0">
                <a:ea typeface="ＭＳ Ｐゴシック" panose="020B0600070205080204" pitchFamily="34" charset="-128"/>
              </a:rPr>
              <a:t>2</a:t>
            </a:r>
            <a:r>
              <a:rPr lang="en-US" altLang="en-US" sz="2700" dirty="0">
                <a:ea typeface="ＭＳ Ｐゴシック" panose="020B0600070205080204" pitchFamily="34" charset="-128"/>
              </a:rPr>
              <a:t>) are found by computing the pixel distance between the two border pixel endpoints.</a:t>
            </a:r>
          </a:p>
          <a:p>
            <a:pPr eaLnBrk="1" hangingPunct="1">
              <a:lnSpc>
                <a:spcPct val="90000"/>
              </a:lnSpc>
            </a:pPr>
            <a:endParaRPr lang="en-US" altLang="en-US" sz="2700" dirty="0">
              <a:ea typeface="ＭＳ Ｐゴシック" panose="020B0600070205080204" pitchFamily="34" charset="-128"/>
            </a:endParaRPr>
          </a:p>
        </p:txBody>
      </p:sp>
      <p:pic>
        <p:nvPicPr>
          <p:cNvPr id="53252" name="Picture 4">
            <a:extLst>
              <a:ext uri="{FF2B5EF4-FFF2-40B4-BE49-F238E27FC236}">
                <a16:creationId xmlns:a16="http://schemas.microsoft.com/office/drawing/2014/main" id="{4B119CA7-739E-CB3B-D11F-BE14B43EB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525" y="1314450"/>
            <a:ext cx="25606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AA2B4EE8-868F-5DAD-7E06-08998D3AF71E}"/>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7E628894-BE42-CB6D-888C-AEFAFBEBFA1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C1EEB38-7918-9D4B-B846-DEF8F4CEB652}" type="datetime10">
              <a:rPr lang="en-US" altLang="en-US" sz="1400"/>
              <a:pPr>
                <a:spcBef>
                  <a:spcPct val="0"/>
                </a:spcBef>
                <a:buFontTx/>
                <a:buNone/>
              </a:pPr>
              <a:t>09:37</a:t>
            </a:fld>
            <a:endParaRPr lang="en-US" altLang="en-US" sz="1400"/>
          </a:p>
        </p:txBody>
      </p:sp>
      <p:sp>
        <p:nvSpPr>
          <p:cNvPr id="55298" name="Rectangle 7">
            <a:extLst>
              <a:ext uri="{FF2B5EF4-FFF2-40B4-BE49-F238E27FC236}">
                <a16:creationId xmlns:a16="http://schemas.microsoft.com/office/drawing/2014/main" id="{4EFB86F5-DA9D-DB2B-A5B5-5DCF2C51FA59}"/>
              </a:ext>
            </a:extLst>
          </p:cNvPr>
          <p:cNvSpPr>
            <a:spLocks noChangeArrowheads="1"/>
          </p:cNvSpPr>
          <p:nvPr/>
        </p:nvSpPr>
        <p:spPr bwMode="auto">
          <a:xfrm>
            <a:off x="8823325" y="784225"/>
            <a:ext cx="3101975" cy="6003925"/>
          </a:xfrm>
          <a:prstGeom prst="rect">
            <a:avLst/>
          </a:prstGeom>
          <a:solidFill>
            <a:srgbClr val="000099"/>
          </a:solidFill>
          <a:ln w="635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299" name="Rectangle 6">
            <a:extLst>
              <a:ext uri="{FF2B5EF4-FFF2-40B4-BE49-F238E27FC236}">
                <a16:creationId xmlns:a16="http://schemas.microsoft.com/office/drawing/2014/main" id="{FB26CA64-4415-ACE9-5E5D-88CD9C6BEBB1}"/>
              </a:ext>
            </a:extLst>
          </p:cNvPr>
          <p:cNvSpPr>
            <a:spLocks noChangeArrowheads="1"/>
          </p:cNvSpPr>
          <p:nvPr/>
        </p:nvSpPr>
        <p:spPr bwMode="auto">
          <a:xfrm>
            <a:off x="2462213" y="4505325"/>
            <a:ext cx="3935412"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5300" name="Rectangle 2">
            <a:extLst>
              <a:ext uri="{FF2B5EF4-FFF2-40B4-BE49-F238E27FC236}">
                <a16:creationId xmlns:a16="http://schemas.microsoft.com/office/drawing/2014/main" id="{7B0E5B71-56F5-85D2-7E6C-8FE311B439B1}"/>
              </a:ext>
            </a:extLst>
          </p:cNvPr>
          <p:cNvSpPr>
            <a:spLocks noGrp="1" noChangeArrowheads="1"/>
          </p:cNvSpPr>
          <p:nvPr>
            <p:ph type="title"/>
          </p:nvPr>
        </p:nvSpPr>
        <p:spPr>
          <a:xfrm>
            <a:off x="1695451" y="392113"/>
            <a:ext cx="4721225" cy="762000"/>
          </a:xfrm>
        </p:spPr>
        <p:txBody>
          <a:bodyPr/>
          <a:lstStyle/>
          <a:p>
            <a:pPr eaLnBrk="1" hangingPunct="1"/>
            <a:r>
              <a:rPr lang="en-US" altLang="en-US">
                <a:solidFill>
                  <a:schemeClr val="tx1"/>
                </a:solidFill>
                <a:ea typeface="ＭＳ Ｐゴシック" panose="020B0600070205080204" pitchFamily="34" charset="-128"/>
              </a:rPr>
              <a:t>Aspect ratio</a:t>
            </a:r>
          </a:p>
        </p:txBody>
      </p:sp>
      <p:sp>
        <p:nvSpPr>
          <p:cNvPr id="55301" name="Rectangle 3">
            <a:extLst>
              <a:ext uri="{FF2B5EF4-FFF2-40B4-BE49-F238E27FC236}">
                <a16:creationId xmlns:a16="http://schemas.microsoft.com/office/drawing/2014/main" id="{DA56186E-1CAA-B05F-2841-52BE33D5CE3B}"/>
              </a:ext>
            </a:extLst>
          </p:cNvPr>
          <p:cNvSpPr>
            <a:spLocks noGrp="1" noChangeArrowheads="1"/>
          </p:cNvSpPr>
          <p:nvPr>
            <p:ph type="body" idx="1"/>
          </p:nvPr>
        </p:nvSpPr>
        <p:spPr>
          <a:xfrm>
            <a:off x="355600" y="1600201"/>
            <a:ext cx="8216900" cy="3603625"/>
          </a:xfrm>
        </p:spPr>
        <p:txBody>
          <a:bodyPr/>
          <a:lstStyle/>
          <a:p>
            <a:pPr eaLnBrk="1" hangingPunct="1"/>
            <a:r>
              <a:rPr lang="en-US" altLang="en-US" sz="2400" dirty="0">
                <a:ea typeface="ＭＳ Ｐゴシック" panose="020B0600070205080204" pitchFamily="34" charset="-128"/>
              </a:rPr>
              <a:t>The major-axis length of an object is the pixel distance between the major-axis endpoints.</a:t>
            </a:r>
          </a:p>
          <a:p>
            <a:pPr eaLnBrk="1" hangingPunct="1"/>
            <a:r>
              <a:rPr lang="en-US" altLang="en-US" sz="2400" dirty="0">
                <a:ea typeface="ＭＳ Ｐゴシック" panose="020B0600070205080204" pitchFamily="34" charset="-128"/>
              </a:rPr>
              <a:t>The minor-axis length of an object is the pixel distance between the minor-axis endpoints</a:t>
            </a:r>
          </a:p>
          <a:p>
            <a:pPr eaLnBrk="1" hangingPunct="1"/>
            <a:r>
              <a:rPr lang="en-US" altLang="en-US" sz="2400" dirty="0">
                <a:ea typeface="ＭＳ Ｐゴシック" panose="020B0600070205080204" pitchFamily="34" charset="-128"/>
              </a:rPr>
              <a:t>The aspect ratio measures the ratio of the objects height to its width:</a:t>
            </a:r>
          </a:p>
        </p:txBody>
      </p:sp>
      <p:graphicFrame>
        <p:nvGraphicFramePr>
          <p:cNvPr id="55302" name="Object 4">
            <a:extLst>
              <a:ext uri="{FF2B5EF4-FFF2-40B4-BE49-F238E27FC236}">
                <a16:creationId xmlns:a16="http://schemas.microsoft.com/office/drawing/2014/main" id="{4E8D0630-4E6D-AB37-49D3-804B6A4E39D2}"/>
              </a:ext>
            </a:extLst>
          </p:cNvPr>
          <p:cNvGraphicFramePr>
            <a:graphicFrameLocks noChangeAspect="1"/>
          </p:cNvGraphicFramePr>
          <p:nvPr/>
        </p:nvGraphicFramePr>
        <p:xfrm>
          <a:off x="2660651" y="4608513"/>
          <a:ext cx="3349625" cy="1008062"/>
        </p:xfrm>
        <a:graphic>
          <a:graphicData uri="http://schemas.openxmlformats.org/presentationml/2006/ole">
            <mc:AlternateContent xmlns:mc="http://schemas.openxmlformats.org/markup-compatibility/2006">
              <mc:Choice xmlns:v="urn:schemas-microsoft-com:vml" Requires="v">
                <p:oleObj name="Equation" r:id="rId3" imgW="1663700" imgH="444500" progId="Equation.3">
                  <p:embed/>
                </p:oleObj>
              </mc:Choice>
              <mc:Fallback>
                <p:oleObj name="Equation" r:id="rId3" imgW="16637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651" y="4608513"/>
                        <a:ext cx="3349625" cy="100806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5303" name="Object 5">
            <a:extLst>
              <a:ext uri="{FF2B5EF4-FFF2-40B4-BE49-F238E27FC236}">
                <a16:creationId xmlns:a16="http://schemas.microsoft.com/office/drawing/2014/main" id="{B90236CA-17DF-2D8C-A971-A60EAA825B7A}"/>
              </a:ext>
            </a:extLst>
          </p:cNvPr>
          <p:cNvGraphicFramePr>
            <a:graphicFrameLocks noChangeAspect="1"/>
          </p:cNvGraphicFramePr>
          <p:nvPr>
            <p:extLst>
              <p:ext uri="{D42A27DB-BD31-4B8C-83A1-F6EECF244321}">
                <p14:modId xmlns:p14="http://schemas.microsoft.com/office/powerpoint/2010/main" val="1302171094"/>
              </p:ext>
            </p:extLst>
          </p:nvPr>
        </p:nvGraphicFramePr>
        <p:xfrm>
          <a:off x="9069388" y="971550"/>
          <a:ext cx="2605087" cy="5535613"/>
        </p:xfrm>
        <a:graphic>
          <a:graphicData uri="http://schemas.openxmlformats.org/presentationml/2006/ole">
            <mc:AlternateContent xmlns:mc="http://schemas.openxmlformats.org/markup-compatibility/2006">
              <mc:Choice xmlns:v="urn:schemas-microsoft-com:vml" Requires="v">
                <p:oleObj name="Image" r:id="rId5" imgW="3251200" imgH="6908800" progId="Photoshop.Image.5">
                  <p:embed/>
                </p:oleObj>
              </mc:Choice>
              <mc:Fallback>
                <p:oleObj name="Image" r:id="rId5" imgW="3251200" imgH="69088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9388" y="971550"/>
                        <a:ext cx="2605087" cy="553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5504E7DF-69B4-32A8-451E-6E167244F81F}"/>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a:extLst>
              <a:ext uri="{FF2B5EF4-FFF2-40B4-BE49-F238E27FC236}">
                <a16:creationId xmlns:a16="http://schemas.microsoft.com/office/drawing/2014/main" id="{CE992139-5EFC-4D51-E7AA-BCD57ED4AF5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69812E-0E0E-D74E-AF0E-1CC94C995AC2}" type="datetime10">
              <a:rPr lang="en-US" altLang="en-US" sz="1400"/>
              <a:pPr>
                <a:spcBef>
                  <a:spcPct val="0"/>
                </a:spcBef>
                <a:buFontTx/>
                <a:buNone/>
              </a:pPr>
              <a:t>09:37</a:t>
            </a:fld>
            <a:endParaRPr lang="en-US" altLang="en-US" sz="1400"/>
          </a:p>
        </p:txBody>
      </p:sp>
      <p:sp>
        <p:nvSpPr>
          <p:cNvPr id="20482" name="Rectangle 2">
            <a:extLst>
              <a:ext uri="{FF2B5EF4-FFF2-40B4-BE49-F238E27FC236}">
                <a16:creationId xmlns:a16="http://schemas.microsoft.com/office/drawing/2014/main" id="{91364954-6237-3525-8F4B-CF3B8FCD0D45}"/>
              </a:ext>
            </a:extLst>
          </p:cNvPr>
          <p:cNvSpPr>
            <a:spLocks noGrp="1" noChangeArrowheads="1"/>
          </p:cNvSpPr>
          <p:nvPr>
            <p:ph type="title"/>
          </p:nvPr>
        </p:nvSpPr>
        <p:spPr/>
        <p:txBody>
          <a:bodyPr/>
          <a:lstStyle/>
          <a:p>
            <a:pPr eaLnBrk="1" hangingPunct="1"/>
            <a:r>
              <a:rPr lang="en-US" altLang="en-US" sz="3200">
                <a:solidFill>
                  <a:srgbClr val="080808"/>
                </a:solidFill>
                <a:ea typeface="ＭＳ Ｐゴシック" panose="020B0600070205080204" pitchFamily="34" charset="-128"/>
              </a:rPr>
              <a:t>Image Processing in the Spatial Domain</a:t>
            </a:r>
          </a:p>
        </p:txBody>
      </p:sp>
      <p:sp>
        <p:nvSpPr>
          <p:cNvPr id="20483" name="Rectangle 3">
            <a:extLst>
              <a:ext uri="{FF2B5EF4-FFF2-40B4-BE49-F238E27FC236}">
                <a16:creationId xmlns:a16="http://schemas.microsoft.com/office/drawing/2014/main" id="{6F4566DE-897D-41F4-9765-05092716FA88}"/>
              </a:ext>
            </a:extLst>
          </p:cNvPr>
          <p:cNvSpPr>
            <a:spLocks noGrp="1" noChangeArrowheads="1"/>
          </p:cNvSpPr>
          <p:nvPr>
            <p:ph type="body" idx="1"/>
          </p:nvPr>
        </p:nvSpPr>
        <p:spPr>
          <a:xfrm>
            <a:off x="873124" y="1647826"/>
            <a:ext cx="10518775" cy="2932113"/>
          </a:xfrm>
        </p:spPr>
        <p:txBody>
          <a:bodyPr/>
          <a:lstStyle/>
          <a:p>
            <a:pPr eaLnBrk="1" hangingPunct="1"/>
            <a:r>
              <a:rPr lang="en-US" altLang="en-US" sz="3600" dirty="0">
                <a:solidFill>
                  <a:srgbClr val="080808"/>
                </a:solidFill>
                <a:ea typeface="ＭＳ Ｐゴシック" panose="020B0600070205080204" pitchFamily="34" charset="-128"/>
              </a:rPr>
              <a:t>Arithmetic and logic operations</a:t>
            </a:r>
          </a:p>
          <a:p>
            <a:pPr eaLnBrk="1" hangingPunct="1"/>
            <a:r>
              <a:rPr lang="en-US" altLang="en-US" sz="3600" dirty="0">
                <a:solidFill>
                  <a:srgbClr val="080808"/>
                </a:solidFill>
                <a:ea typeface="ＭＳ Ｐゴシック" panose="020B0600070205080204" pitchFamily="34" charset="-128"/>
              </a:rPr>
              <a:t>Basic gray level transformations on histograms</a:t>
            </a:r>
          </a:p>
          <a:p>
            <a:pPr eaLnBrk="1" hangingPunct="1"/>
            <a:r>
              <a:rPr lang="en-US" altLang="en-US" sz="3600" dirty="0">
                <a:solidFill>
                  <a:srgbClr val="080808"/>
                </a:solidFill>
                <a:ea typeface="ＭＳ Ｐゴシック" panose="020B0600070205080204" pitchFamily="34" charset="-128"/>
              </a:rPr>
              <a:t>Spatial filtering</a:t>
            </a:r>
          </a:p>
          <a:p>
            <a:pPr eaLnBrk="1" hangingPunct="1"/>
            <a:r>
              <a:rPr lang="en-US" altLang="en-US" sz="3600" dirty="0">
                <a:solidFill>
                  <a:srgbClr val="080808"/>
                </a:solidFill>
                <a:ea typeface="ＭＳ Ｐゴシック" panose="020B0600070205080204" pitchFamily="34" charset="-128"/>
              </a:rPr>
              <a:t>Overview of analytical techniques</a:t>
            </a:r>
          </a:p>
          <a:p>
            <a:pPr eaLnBrk="1" hangingPunct="1"/>
            <a:endParaRPr lang="en-US" altLang="en-US" sz="3600" dirty="0">
              <a:solidFill>
                <a:srgbClr val="080808"/>
              </a:solidFill>
              <a:ea typeface="ＭＳ Ｐゴシック" panose="020B0600070205080204" pitchFamily="34" charset="-128"/>
            </a:endParaRPr>
          </a:p>
        </p:txBody>
      </p:sp>
      <p:sp>
        <p:nvSpPr>
          <p:cNvPr id="2" name="Line 4">
            <a:extLst>
              <a:ext uri="{FF2B5EF4-FFF2-40B4-BE49-F238E27FC236}">
                <a16:creationId xmlns:a16="http://schemas.microsoft.com/office/drawing/2014/main" id="{B772C1FE-2D08-79F3-CFCD-7783449DDB40}"/>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a:extLst>
              <a:ext uri="{FF2B5EF4-FFF2-40B4-BE49-F238E27FC236}">
                <a16:creationId xmlns:a16="http://schemas.microsoft.com/office/drawing/2014/main" id="{DCA5D74E-E5F3-FB5E-FF29-10EEE7EE65C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9003FB9-8DCE-4C4B-A6A4-AA0D71C258CA}" type="datetime10">
              <a:rPr lang="en-US" altLang="en-US" sz="1400"/>
              <a:pPr>
                <a:spcBef>
                  <a:spcPct val="0"/>
                </a:spcBef>
                <a:buFontTx/>
                <a:buNone/>
              </a:pPr>
              <a:t>09:37</a:t>
            </a:fld>
            <a:endParaRPr lang="en-US" altLang="en-US" sz="1400"/>
          </a:p>
        </p:txBody>
      </p:sp>
      <p:sp>
        <p:nvSpPr>
          <p:cNvPr id="57346" name="Rectangle 6">
            <a:extLst>
              <a:ext uri="{FF2B5EF4-FFF2-40B4-BE49-F238E27FC236}">
                <a16:creationId xmlns:a16="http://schemas.microsoft.com/office/drawing/2014/main" id="{35C9E414-FC26-533B-D4E4-B64375178B3F}"/>
              </a:ext>
            </a:extLst>
          </p:cNvPr>
          <p:cNvSpPr>
            <a:spLocks noChangeArrowheads="1"/>
          </p:cNvSpPr>
          <p:nvPr/>
        </p:nvSpPr>
        <p:spPr bwMode="auto">
          <a:xfrm>
            <a:off x="3919539" y="3300414"/>
            <a:ext cx="4187825" cy="11398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7347" name="Rectangle 2">
            <a:extLst>
              <a:ext uri="{FF2B5EF4-FFF2-40B4-BE49-F238E27FC236}">
                <a16:creationId xmlns:a16="http://schemas.microsoft.com/office/drawing/2014/main" id="{D3C83DF9-15B9-BAD2-A502-BA327DBA865B}"/>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Compactness (formfactor)</a:t>
            </a:r>
          </a:p>
        </p:txBody>
      </p:sp>
      <p:sp>
        <p:nvSpPr>
          <p:cNvPr id="57348" name="Rectangle 3">
            <a:extLst>
              <a:ext uri="{FF2B5EF4-FFF2-40B4-BE49-F238E27FC236}">
                <a16:creationId xmlns:a16="http://schemas.microsoft.com/office/drawing/2014/main" id="{7B34BB11-7B0B-9EE9-826A-5172AE3462C6}"/>
              </a:ext>
            </a:extLst>
          </p:cNvPr>
          <p:cNvSpPr>
            <a:spLocks noGrp="1" noChangeArrowheads="1"/>
          </p:cNvSpPr>
          <p:nvPr>
            <p:ph type="body" idx="1"/>
          </p:nvPr>
        </p:nvSpPr>
        <p:spPr>
          <a:xfrm>
            <a:off x="241301" y="1475582"/>
            <a:ext cx="11544300" cy="1249362"/>
          </a:xfrm>
        </p:spPr>
        <p:txBody>
          <a:bodyPr/>
          <a:lstStyle/>
          <a:p>
            <a:pPr eaLnBrk="1" hangingPunct="1">
              <a:lnSpc>
                <a:spcPct val="90000"/>
              </a:lnSpc>
            </a:pPr>
            <a:r>
              <a:rPr lang="en-US" altLang="en-US" sz="2800" dirty="0">
                <a:ea typeface="ＭＳ Ｐゴシック" panose="020B0600070205080204" pitchFamily="34" charset="-128"/>
              </a:rPr>
              <a:t>Compactness is defined as the ratio of the area of an object to the area of a circle with the same perimeter:</a:t>
            </a:r>
          </a:p>
          <a:p>
            <a:pPr eaLnBrk="1" hangingPunct="1">
              <a:lnSpc>
                <a:spcPct val="90000"/>
              </a:lnSpc>
            </a:pPr>
            <a:endParaRPr lang="en-US" altLang="en-US" sz="2800" dirty="0">
              <a:ea typeface="ＭＳ Ｐゴシック" panose="020B0600070205080204" pitchFamily="34" charset="-128"/>
            </a:endParaRPr>
          </a:p>
        </p:txBody>
      </p:sp>
      <p:graphicFrame>
        <p:nvGraphicFramePr>
          <p:cNvPr id="57349" name="Object 4">
            <a:extLst>
              <a:ext uri="{FF2B5EF4-FFF2-40B4-BE49-F238E27FC236}">
                <a16:creationId xmlns:a16="http://schemas.microsoft.com/office/drawing/2014/main" id="{FF364519-E646-860A-56E9-B80A186D5DC2}"/>
              </a:ext>
            </a:extLst>
          </p:cNvPr>
          <p:cNvGraphicFramePr>
            <a:graphicFrameLocks/>
          </p:cNvGraphicFramePr>
          <p:nvPr/>
        </p:nvGraphicFramePr>
        <p:xfrm>
          <a:off x="4327526" y="3429001"/>
          <a:ext cx="3317875" cy="841375"/>
        </p:xfrm>
        <a:graphic>
          <a:graphicData uri="http://schemas.openxmlformats.org/presentationml/2006/ole">
            <mc:AlternateContent xmlns:mc="http://schemas.openxmlformats.org/markup-compatibility/2006">
              <mc:Choice xmlns:v="urn:schemas-microsoft-com:vml" Requires="v">
                <p:oleObj name="Equation" r:id="rId3" imgW="2146300" imgH="482600" progId="Equation.3">
                  <p:embed/>
                </p:oleObj>
              </mc:Choice>
              <mc:Fallback>
                <p:oleObj name="Equation" r:id="rId3" imgW="2146300" imgH="482600" progId="Equation.3">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526" y="3429001"/>
                        <a:ext cx="3317875" cy="8413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0" name="Rectangle 5">
            <a:extLst>
              <a:ext uri="{FF2B5EF4-FFF2-40B4-BE49-F238E27FC236}">
                <a16:creationId xmlns:a16="http://schemas.microsoft.com/office/drawing/2014/main" id="{F6343BAC-3085-4D72-E133-C04170DBE2C9}"/>
              </a:ext>
            </a:extLst>
          </p:cNvPr>
          <p:cNvSpPr>
            <a:spLocks noChangeArrowheads="1"/>
          </p:cNvSpPr>
          <p:nvPr/>
        </p:nvSpPr>
        <p:spPr bwMode="auto">
          <a:xfrm>
            <a:off x="172558" y="4658518"/>
            <a:ext cx="1210309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5288" indent="-3952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800" dirty="0"/>
              <a:t>A circle is used as it is the object with the most compact shape: the measure takes a maximum value of 1 for a circle</a:t>
            </a:r>
          </a:p>
        </p:txBody>
      </p:sp>
      <p:sp>
        <p:nvSpPr>
          <p:cNvPr id="2" name="Line 4">
            <a:extLst>
              <a:ext uri="{FF2B5EF4-FFF2-40B4-BE49-F238E27FC236}">
                <a16:creationId xmlns:a16="http://schemas.microsoft.com/office/drawing/2014/main" id="{D9912DE0-E2BB-95DE-CB12-9DF7359D3E36}"/>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2">
            <a:extLst>
              <a:ext uri="{FF2B5EF4-FFF2-40B4-BE49-F238E27FC236}">
                <a16:creationId xmlns:a16="http://schemas.microsoft.com/office/drawing/2014/main" id="{70A96A0D-4E78-DFF2-6FFA-13725431926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BE4E39B-F44A-5140-94F0-5C89ADA63528}" type="datetime10">
              <a:rPr lang="en-US" altLang="en-US" sz="1400"/>
              <a:pPr>
                <a:spcBef>
                  <a:spcPct val="0"/>
                </a:spcBef>
                <a:buFontTx/>
                <a:buNone/>
              </a:pPr>
              <a:t>09:37</a:t>
            </a:fld>
            <a:endParaRPr lang="en-US" altLang="en-US" sz="1400"/>
          </a:p>
        </p:txBody>
      </p:sp>
      <p:sp>
        <p:nvSpPr>
          <p:cNvPr id="59394" name="Rectangle 2">
            <a:extLst>
              <a:ext uri="{FF2B5EF4-FFF2-40B4-BE49-F238E27FC236}">
                <a16:creationId xmlns:a16="http://schemas.microsoft.com/office/drawing/2014/main" id="{1FC7D376-5C2B-6735-D37C-FE7B3A515892}"/>
              </a:ext>
            </a:extLst>
          </p:cNvPr>
          <p:cNvSpPr>
            <a:spLocks noGrp="1" noChangeArrowheads="1"/>
          </p:cNvSpPr>
          <p:nvPr>
            <p:ph type="title"/>
          </p:nvPr>
        </p:nvSpPr>
        <p:spPr>
          <a:xfrm>
            <a:off x="1773239" y="280988"/>
            <a:ext cx="8645525" cy="609600"/>
          </a:xfrm>
        </p:spPr>
        <p:txBody>
          <a:bodyPr/>
          <a:lstStyle/>
          <a:p>
            <a:pPr eaLnBrk="1" hangingPunct="1"/>
            <a:r>
              <a:rPr lang="en-US" altLang="en-US">
                <a:solidFill>
                  <a:schemeClr val="tx1"/>
                </a:solidFill>
                <a:ea typeface="ＭＳ Ｐゴシック" panose="020B0600070205080204" pitchFamily="34" charset="-128"/>
              </a:rPr>
              <a:t>Compactness (cont.)</a:t>
            </a:r>
          </a:p>
        </p:txBody>
      </p:sp>
      <p:graphicFrame>
        <p:nvGraphicFramePr>
          <p:cNvPr id="59395" name="Object 3">
            <a:extLst>
              <a:ext uri="{FF2B5EF4-FFF2-40B4-BE49-F238E27FC236}">
                <a16:creationId xmlns:a16="http://schemas.microsoft.com/office/drawing/2014/main" id="{9F77FFBA-2EE9-D1E2-66B6-82769F33788C}"/>
              </a:ext>
            </a:extLst>
          </p:cNvPr>
          <p:cNvGraphicFramePr>
            <a:graphicFrameLocks noChangeAspect="1"/>
          </p:cNvGraphicFramePr>
          <p:nvPr/>
        </p:nvGraphicFramePr>
        <p:xfrm>
          <a:off x="1295400" y="1212851"/>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12851"/>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59397" name="Group 7">
            <a:extLst>
              <a:ext uri="{FF2B5EF4-FFF2-40B4-BE49-F238E27FC236}">
                <a16:creationId xmlns:a16="http://schemas.microsoft.com/office/drawing/2014/main" id="{F5F676B6-7ECF-EB85-7296-15B96B86BC08}"/>
              </a:ext>
            </a:extLst>
          </p:cNvPr>
          <p:cNvGrpSpPr>
            <a:grpSpLocks/>
          </p:cNvGrpSpPr>
          <p:nvPr/>
        </p:nvGrpSpPr>
        <p:grpSpPr bwMode="auto">
          <a:xfrm>
            <a:off x="2454276" y="5502275"/>
            <a:ext cx="1044575" cy="996950"/>
            <a:chOff x="730" y="3466"/>
            <a:chExt cx="658" cy="628"/>
          </a:xfrm>
        </p:grpSpPr>
        <p:sp>
          <p:nvSpPr>
            <p:cNvPr id="59398" name="Oval 5">
              <a:extLst>
                <a:ext uri="{FF2B5EF4-FFF2-40B4-BE49-F238E27FC236}">
                  <a16:creationId xmlns:a16="http://schemas.microsoft.com/office/drawing/2014/main" id="{30DFE63F-A896-B83D-ABE8-9FE6D1548DBF}"/>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59399" name="Text Box 6">
              <a:extLst>
                <a:ext uri="{FF2B5EF4-FFF2-40B4-BE49-F238E27FC236}">
                  <a16:creationId xmlns:a16="http://schemas.microsoft.com/office/drawing/2014/main" id="{C0B00734-2B99-0972-942D-F1080E764B6D}"/>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
        <p:nvSpPr>
          <p:cNvPr id="2" name="Line 4">
            <a:extLst>
              <a:ext uri="{FF2B5EF4-FFF2-40B4-BE49-F238E27FC236}">
                <a16:creationId xmlns:a16="http://schemas.microsoft.com/office/drawing/2014/main" id="{799E316D-1511-BF8C-01AE-2EFF947C7117}"/>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Date Placeholder 3">
            <a:extLst>
              <a:ext uri="{FF2B5EF4-FFF2-40B4-BE49-F238E27FC236}">
                <a16:creationId xmlns:a16="http://schemas.microsoft.com/office/drawing/2014/main" id="{969A15EA-8D89-007B-6571-6BA94BD2195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C045586-078F-1F4A-B38E-67DFFD1CF7C9}" type="datetime10">
              <a:rPr lang="en-US" altLang="en-US" sz="1400"/>
              <a:pPr>
                <a:spcBef>
                  <a:spcPct val="0"/>
                </a:spcBef>
                <a:buFontTx/>
                <a:buNone/>
              </a:pPr>
              <a:t>09:37</a:t>
            </a:fld>
            <a:endParaRPr lang="en-US" altLang="en-US" sz="1400"/>
          </a:p>
        </p:txBody>
      </p:sp>
      <p:sp>
        <p:nvSpPr>
          <p:cNvPr id="61442" name="Rectangle 6">
            <a:extLst>
              <a:ext uri="{FF2B5EF4-FFF2-40B4-BE49-F238E27FC236}">
                <a16:creationId xmlns:a16="http://schemas.microsoft.com/office/drawing/2014/main" id="{480725A6-04C9-8C8E-AD48-0BB9FF6AE826}"/>
              </a:ext>
            </a:extLst>
          </p:cNvPr>
          <p:cNvSpPr>
            <a:spLocks noChangeArrowheads="1"/>
          </p:cNvSpPr>
          <p:nvPr/>
        </p:nvSpPr>
        <p:spPr bwMode="auto">
          <a:xfrm>
            <a:off x="3800476" y="3278188"/>
            <a:ext cx="4664075" cy="10477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1443" name="Rectangle 2">
            <a:extLst>
              <a:ext uri="{FF2B5EF4-FFF2-40B4-BE49-F238E27FC236}">
                <a16:creationId xmlns:a16="http://schemas.microsoft.com/office/drawing/2014/main" id="{BE6921BD-9AF5-5833-3E59-85EF0A8797A9}"/>
              </a:ext>
            </a:extLst>
          </p:cNvPr>
          <p:cNvSpPr>
            <a:spLocks noGrp="1" noChangeArrowheads="1"/>
          </p:cNvSpPr>
          <p:nvPr>
            <p:ph type="title"/>
          </p:nvPr>
        </p:nvSpPr>
        <p:spPr>
          <a:xfrm>
            <a:off x="1773238" y="268288"/>
            <a:ext cx="8642350" cy="606425"/>
          </a:xfrm>
        </p:spPr>
        <p:txBody>
          <a:bodyPr/>
          <a:lstStyle/>
          <a:p>
            <a:pPr eaLnBrk="1" hangingPunct="1"/>
            <a:r>
              <a:rPr lang="en-US" altLang="en-US" dirty="0">
                <a:solidFill>
                  <a:schemeClr val="tx1"/>
                </a:solidFill>
                <a:ea typeface="ＭＳ Ｐゴシック" panose="020B0600070205080204" pitchFamily="34" charset="-128"/>
              </a:rPr>
              <a:t>Circularity or roundness</a:t>
            </a:r>
          </a:p>
        </p:txBody>
      </p:sp>
      <p:sp>
        <p:nvSpPr>
          <p:cNvPr id="61444" name="Rectangle 3">
            <a:extLst>
              <a:ext uri="{FF2B5EF4-FFF2-40B4-BE49-F238E27FC236}">
                <a16:creationId xmlns:a16="http://schemas.microsoft.com/office/drawing/2014/main" id="{E5C2F834-3C4F-354F-2BC5-AFA5AD041DA3}"/>
              </a:ext>
            </a:extLst>
          </p:cNvPr>
          <p:cNvSpPr>
            <a:spLocks noGrp="1" noChangeArrowheads="1"/>
          </p:cNvSpPr>
          <p:nvPr>
            <p:ph type="body" idx="1"/>
          </p:nvPr>
        </p:nvSpPr>
        <p:spPr>
          <a:xfrm>
            <a:off x="379413" y="1497017"/>
            <a:ext cx="11506200" cy="1735137"/>
          </a:xfrm>
        </p:spPr>
        <p:txBody>
          <a:bodyPr/>
          <a:lstStyle/>
          <a:p>
            <a:pPr eaLnBrk="1" hangingPunct="1">
              <a:lnSpc>
                <a:spcPct val="90000"/>
              </a:lnSpc>
            </a:pPr>
            <a:r>
              <a:rPr lang="en-US" altLang="en-US" sz="2800" dirty="0">
                <a:ea typeface="ＭＳ Ｐゴシック" panose="020B0600070205080204" pitchFamily="34" charset="-128"/>
              </a:rPr>
              <a:t>A measure of roundness or circularity (area-to-perimeter ratio) which excludes local irregularities can be obtained as the ratio of the area of an object to the area of a circle with the same convex perimeter:</a:t>
            </a:r>
          </a:p>
        </p:txBody>
      </p:sp>
      <p:sp>
        <p:nvSpPr>
          <p:cNvPr id="61445" name="Rectangle 4">
            <a:extLst>
              <a:ext uri="{FF2B5EF4-FFF2-40B4-BE49-F238E27FC236}">
                <a16:creationId xmlns:a16="http://schemas.microsoft.com/office/drawing/2014/main" id="{6CE50B03-4F34-83B1-FFF9-052D7A685A3A}"/>
              </a:ext>
            </a:extLst>
          </p:cNvPr>
          <p:cNvSpPr>
            <a:spLocks noChangeArrowheads="1"/>
          </p:cNvSpPr>
          <p:nvPr/>
        </p:nvSpPr>
        <p:spPr bwMode="auto">
          <a:xfrm>
            <a:off x="379412" y="4791075"/>
            <a:ext cx="11634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en-US" altLang="en-US" sz="2400" dirty="0"/>
              <a:t>Roundness equals 1 for a circular object and less than 1 for an object that departs from circularity, except that it is relatively insensitive to irregular boundaries.</a:t>
            </a:r>
          </a:p>
        </p:txBody>
      </p:sp>
      <p:graphicFrame>
        <p:nvGraphicFramePr>
          <p:cNvPr id="61446" name="Object 5">
            <a:extLst>
              <a:ext uri="{FF2B5EF4-FFF2-40B4-BE49-F238E27FC236}">
                <a16:creationId xmlns:a16="http://schemas.microsoft.com/office/drawing/2014/main" id="{8B79C2ED-4154-DF7B-927E-6D850945F259}"/>
              </a:ext>
            </a:extLst>
          </p:cNvPr>
          <p:cNvGraphicFramePr>
            <a:graphicFrameLocks noChangeAspect="1"/>
          </p:cNvGraphicFramePr>
          <p:nvPr>
            <p:extLst>
              <p:ext uri="{D42A27DB-BD31-4B8C-83A1-F6EECF244321}">
                <p14:modId xmlns:p14="http://schemas.microsoft.com/office/powerpoint/2010/main" val="1387830755"/>
              </p:ext>
            </p:extLst>
          </p:nvPr>
        </p:nvGraphicFramePr>
        <p:xfrm>
          <a:off x="4402138" y="3390900"/>
          <a:ext cx="3384550" cy="865188"/>
        </p:xfrm>
        <a:graphic>
          <a:graphicData uri="http://schemas.openxmlformats.org/presentationml/2006/ole">
            <mc:AlternateContent xmlns:mc="http://schemas.openxmlformats.org/markup-compatibility/2006">
              <mc:Choice xmlns:v="urn:schemas-microsoft-com:vml" Requires="v">
                <p:oleObj name="Equation" r:id="rId3" imgW="2171700" imgH="495300" progId="Equation.3">
                  <p:embed/>
                </p:oleObj>
              </mc:Choice>
              <mc:Fallback>
                <p:oleObj name="Equation" r:id="rId3" imgW="2171700" imgH="495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2138" y="3390900"/>
                        <a:ext cx="3384550" cy="8651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42DDA1D0-145C-CE79-EBCA-8620D5813CF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4E860A0F-2E21-8512-DE6D-E743D19D5F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34E7D15-2EEC-1C46-A17F-574D6F04BDB9}" type="datetime10">
              <a:rPr lang="en-US" altLang="en-US" sz="1400"/>
              <a:pPr>
                <a:spcBef>
                  <a:spcPct val="0"/>
                </a:spcBef>
                <a:buFontTx/>
                <a:buNone/>
              </a:pPr>
              <a:t>09:37</a:t>
            </a:fld>
            <a:endParaRPr lang="en-US" altLang="en-US" sz="1400"/>
          </a:p>
        </p:txBody>
      </p:sp>
      <p:sp>
        <p:nvSpPr>
          <p:cNvPr id="63490" name="Rectangle 2">
            <a:extLst>
              <a:ext uri="{FF2B5EF4-FFF2-40B4-BE49-F238E27FC236}">
                <a16:creationId xmlns:a16="http://schemas.microsoft.com/office/drawing/2014/main" id="{A74C9C10-6E9E-0C24-56DF-0F44D4F8EF52}"/>
              </a:ext>
            </a:extLst>
          </p:cNvPr>
          <p:cNvSpPr>
            <a:spLocks noGrp="1" noChangeArrowheads="1"/>
          </p:cNvSpPr>
          <p:nvPr>
            <p:ph type="title"/>
          </p:nvPr>
        </p:nvSpPr>
        <p:spPr>
          <a:xfrm>
            <a:off x="1773239" y="280988"/>
            <a:ext cx="8645525" cy="609600"/>
          </a:xfrm>
        </p:spPr>
        <p:txBody>
          <a:bodyPr/>
          <a:lstStyle/>
          <a:p>
            <a:pPr eaLnBrk="1" hangingPunct="1"/>
            <a:r>
              <a:rPr lang="en-US" altLang="en-US">
                <a:solidFill>
                  <a:schemeClr val="tx1"/>
                </a:solidFill>
                <a:ea typeface="ＭＳ Ｐゴシック" panose="020B0600070205080204" pitchFamily="34" charset="-128"/>
              </a:rPr>
              <a:t>Roundness (cont.)</a:t>
            </a:r>
          </a:p>
        </p:txBody>
      </p:sp>
      <p:graphicFrame>
        <p:nvGraphicFramePr>
          <p:cNvPr id="63491" name="Object 3">
            <a:extLst>
              <a:ext uri="{FF2B5EF4-FFF2-40B4-BE49-F238E27FC236}">
                <a16:creationId xmlns:a16="http://schemas.microsoft.com/office/drawing/2014/main" id="{8420B6BF-FD5B-1B0C-9D74-2EDF62733671}"/>
              </a:ext>
            </a:extLst>
          </p:cNvPr>
          <p:cNvGraphicFramePr>
            <a:graphicFrameLocks noChangeAspect="1"/>
          </p:cNvGraphicFramePr>
          <p:nvPr/>
        </p:nvGraphicFramePr>
        <p:xfrm>
          <a:off x="1295400" y="1279526"/>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79526"/>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63493" name="Group 5">
            <a:extLst>
              <a:ext uri="{FF2B5EF4-FFF2-40B4-BE49-F238E27FC236}">
                <a16:creationId xmlns:a16="http://schemas.microsoft.com/office/drawing/2014/main" id="{6AE7FD7D-1A6F-E1D4-5974-062E97F0AA03}"/>
              </a:ext>
            </a:extLst>
          </p:cNvPr>
          <p:cNvGrpSpPr>
            <a:grpSpLocks/>
          </p:cNvGrpSpPr>
          <p:nvPr/>
        </p:nvGrpSpPr>
        <p:grpSpPr bwMode="auto">
          <a:xfrm>
            <a:off x="2454276" y="5502275"/>
            <a:ext cx="1044575" cy="996950"/>
            <a:chOff x="730" y="3466"/>
            <a:chExt cx="658" cy="628"/>
          </a:xfrm>
        </p:grpSpPr>
        <p:sp>
          <p:nvSpPr>
            <p:cNvPr id="63494" name="Oval 6">
              <a:extLst>
                <a:ext uri="{FF2B5EF4-FFF2-40B4-BE49-F238E27FC236}">
                  <a16:creationId xmlns:a16="http://schemas.microsoft.com/office/drawing/2014/main" id="{618FDC2B-B19C-6538-9B37-CEE2BB7AF8FA}"/>
                </a:ext>
              </a:extLst>
            </p:cNvPr>
            <p:cNvSpPr>
              <a:spLocks noChangeArrowheads="1"/>
            </p:cNvSpPr>
            <p:nvPr/>
          </p:nvSpPr>
          <p:spPr bwMode="auto">
            <a:xfrm>
              <a:off x="730" y="3466"/>
              <a:ext cx="658" cy="628"/>
            </a:xfrm>
            <a:prstGeom prst="ellipse">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3495" name="Text Box 7">
              <a:extLst>
                <a:ext uri="{FF2B5EF4-FFF2-40B4-BE49-F238E27FC236}">
                  <a16:creationId xmlns:a16="http://schemas.microsoft.com/office/drawing/2014/main" id="{6BE69F35-0771-C9D8-9E4C-A8B150C6B024}"/>
                </a:ext>
              </a:extLst>
            </p:cNvPr>
            <p:cNvSpPr txBox="1">
              <a:spLocks noChangeArrowheads="1"/>
            </p:cNvSpPr>
            <p:nvPr/>
          </p:nvSpPr>
          <p:spPr bwMode="auto">
            <a:xfrm>
              <a:off x="920" y="3682"/>
              <a:ext cx="22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solidFill>
                    <a:srgbClr val="FFFFFF"/>
                  </a:solidFill>
                </a:rPr>
                <a:t>1</a:t>
              </a:r>
            </a:p>
          </p:txBody>
        </p:sp>
      </p:grpSp>
      <p:sp>
        <p:nvSpPr>
          <p:cNvPr id="2" name="Line 4">
            <a:extLst>
              <a:ext uri="{FF2B5EF4-FFF2-40B4-BE49-F238E27FC236}">
                <a16:creationId xmlns:a16="http://schemas.microsoft.com/office/drawing/2014/main" id="{211BB5A7-CAFC-19A2-A731-CED2BD60DC22}"/>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E409325B-952E-30A7-6389-32F7902A35F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BC2424D-467F-984E-861D-1C7F63588550}" type="datetime10">
              <a:rPr lang="en-US" altLang="en-US" sz="1400"/>
              <a:pPr>
                <a:spcBef>
                  <a:spcPct val="0"/>
                </a:spcBef>
                <a:buFontTx/>
                <a:buNone/>
              </a:pPr>
              <a:t>09:37</a:t>
            </a:fld>
            <a:endParaRPr lang="en-US" altLang="en-US" sz="1400"/>
          </a:p>
        </p:txBody>
      </p:sp>
      <p:sp>
        <p:nvSpPr>
          <p:cNvPr id="65538" name="Rectangle 8">
            <a:extLst>
              <a:ext uri="{FF2B5EF4-FFF2-40B4-BE49-F238E27FC236}">
                <a16:creationId xmlns:a16="http://schemas.microsoft.com/office/drawing/2014/main" id="{0F914C0C-A6A9-BD63-1BAF-C33DFCE03D6B}"/>
              </a:ext>
            </a:extLst>
          </p:cNvPr>
          <p:cNvSpPr>
            <a:spLocks noChangeArrowheads="1"/>
          </p:cNvSpPr>
          <p:nvPr/>
        </p:nvSpPr>
        <p:spPr bwMode="auto">
          <a:xfrm>
            <a:off x="3825875" y="3060700"/>
            <a:ext cx="4876800" cy="15113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5539" name="Rectangle 2">
            <a:extLst>
              <a:ext uri="{FF2B5EF4-FFF2-40B4-BE49-F238E27FC236}">
                <a16:creationId xmlns:a16="http://schemas.microsoft.com/office/drawing/2014/main" id="{655CF375-5BA3-2595-1741-200F3471CE0B}"/>
              </a:ext>
            </a:extLst>
          </p:cNvPr>
          <p:cNvSpPr>
            <a:spLocks noGrp="1" noChangeArrowheads="1"/>
          </p:cNvSpPr>
          <p:nvPr>
            <p:ph type="title"/>
          </p:nvPr>
        </p:nvSpPr>
        <p:spPr>
          <a:xfrm>
            <a:off x="1774825" y="352426"/>
            <a:ext cx="8642350" cy="606425"/>
          </a:xfrm>
        </p:spPr>
        <p:txBody>
          <a:bodyPr/>
          <a:lstStyle/>
          <a:p>
            <a:pPr eaLnBrk="1" hangingPunct="1"/>
            <a:r>
              <a:rPr lang="en-US" altLang="en-US">
                <a:solidFill>
                  <a:schemeClr val="tx1"/>
                </a:solidFill>
                <a:ea typeface="ＭＳ Ｐゴシック" panose="020B0600070205080204" pitchFamily="34" charset="-128"/>
              </a:rPr>
              <a:t>Convexity</a:t>
            </a:r>
          </a:p>
        </p:txBody>
      </p:sp>
      <p:sp>
        <p:nvSpPr>
          <p:cNvPr id="65540" name="Rectangle 3">
            <a:extLst>
              <a:ext uri="{FF2B5EF4-FFF2-40B4-BE49-F238E27FC236}">
                <a16:creationId xmlns:a16="http://schemas.microsoft.com/office/drawing/2014/main" id="{4784E707-1589-7A59-B7AF-D66195937443}"/>
              </a:ext>
            </a:extLst>
          </p:cNvPr>
          <p:cNvSpPr>
            <a:spLocks noGrp="1" noChangeArrowheads="1"/>
          </p:cNvSpPr>
          <p:nvPr>
            <p:ph type="body" idx="1"/>
          </p:nvPr>
        </p:nvSpPr>
        <p:spPr>
          <a:xfrm>
            <a:off x="279400" y="1600200"/>
            <a:ext cx="11658600" cy="2095500"/>
          </a:xfrm>
        </p:spPr>
        <p:txBody>
          <a:bodyPr/>
          <a:lstStyle/>
          <a:p>
            <a:pPr eaLnBrk="1" hangingPunct="1">
              <a:lnSpc>
                <a:spcPct val="90000"/>
              </a:lnSpc>
            </a:pPr>
            <a:r>
              <a:rPr lang="en-US" altLang="en-US" sz="2800" dirty="0">
                <a:ea typeface="ＭＳ Ｐゴシック" panose="020B0600070205080204" pitchFamily="34" charset="-128"/>
              </a:rPr>
              <a:t>Convexity is the relative amount that an object </a:t>
            </a:r>
            <a:r>
              <a:rPr lang="en-US" altLang="en-US" sz="2800" dirty="0">
                <a:solidFill>
                  <a:srgbClr val="FF0000"/>
                </a:solidFill>
                <a:ea typeface="ＭＳ Ｐゴシック" panose="020B0600070205080204" pitchFamily="34" charset="-128"/>
              </a:rPr>
              <a:t>differs from a convex object</a:t>
            </a:r>
            <a:r>
              <a:rPr lang="en-US" altLang="en-US" sz="2800" dirty="0">
                <a:ea typeface="ＭＳ Ｐゴシック" panose="020B0600070205080204" pitchFamily="34" charset="-128"/>
              </a:rPr>
              <a:t>. A measure of convexity can be obtained by forming the ratio of the perimeter of an object’s convex hull to the perimeter of the object itself:</a:t>
            </a:r>
          </a:p>
        </p:txBody>
      </p:sp>
      <p:graphicFrame>
        <p:nvGraphicFramePr>
          <p:cNvPr id="65541" name="Object 4">
            <a:extLst>
              <a:ext uri="{FF2B5EF4-FFF2-40B4-BE49-F238E27FC236}">
                <a16:creationId xmlns:a16="http://schemas.microsoft.com/office/drawing/2014/main" id="{520B7F2D-4886-9FDB-5347-21D49597D12C}"/>
              </a:ext>
            </a:extLst>
          </p:cNvPr>
          <p:cNvGraphicFramePr>
            <a:graphicFrameLocks noChangeAspect="1"/>
          </p:cNvGraphicFramePr>
          <p:nvPr/>
        </p:nvGraphicFramePr>
        <p:xfrm>
          <a:off x="5638800" y="3321050"/>
          <a:ext cx="914400" cy="215900"/>
        </p:xfrm>
        <a:graphic>
          <a:graphicData uri="http://schemas.openxmlformats.org/presentationml/2006/ole">
            <mc:AlternateContent xmlns:mc="http://schemas.openxmlformats.org/markup-compatibility/2006">
              <mc:Choice xmlns:v="urn:schemas-microsoft-com:vml" Requires="v">
                <p:oleObj name="Equation" r:id="rId3" imgW="2628900" imgH="4978400" progId="Equation.3">
                  <p:embed/>
                </p:oleObj>
              </mc:Choice>
              <mc:Fallback>
                <p:oleObj name="Equation" r:id="rId3" imgW="2628900" imgH="4978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321050"/>
                        <a:ext cx="9144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5542" name="Object 5">
            <a:extLst>
              <a:ext uri="{FF2B5EF4-FFF2-40B4-BE49-F238E27FC236}">
                <a16:creationId xmlns:a16="http://schemas.microsoft.com/office/drawing/2014/main" id="{150E50B4-0110-A853-9003-3711FCC416C8}"/>
              </a:ext>
            </a:extLst>
          </p:cNvPr>
          <p:cNvGraphicFramePr>
            <a:graphicFrameLocks noChangeAspect="1"/>
          </p:cNvGraphicFramePr>
          <p:nvPr/>
        </p:nvGraphicFramePr>
        <p:xfrm>
          <a:off x="4394200" y="3314700"/>
          <a:ext cx="3403600" cy="863600"/>
        </p:xfrm>
        <a:graphic>
          <a:graphicData uri="http://schemas.openxmlformats.org/presentationml/2006/ole">
            <mc:AlternateContent xmlns:mc="http://schemas.openxmlformats.org/markup-compatibility/2006">
              <mc:Choice xmlns:v="urn:schemas-microsoft-com:vml" Requires="v">
                <p:oleObj name="Equation" r:id="rId5" imgW="2197100" imgH="495300" progId="Equation.3">
                  <p:embed/>
                </p:oleObj>
              </mc:Choice>
              <mc:Fallback>
                <p:oleObj name="Equation" r:id="rId5" imgW="2197100" imgH="4953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200" y="3314700"/>
                        <a:ext cx="3403600" cy="8636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5543" name="Rectangle 6">
            <a:extLst>
              <a:ext uri="{FF2B5EF4-FFF2-40B4-BE49-F238E27FC236}">
                <a16:creationId xmlns:a16="http://schemas.microsoft.com/office/drawing/2014/main" id="{A9A77498-C27E-78CA-3685-33D3328B2E89}"/>
              </a:ext>
            </a:extLst>
          </p:cNvPr>
          <p:cNvSpPr>
            <a:spLocks noChangeArrowheads="1"/>
          </p:cNvSpPr>
          <p:nvPr/>
        </p:nvSpPr>
        <p:spPr bwMode="auto">
          <a:xfrm>
            <a:off x="2016125" y="5943600"/>
            <a:ext cx="8159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latin typeface="Times New Roman" panose="02020603050405020304" pitchFamily="18" charset="0"/>
            </a:endParaRPr>
          </a:p>
        </p:txBody>
      </p:sp>
      <p:sp>
        <p:nvSpPr>
          <p:cNvPr id="65544" name="Rectangle 7">
            <a:extLst>
              <a:ext uri="{FF2B5EF4-FFF2-40B4-BE49-F238E27FC236}">
                <a16:creationId xmlns:a16="http://schemas.microsoft.com/office/drawing/2014/main" id="{73697587-6297-A889-A099-D8882D8C4E11}"/>
              </a:ext>
            </a:extLst>
          </p:cNvPr>
          <p:cNvSpPr>
            <a:spLocks noChangeArrowheads="1"/>
          </p:cNvSpPr>
          <p:nvPr/>
        </p:nvSpPr>
        <p:spPr bwMode="auto">
          <a:xfrm>
            <a:off x="177800" y="4724400"/>
            <a:ext cx="1176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800" dirty="0"/>
              <a:t>This will take the value of 1 for a convex object, and will be less than 1 if the object is not convex, such as one having an irregular boundary.</a:t>
            </a:r>
          </a:p>
        </p:txBody>
      </p:sp>
      <p:sp>
        <p:nvSpPr>
          <p:cNvPr id="2" name="Line 4">
            <a:extLst>
              <a:ext uri="{FF2B5EF4-FFF2-40B4-BE49-F238E27FC236}">
                <a16:creationId xmlns:a16="http://schemas.microsoft.com/office/drawing/2014/main" id="{116D8973-363B-558D-1B60-0ACA05F4F73E}"/>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2">
            <a:extLst>
              <a:ext uri="{FF2B5EF4-FFF2-40B4-BE49-F238E27FC236}">
                <a16:creationId xmlns:a16="http://schemas.microsoft.com/office/drawing/2014/main" id="{70E099FC-55DC-ACED-3A1B-7BBFA1AC66C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A5BB2D-C8AF-2440-85FF-A42F559AC50A}" type="datetime10">
              <a:rPr lang="en-US" altLang="en-US" sz="1400"/>
              <a:pPr>
                <a:spcBef>
                  <a:spcPct val="0"/>
                </a:spcBef>
                <a:buFontTx/>
                <a:buNone/>
              </a:pPr>
              <a:t>09:37</a:t>
            </a:fld>
            <a:endParaRPr lang="en-US" altLang="en-US" sz="1400"/>
          </a:p>
        </p:txBody>
      </p:sp>
      <p:sp>
        <p:nvSpPr>
          <p:cNvPr id="67586" name="Rectangle 2">
            <a:extLst>
              <a:ext uri="{FF2B5EF4-FFF2-40B4-BE49-F238E27FC236}">
                <a16:creationId xmlns:a16="http://schemas.microsoft.com/office/drawing/2014/main" id="{54BF161A-67FB-6A79-AA2C-24DBE4B20461}"/>
              </a:ext>
            </a:extLst>
          </p:cNvPr>
          <p:cNvSpPr>
            <a:spLocks noGrp="1" noChangeArrowheads="1"/>
          </p:cNvSpPr>
          <p:nvPr>
            <p:ph type="title"/>
          </p:nvPr>
        </p:nvSpPr>
        <p:spPr>
          <a:xfrm>
            <a:off x="1774825" y="277814"/>
            <a:ext cx="8642350" cy="606425"/>
          </a:xfrm>
        </p:spPr>
        <p:txBody>
          <a:bodyPr/>
          <a:lstStyle/>
          <a:p>
            <a:pPr eaLnBrk="1" hangingPunct="1"/>
            <a:r>
              <a:rPr lang="en-US" altLang="en-US">
                <a:solidFill>
                  <a:schemeClr val="tx1"/>
                </a:solidFill>
                <a:ea typeface="ＭＳ Ｐゴシック" panose="020B0600070205080204" pitchFamily="34" charset="-128"/>
              </a:rPr>
              <a:t>Convexity (cont.)</a:t>
            </a:r>
          </a:p>
        </p:txBody>
      </p:sp>
      <p:graphicFrame>
        <p:nvGraphicFramePr>
          <p:cNvPr id="67587" name="Object 3">
            <a:extLst>
              <a:ext uri="{FF2B5EF4-FFF2-40B4-BE49-F238E27FC236}">
                <a16:creationId xmlns:a16="http://schemas.microsoft.com/office/drawing/2014/main" id="{7690D972-79A2-5C94-BA7E-A01757E2689F}"/>
              </a:ext>
            </a:extLst>
          </p:cNvPr>
          <p:cNvGraphicFramePr>
            <a:graphicFrameLocks noChangeAspect="1"/>
          </p:cNvGraphicFramePr>
          <p:nvPr/>
        </p:nvGraphicFramePr>
        <p:xfrm>
          <a:off x="1295400" y="1277939"/>
          <a:ext cx="9601200" cy="4516437"/>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77939"/>
                        <a:ext cx="9601200" cy="451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D572AC34-6C4A-5085-860A-55706BBFA5E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a:extLst>
              <a:ext uri="{FF2B5EF4-FFF2-40B4-BE49-F238E27FC236}">
                <a16:creationId xmlns:a16="http://schemas.microsoft.com/office/drawing/2014/main" id="{9A2A01A7-9358-F551-314F-271D3416D7F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16D9B33-879E-D042-9E52-B4D6D6DD9B57}" type="datetime10">
              <a:rPr lang="en-US" altLang="en-US" sz="1400"/>
              <a:pPr>
                <a:spcBef>
                  <a:spcPct val="0"/>
                </a:spcBef>
                <a:buFontTx/>
                <a:buNone/>
              </a:pPr>
              <a:t>09:37</a:t>
            </a:fld>
            <a:endParaRPr lang="en-US" altLang="en-US" sz="1400"/>
          </a:p>
        </p:txBody>
      </p:sp>
      <p:sp>
        <p:nvSpPr>
          <p:cNvPr id="69634" name="Rectangle 6">
            <a:extLst>
              <a:ext uri="{FF2B5EF4-FFF2-40B4-BE49-F238E27FC236}">
                <a16:creationId xmlns:a16="http://schemas.microsoft.com/office/drawing/2014/main" id="{F36A49AB-763A-977E-674F-A244116E2F93}"/>
              </a:ext>
            </a:extLst>
          </p:cNvPr>
          <p:cNvSpPr>
            <a:spLocks noChangeArrowheads="1"/>
          </p:cNvSpPr>
          <p:nvPr/>
        </p:nvSpPr>
        <p:spPr bwMode="auto">
          <a:xfrm>
            <a:off x="4105276" y="3405188"/>
            <a:ext cx="4557713" cy="13525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69635" name="Rectangle 2">
            <a:extLst>
              <a:ext uri="{FF2B5EF4-FFF2-40B4-BE49-F238E27FC236}">
                <a16:creationId xmlns:a16="http://schemas.microsoft.com/office/drawing/2014/main" id="{3CEE6090-9A2C-0AFF-6B84-65706FA3324A}"/>
              </a:ext>
            </a:extLst>
          </p:cNvPr>
          <p:cNvSpPr>
            <a:spLocks noGrp="1" noChangeArrowheads="1"/>
          </p:cNvSpPr>
          <p:nvPr>
            <p:ph type="title"/>
          </p:nvPr>
        </p:nvSpPr>
        <p:spPr>
          <a:xfrm>
            <a:off x="1774825" y="304801"/>
            <a:ext cx="8642350" cy="606425"/>
          </a:xfrm>
        </p:spPr>
        <p:txBody>
          <a:bodyPr/>
          <a:lstStyle/>
          <a:p>
            <a:pPr eaLnBrk="1" hangingPunct="1"/>
            <a:r>
              <a:rPr lang="en-US" altLang="en-US">
                <a:solidFill>
                  <a:schemeClr val="tx1"/>
                </a:solidFill>
                <a:ea typeface="ＭＳ Ｐゴシック" panose="020B0600070205080204" pitchFamily="34" charset="-128"/>
              </a:rPr>
              <a:t>Solidity</a:t>
            </a:r>
          </a:p>
        </p:txBody>
      </p:sp>
      <p:sp>
        <p:nvSpPr>
          <p:cNvPr id="69636" name="Rectangle 3">
            <a:extLst>
              <a:ext uri="{FF2B5EF4-FFF2-40B4-BE49-F238E27FC236}">
                <a16:creationId xmlns:a16="http://schemas.microsoft.com/office/drawing/2014/main" id="{DFC3D403-B7AC-A222-D231-65689B025375}"/>
              </a:ext>
            </a:extLst>
          </p:cNvPr>
          <p:cNvSpPr>
            <a:spLocks noGrp="1" noChangeArrowheads="1"/>
          </p:cNvSpPr>
          <p:nvPr>
            <p:ph type="body" idx="1"/>
          </p:nvPr>
        </p:nvSpPr>
        <p:spPr>
          <a:xfrm>
            <a:off x="292100" y="1484313"/>
            <a:ext cx="11455400" cy="1447800"/>
          </a:xfrm>
        </p:spPr>
        <p:txBody>
          <a:bodyPr/>
          <a:lstStyle/>
          <a:p>
            <a:pPr eaLnBrk="1" hangingPunct="1">
              <a:lnSpc>
                <a:spcPct val="90000"/>
              </a:lnSpc>
            </a:pPr>
            <a:r>
              <a:rPr lang="en-US" altLang="en-US" sz="2800" dirty="0">
                <a:ea typeface="ＭＳ Ｐゴシック" panose="020B0600070205080204" pitchFamily="34" charset="-128"/>
              </a:rPr>
              <a:t>Solidity measures the density of an object. A measure of solidity can be obtained as the ratio of the area of an object to the area of a convex hull of the object:</a:t>
            </a:r>
          </a:p>
        </p:txBody>
      </p:sp>
      <p:graphicFrame>
        <p:nvGraphicFramePr>
          <p:cNvPr id="69637" name="Object 4">
            <a:extLst>
              <a:ext uri="{FF2B5EF4-FFF2-40B4-BE49-F238E27FC236}">
                <a16:creationId xmlns:a16="http://schemas.microsoft.com/office/drawing/2014/main" id="{DE306ED9-108B-7187-F9DB-D2F07D01B544}"/>
              </a:ext>
            </a:extLst>
          </p:cNvPr>
          <p:cNvGraphicFramePr>
            <a:graphicFrameLocks noChangeAspect="1"/>
          </p:cNvGraphicFramePr>
          <p:nvPr/>
        </p:nvGraphicFramePr>
        <p:xfrm>
          <a:off x="4624388" y="3449639"/>
          <a:ext cx="2913062" cy="1031875"/>
        </p:xfrm>
        <a:graphic>
          <a:graphicData uri="http://schemas.openxmlformats.org/presentationml/2006/ole">
            <mc:AlternateContent xmlns:mc="http://schemas.openxmlformats.org/markup-compatibility/2006">
              <mc:Choice xmlns:v="urn:schemas-microsoft-com:vml" Requires="v">
                <p:oleObj name="Equation" r:id="rId3" imgW="1549400" imgH="495300" progId="Equation.3">
                  <p:embed/>
                </p:oleObj>
              </mc:Choice>
              <mc:Fallback>
                <p:oleObj name="Equation" r:id="rId3" imgW="1549400" imgH="4953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3449639"/>
                        <a:ext cx="2913062" cy="1031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9638" name="Rectangle 5">
            <a:extLst>
              <a:ext uri="{FF2B5EF4-FFF2-40B4-BE49-F238E27FC236}">
                <a16:creationId xmlns:a16="http://schemas.microsoft.com/office/drawing/2014/main" id="{CF3C67DD-AAAB-A125-8C18-3B68200E6BB7}"/>
              </a:ext>
            </a:extLst>
          </p:cNvPr>
          <p:cNvSpPr>
            <a:spLocks noChangeArrowheads="1"/>
          </p:cNvSpPr>
          <p:nvPr/>
        </p:nvSpPr>
        <p:spPr bwMode="auto">
          <a:xfrm>
            <a:off x="152400" y="4857750"/>
            <a:ext cx="1178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indent="-339725">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pPr>
            <a:r>
              <a:rPr lang="en-US" altLang="en-US" sz="2800" dirty="0"/>
              <a:t>A value of 1 signifies a solid object, and a value less than 1 will signify an object having an irregular boundary (or containing holes).</a:t>
            </a:r>
          </a:p>
        </p:txBody>
      </p:sp>
      <p:sp>
        <p:nvSpPr>
          <p:cNvPr id="2" name="Line 4">
            <a:extLst>
              <a:ext uri="{FF2B5EF4-FFF2-40B4-BE49-F238E27FC236}">
                <a16:creationId xmlns:a16="http://schemas.microsoft.com/office/drawing/2014/main" id="{609287D8-2DF3-D4C7-8BE0-E379BDDB6F40}"/>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2">
            <a:extLst>
              <a:ext uri="{FF2B5EF4-FFF2-40B4-BE49-F238E27FC236}">
                <a16:creationId xmlns:a16="http://schemas.microsoft.com/office/drawing/2014/main" id="{EEC69711-8092-4217-69EC-6510CD37515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4C16B6F-3794-BE4C-B921-44D55F6EDAB3}" type="datetime10">
              <a:rPr lang="en-US" altLang="en-US" sz="1400"/>
              <a:pPr>
                <a:spcBef>
                  <a:spcPct val="0"/>
                </a:spcBef>
                <a:buFontTx/>
                <a:buNone/>
              </a:pPr>
              <a:t>09:37</a:t>
            </a:fld>
            <a:endParaRPr lang="en-US" altLang="en-US" sz="1400"/>
          </a:p>
        </p:txBody>
      </p:sp>
      <p:sp>
        <p:nvSpPr>
          <p:cNvPr id="71682" name="Rectangle 2">
            <a:extLst>
              <a:ext uri="{FF2B5EF4-FFF2-40B4-BE49-F238E27FC236}">
                <a16:creationId xmlns:a16="http://schemas.microsoft.com/office/drawing/2014/main" id="{19C0B808-4C50-E734-DB9F-4A7B6FDE54E1}"/>
              </a:ext>
            </a:extLst>
          </p:cNvPr>
          <p:cNvSpPr>
            <a:spLocks noGrp="1" noChangeArrowheads="1"/>
          </p:cNvSpPr>
          <p:nvPr>
            <p:ph type="title"/>
          </p:nvPr>
        </p:nvSpPr>
        <p:spPr>
          <a:xfrm>
            <a:off x="2062164" y="196851"/>
            <a:ext cx="8226425" cy="606425"/>
          </a:xfrm>
        </p:spPr>
        <p:txBody>
          <a:bodyPr/>
          <a:lstStyle/>
          <a:p>
            <a:pPr eaLnBrk="1" hangingPunct="1"/>
            <a:r>
              <a:rPr lang="en-US" altLang="en-US">
                <a:solidFill>
                  <a:schemeClr val="tx1"/>
                </a:solidFill>
                <a:ea typeface="ＭＳ Ｐゴシック" panose="020B0600070205080204" pitchFamily="34" charset="-128"/>
              </a:rPr>
              <a:t>Solidity (cont.)</a:t>
            </a:r>
          </a:p>
        </p:txBody>
      </p:sp>
      <p:graphicFrame>
        <p:nvGraphicFramePr>
          <p:cNvPr id="71683" name="Object 3">
            <a:extLst>
              <a:ext uri="{FF2B5EF4-FFF2-40B4-BE49-F238E27FC236}">
                <a16:creationId xmlns:a16="http://schemas.microsoft.com/office/drawing/2014/main" id="{73DE506F-98DA-FF7B-702A-BF5F700588EC}"/>
              </a:ext>
            </a:extLst>
          </p:cNvPr>
          <p:cNvGraphicFramePr>
            <a:graphicFrameLocks noChangeAspect="1"/>
          </p:cNvGraphicFramePr>
          <p:nvPr/>
        </p:nvGraphicFramePr>
        <p:xfrm>
          <a:off x="1295400" y="1192214"/>
          <a:ext cx="9601200" cy="4518025"/>
        </p:xfrm>
        <a:graphic>
          <a:graphicData uri="http://schemas.openxmlformats.org/presentationml/2006/ole">
            <mc:AlternateContent xmlns:mc="http://schemas.openxmlformats.org/markup-compatibility/2006">
              <mc:Choice xmlns:v="urn:schemas-microsoft-com:vml" Requires="v">
                <p:oleObj name="Image" r:id="rId3" imgW="6908800" imgH="3251200" progId="Photoshop.Image.5">
                  <p:embed/>
                </p:oleObj>
              </mc:Choice>
              <mc:Fallback>
                <p:oleObj name="Image" r:id="rId3" imgW="6908800" imgH="32512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192214"/>
                        <a:ext cx="9601200"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0BF1FAF7-EE77-741E-2C82-51F62E09F5A1}"/>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Date Placeholder 3">
            <a:extLst>
              <a:ext uri="{FF2B5EF4-FFF2-40B4-BE49-F238E27FC236}">
                <a16:creationId xmlns:a16="http://schemas.microsoft.com/office/drawing/2014/main" id="{DB2118CF-E4AF-2D6A-CA28-9B992753CD1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5D609F1-3328-0146-B1B1-8B7708BA8643}" type="datetime10">
              <a:rPr lang="en-US" altLang="en-US" sz="1400"/>
              <a:pPr>
                <a:spcBef>
                  <a:spcPct val="0"/>
                </a:spcBef>
                <a:buFontTx/>
                <a:buNone/>
              </a:pPr>
              <a:t>09:37</a:t>
            </a:fld>
            <a:endParaRPr lang="en-US" altLang="en-US" sz="1400"/>
          </a:p>
        </p:txBody>
      </p:sp>
      <p:sp>
        <p:nvSpPr>
          <p:cNvPr id="73730" name="Rectangle 2">
            <a:extLst>
              <a:ext uri="{FF2B5EF4-FFF2-40B4-BE49-F238E27FC236}">
                <a16:creationId xmlns:a16="http://schemas.microsoft.com/office/drawing/2014/main" id="{3280D913-0068-9674-FB12-C128078A56A1}"/>
              </a:ext>
            </a:extLst>
          </p:cNvPr>
          <p:cNvSpPr>
            <a:spLocks noGrp="1" noChangeArrowheads="1"/>
          </p:cNvSpPr>
          <p:nvPr>
            <p:ph type="title"/>
          </p:nvPr>
        </p:nvSpPr>
        <p:spPr>
          <a:xfrm>
            <a:off x="1773239" y="280988"/>
            <a:ext cx="8645525" cy="609600"/>
          </a:xfrm>
        </p:spPr>
        <p:txBody>
          <a:bodyPr/>
          <a:lstStyle/>
          <a:p>
            <a:pPr eaLnBrk="1" hangingPunct="1"/>
            <a:r>
              <a:rPr lang="en-US" altLang="en-US">
                <a:solidFill>
                  <a:schemeClr val="tx1"/>
                </a:solidFill>
                <a:ea typeface="ＭＳ Ｐゴシック" panose="020B0600070205080204" pitchFamily="34" charset="-128"/>
              </a:rPr>
              <a:t>Moments of shape</a:t>
            </a:r>
          </a:p>
        </p:txBody>
      </p:sp>
      <p:sp>
        <p:nvSpPr>
          <p:cNvPr id="73731" name="Rectangle 3">
            <a:extLst>
              <a:ext uri="{FF2B5EF4-FFF2-40B4-BE49-F238E27FC236}">
                <a16:creationId xmlns:a16="http://schemas.microsoft.com/office/drawing/2014/main" id="{0BA8D85E-A1DE-15C9-8172-1BC501F0D9A5}"/>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The evaluation of </a:t>
            </a:r>
            <a:r>
              <a:rPr lang="en-US" altLang="en-US" sz="2800" b="1" dirty="0">
                <a:solidFill>
                  <a:srgbClr val="001DFF"/>
                </a:solidFill>
                <a:ea typeface="ＭＳ Ｐゴシック" panose="020B0600070205080204" pitchFamily="34" charset="-128"/>
              </a:rPr>
              <a:t>moments</a:t>
            </a:r>
            <a:r>
              <a:rPr lang="en-US" altLang="en-US" sz="2800" dirty="0">
                <a:ea typeface="ＭＳ Ｐゴシック" panose="020B0600070205080204" pitchFamily="34" charset="-128"/>
              </a:rPr>
              <a:t> represents a systematic method of shape analysis.</a:t>
            </a:r>
          </a:p>
          <a:p>
            <a:pPr eaLnBrk="1" hangingPunct="1"/>
            <a:r>
              <a:rPr lang="en-US" altLang="en-US" sz="2800" dirty="0">
                <a:ea typeface="ＭＳ Ｐゴシック" panose="020B0600070205080204" pitchFamily="34" charset="-128"/>
              </a:rPr>
              <a:t>The most commonly used region attributes are calculated from the three </a:t>
            </a:r>
            <a:r>
              <a:rPr lang="en-US" altLang="en-US" sz="2800" b="1" dirty="0">
                <a:ea typeface="ＭＳ Ｐゴシック" panose="020B0600070205080204" pitchFamily="34" charset="-128"/>
              </a:rPr>
              <a:t>low-order moments</a:t>
            </a:r>
            <a:r>
              <a:rPr lang="en-US" altLang="en-US" sz="2800" dirty="0">
                <a:ea typeface="ＭＳ Ｐゴシック" panose="020B0600070205080204" pitchFamily="34" charset="-128"/>
              </a:rPr>
              <a:t>.</a:t>
            </a:r>
          </a:p>
          <a:p>
            <a:pPr eaLnBrk="1" hangingPunct="1"/>
            <a:r>
              <a:rPr lang="en-US" altLang="en-US" sz="2800" dirty="0">
                <a:ea typeface="ＭＳ Ｐゴシック" panose="020B0600070205080204" pitchFamily="34" charset="-128"/>
              </a:rPr>
              <a:t>Knowledge of the low-order moments allows the calculation of the </a:t>
            </a:r>
            <a:r>
              <a:rPr lang="en-US" altLang="en-US" sz="2800" b="1" dirty="0">
                <a:solidFill>
                  <a:srgbClr val="001DFF"/>
                </a:solidFill>
                <a:ea typeface="ＭＳ Ｐゴシック" panose="020B0600070205080204" pitchFamily="34" charset="-128"/>
              </a:rPr>
              <a:t>central moments, normalized central moments</a:t>
            </a:r>
            <a:r>
              <a:rPr lang="en-US" altLang="en-US" sz="2800" dirty="0">
                <a:ea typeface="ＭＳ Ｐゴシック" panose="020B0600070205080204" pitchFamily="34" charset="-128"/>
              </a:rPr>
              <a:t>, and </a:t>
            </a:r>
            <a:r>
              <a:rPr lang="en-US" altLang="en-US" sz="2800" b="1" dirty="0">
                <a:solidFill>
                  <a:srgbClr val="001DFF"/>
                </a:solidFill>
                <a:ea typeface="ＭＳ Ｐゴシック" panose="020B0600070205080204" pitchFamily="34" charset="-128"/>
              </a:rPr>
              <a:t>moment invariants</a:t>
            </a:r>
            <a:r>
              <a:rPr lang="en-US" altLang="en-US" sz="2800" dirty="0">
                <a:ea typeface="ＭＳ Ｐゴシック" panose="020B0600070205080204" pitchFamily="34" charset="-128"/>
              </a:rPr>
              <a:t>.</a:t>
            </a:r>
          </a:p>
        </p:txBody>
      </p:sp>
      <p:sp>
        <p:nvSpPr>
          <p:cNvPr id="2" name="Line 4">
            <a:extLst>
              <a:ext uri="{FF2B5EF4-FFF2-40B4-BE49-F238E27FC236}">
                <a16:creationId xmlns:a16="http://schemas.microsoft.com/office/drawing/2014/main" id="{DC21F8EE-75CB-9A36-481A-3A718A3E453C}"/>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Date Placeholder 3">
            <a:extLst>
              <a:ext uri="{FF2B5EF4-FFF2-40B4-BE49-F238E27FC236}">
                <a16:creationId xmlns:a16="http://schemas.microsoft.com/office/drawing/2014/main" id="{FBA164C6-1FC5-1C23-9066-32CC8121329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FEDB659-F202-214C-B5EE-DF3F02592BA7}" type="datetime10">
              <a:rPr lang="en-US" altLang="en-US" sz="1400"/>
              <a:pPr>
                <a:spcBef>
                  <a:spcPct val="0"/>
                </a:spcBef>
                <a:buFontTx/>
                <a:buNone/>
              </a:pPr>
              <a:t>09:37</a:t>
            </a:fld>
            <a:endParaRPr lang="en-US" altLang="en-US" sz="1400"/>
          </a:p>
        </p:txBody>
      </p:sp>
      <p:sp>
        <p:nvSpPr>
          <p:cNvPr id="75778" name="Rectangle 9">
            <a:extLst>
              <a:ext uri="{FF2B5EF4-FFF2-40B4-BE49-F238E27FC236}">
                <a16:creationId xmlns:a16="http://schemas.microsoft.com/office/drawing/2014/main" id="{424539A3-4DC2-8732-6CA1-7722D1F08D91}"/>
              </a:ext>
            </a:extLst>
          </p:cNvPr>
          <p:cNvSpPr>
            <a:spLocks noChangeArrowheads="1"/>
          </p:cNvSpPr>
          <p:nvPr/>
        </p:nvSpPr>
        <p:spPr bwMode="auto">
          <a:xfrm>
            <a:off x="2646363" y="4108450"/>
            <a:ext cx="7580312" cy="12715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79" name="Rectangle 8">
            <a:extLst>
              <a:ext uri="{FF2B5EF4-FFF2-40B4-BE49-F238E27FC236}">
                <a16:creationId xmlns:a16="http://schemas.microsoft.com/office/drawing/2014/main" id="{CF40B825-5D22-7759-F58C-3E60679B5A12}"/>
              </a:ext>
            </a:extLst>
          </p:cNvPr>
          <p:cNvSpPr>
            <a:spLocks noChangeArrowheads="1"/>
          </p:cNvSpPr>
          <p:nvPr/>
        </p:nvSpPr>
        <p:spPr bwMode="auto">
          <a:xfrm>
            <a:off x="3375026" y="2200276"/>
            <a:ext cx="5618163" cy="13112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5780" name="Rectangle 2">
            <a:extLst>
              <a:ext uri="{FF2B5EF4-FFF2-40B4-BE49-F238E27FC236}">
                <a16:creationId xmlns:a16="http://schemas.microsoft.com/office/drawing/2014/main" id="{68355BD7-1DB2-3D43-C509-2A9677EDEFE6}"/>
              </a:ext>
            </a:extLst>
          </p:cNvPr>
          <p:cNvSpPr>
            <a:spLocks noGrp="1" noChangeArrowheads="1"/>
          </p:cNvSpPr>
          <p:nvPr>
            <p:ph type="title"/>
          </p:nvPr>
        </p:nvSpPr>
        <p:spPr>
          <a:xfrm>
            <a:off x="1774825" y="52388"/>
            <a:ext cx="8642350" cy="1143000"/>
          </a:xfrm>
        </p:spPr>
        <p:txBody>
          <a:bodyPr/>
          <a:lstStyle/>
          <a:p>
            <a:pPr eaLnBrk="1" hangingPunct="1"/>
            <a:r>
              <a:rPr lang="en-US" altLang="en-US">
                <a:solidFill>
                  <a:schemeClr val="tx1"/>
                </a:solidFill>
                <a:ea typeface="ＭＳ Ｐゴシック" panose="020B0600070205080204" pitchFamily="34" charset="-128"/>
              </a:rPr>
              <a:t>Calculating the moments</a:t>
            </a:r>
          </a:p>
        </p:txBody>
      </p:sp>
      <p:sp>
        <p:nvSpPr>
          <p:cNvPr id="75781" name="Rectangle 3">
            <a:extLst>
              <a:ext uri="{FF2B5EF4-FFF2-40B4-BE49-F238E27FC236}">
                <a16:creationId xmlns:a16="http://schemas.microsoft.com/office/drawing/2014/main" id="{FD6093F9-0570-C478-5E6E-794773A52886}"/>
              </a:ext>
            </a:extLst>
          </p:cNvPr>
          <p:cNvSpPr>
            <a:spLocks noGrp="1" noChangeArrowheads="1"/>
          </p:cNvSpPr>
          <p:nvPr>
            <p:ph type="body" idx="1"/>
          </p:nvPr>
        </p:nvSpPr>
        <p:spPr>
          <a:xfrm>
            <a:off x="1774825" y="1600201"/>
            <a:ext cx="8642350" cy="754063"/>
          </a:xfrm>
        </p:spPr>
        <p:txBody>
          <a:bodyPr/>
          <a:lstStyle/>
          <a:p>
            <a:pPr eaLnBrk="1" hangingPunct="1">
              <a:buFontTx/>
              <a:buNone/>
            </a:pPr>
            <a:r>
              <a:rPr lang="en-US" altLang="en-US">
                <a:ea typeface="ＭＳ Ｐゴシック" panose="020B0600070205080204" pitchFamily="34" charset="-128"/>
              </a:rPr>
              <a:t>To define the (p,q)</a:t>
            </a:r>
            <a:r>
              <a:rPr lang="en-US" altLang="en-US" baseline="30000">
                <a:ea typeface="ＭＳ Ｐゴシック" panose="020B0600070205080204" pitchFamily="34" charset="-128"/>
              </a:rPr>
              <a:t>th</a:t>
            </a:r>
            <a:r>
              <a:rPr lang="en-US" altLang="en-US">
                <a:ea typeface="ＭＳ Ｐゴシック" panose="020B0600070205080204" pitchFamily="34" charset="-128"/>
              </a:rPr>
              <a:t>-order moment:</a:t>
            </a:r>
          </a:p>
        </p:txBody>
      </p:sp>
      <p:sp>
        <p:nvSpPr>
          <p:cNvPr id="75782" name="Rectangle 4">
            <a:extLst>
              <a:ext uri="{FF2B5EF4-FFF2-40B4-BE49-F238E27FC236}">
                <a16:creationId xmlns:a16="http://schemas.microsoft.com/office/drawing/2014/main" id="{45329C31-5B20-6FD6-614F-54ADBE412CE5}"/>
              </a:ext>
            </a:extLst>
          </p:cNvPr>
          <p:cNvSpPr>
            <a:spLocks noChangeArrowheads="1"/>
          </p:cNvSpPr>
          <p:nvPr/>
        </p:nvSpPr>
        <p:spPr bwMode="auto">
          <a:xfrm>
            <a:off x="2016125" y="3505200"/>
            <a:ext cx="8159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t>Therefore, we have:</a:t>
            </a:r>
          </a:p>
        </p:txBody>
      </p:sp>
      <p:graphicFrame>
        <p:nvGraphicFramePr>
          <p:cNvPr id="75783" name="Object 5">
            <a:extLst>
              <a:ext uri="{FF2B5EF4-FFF2-40B4-BE49-F238E27FC236}">
                <a16:creationId xmlns:a16="http://schemas.microsoft.com/office/drawing/2014/main" id="{0AF4399B-6F6D-2071-C77B-6FE1B22F7803}"/>
              </a:ext>
            </a:extLst>
          </p:cNvPr>
          <p:cNvGraphicFramePr>
            <a:graphicFrameLocks noChangeAspect="1"/>
          </p:cNvGraphicFramePr>
          <p:nvPr/>
        </p:nvGraphicFramePr>
        <p:xfrm>
          <a:off x="3733800" y="2381250"/>
          <a:ext cx="4706938" cy="890588"/>
        </p:xfrm>
        <a:graphic>
          <a:graphicData uri="http://schemas.openxmlformats.org/presentationml/2006/ole">
            <mc:AlternateContent xmlns:mc="http://schemas.openxmlformats.org/markup-compatibility/2006">
              <mc:Choice xmlns:v="urn:schemas-microsoft-com:vml" Requires="v">
                <p:oleObj name="Equation" r:id="rId3" imgW="3060700" imgH="520700" progId="Equation.3">
                  <p:embed/>
                </p:oleObj>
              </mc:Choice>
              <mc:Fallback>
                <p:oleObj name="Equation" r:id="rId3" imgW="3060700" imgH="5207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381250"/>
                        <a:ext cx="4706938" cy="890588"/>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5784" name="Object 6">
            <a:extLst>
              <a:ext uri="{FF2B5EF4-FFF2-40B4-BE49-F238E27FC236}">
                <a16:creationId xmlns:a16="http://schemas.microsoft.com/office/drawing/2014/main" id="{04B9ADD2-3E56-F728-C087-9FDD520C2655}"/>
              </a:ext>
            </a:extLst>
          </p:cNvPr>
          <p:cNvGraphicFramePr>
            <a:graphicFrameLocks noChangeAspect="1"/>
          </p:cNvGraphicFramePr>
          <p:nvPr/>
        </p:nvGraphicFramePr>
        <p:xfrm>
          <a:off x="2767013" y="4114800"/>
          <a:ext cx="6654800" cy="1066800"/>
        </p:xfrm>
        <a:graphic>
          <a:graphicData uri="http://schemas.openxmlformats.org/presentationml/2006/ole">
            <mc:AlternateContent xmlns:mc="http://schemas.openxmlformats.org/markup-compatibility/2006">
              <mc:Choice xmlns:v="urn:schemas-microsoft-com:vml" Requires="v">
                <p:oleObj name="Equation" r:id="rId5" imgW="4356100" imgH="635000" progId="Equation.3">
                  <p:embed/>
                </p:oleObj>
              </mc:Choice>
              <mc:Fallback>
                <p:oleObj name="Equation" r:id="rId5" imgW="4356100" imgH="6350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7013" y="4114800"/>
                        <a:ext cx="66548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5785" name="Rectangle 7">
            <a:extLst>
              <a:ext uri="{FF2B5EF4-FFF2-40B4-BE49-F238E27FC236}">
                <a16:creationId xmlns:a16="http://schemas.microsoft.com/office/drawing/2014/main" id="{47FE68B7-E24C-9598-BF0E-B6F0A8AED841}"/>
              </a:ext>
            </a:extLst>
          </p:cNvPr>
          <p:cNvSpPr>
            <a:spLocks noChangeArrowheads="1"/>
          </p:cNvSpPr>
          <p:nvPr/>
        </p:nvSpPr>
        <p:spPr bwMode="auto">
          <a:xfrm>
            <a:off x="2108200" y="5503863"/>
            <a:ext cx="9398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t>The zeroth-order moment </a:t>
            </a:r>
            <a:r>
              <a:rPr lang="en-US" altLang="en-US" sz="2400" i="1" dirty="0"/>
              <a:t>m</a:t>
            </a:r>
            <a:r>
              <a:rPr lang="en-US" altLang="en-US" sz="2400" i="1" baseline="-25000" dirty="0"/>
              <a:t>00</a:t>
            </a:r>
            <a:r>
              <a:rPr lang="en-US" altLang="en-US" sz="2400" dirty="0"/>
              <a:t> simply represents the sum of the pixels contained in an object and gives a measure of the area.</a:t>
            </a:r>
          </a:p>
        </p:txBody>
      </p:sp>
      <p:sp>
        <p:nvSpPr>
          <p:cNvPr id="2" name="Line 4">
            <a:extLst>
              <a:ext uri="{FF2B5EF4-FFF2-40B4-BE49-F238E27FC236}">
                <a16:creationId xmlns:a16="http://schemas.microsoft.com/office/drawing/2014/main" id="{77541B07-5A52-D56D-E00B-874134C2291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a:extLst>
              <a:ext uri="{FF2B5EF4-FFF2-40B4-BE49-F238E27FC236}">
                <a16:creationId xmlns:a16="http://schemas.microsoft.com/office/drawing/2014/main" id="{07C93FB9-C597-4CC3-ABDB-5F41CEB42C5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6458876-3EF6-4241-990C-31F7A24D8417}" type="datetime10">
              <a:rPr lang="en-US" altLang="en-US" sz="1400"/>
              <a:pPr>
                <a:spcBef>
                  <a:spcPct val="0"/>
                </a:spcBef>
                <a:buFontTx/>
                <a:buNone/>
              </a:pPr>
              <a:t>09:37</a:t>
            </a:fld>
            <a:endParaRPr lang="en-US" altLang="en-US" sz="1400"/>
          </a:p>
        </p:txBody>
      </p:sp>
      <p:sp>
        <p:nvSpPr>
          <p:cNvPr id="22530" name="Rectangle 2">
            <a:extLst>
              <a:ext uri="{FF2B5EF4-FFF2-40B4-BE49-F238E27FC236}">
                <a16:creationId xmlns:a16="http://schemas.microsoft.com/office/drawing/2014/main" id="{5D2ADA06-C55C-FC72-5773-ACBFF4D72E38}"/>
              </a:ext>
            </a:extLst>
          </p:cNvPr>
          <p:cNvSpPr>
            <a:spLocks noGrp="1" noChangeArrowheads="1"/>
          </p:cNvSpPr>
          <p:nvPr>
            <p:ph type="title"/>
          </p:nvPr>
        </p:nvSpPr>
        <p:spPr>
          <a:xfrm>
            <a:off x="1235076" y="190308"/>
            <a:ext cx="8961437" cy="647700"/>
          </a:xfrm>
        </p:spPr>
        <p:txBody>
          <a:bodyPr/>
          <a:lstStyle/>
          <a:p>
            <a:pPr eaLnBrk="1" hangingPunct="1"/>
            <a:r>
              <a:rPr lang="en-US" altLang="en-US" sz="3200" dirty="0">
                <a:solidFill>
                  <a:srgbClr val="080808"/>
                </a:solidFill>
                <a:ea typeface="ＭＳ Ｐゴシック" panose="020B0600070205080204" pitchFamily="34" charset="-128"/>
              </a:rPr>
              <a:t>Modifying image contrast and brightness</a:t>
            </a:r>
          </a:p>
        </p:txBody>
      </p:sp>
      <p:sp>
        <p:nvSpPr>
          <p:cNvPr id="22531" name="Rectangle 3">
            <a:extLst>
              <a:ext uri="{FF2B5EF4-FFF2-40B4-BE49-F238E27FC236}">
                <a16:creationId xmlns:a16="http://schemas.microsoft.com/office/drawing/2014/main" id="{E8DC42A7-5A38-477C-0480-816309416A49}"/>
              </a:ext>
            </a:extLst>
          </p:cNvPr>
          <p:cNvSpPr>
            <a:spLocks noGrp="1" noChangeArrowheads="1"/>
          </p:cNvSpPr>
          <p:nvPr>
            <p:ph type="body" idx="1"/>
          </p:nvPr>
        </p:nvSpPr>
        <p:spPr>
          <a:xfrm>
            <a:off x="241300" y="1292225"/>
            <a:ext cx="11785599" cy="4510088"/>
          </a:xfrm>
        </p:spPr>
        <p:txBody>
          <a:bodyPr/>
          <a:lstStyle/>
          <a:p>
            <a:pPr eaLnBrk="1" hangingPunct="1"/>
            <a:r>
              <a:rPr lang="en-US" altLang="en-US" sz="2800" dirty="0">
                <a:solidFill>
                  <a:srgbClr val="080808"/>
                </a:solidFill>
                <a:ea typeface="ＭＳ Ｐゴシック" panose="020B0600070205080204" pitchFamily="34" charset="-128"/>
              </a:rPr>
              <a:t>The easiest and most frequent method is </a:t>
            </a:r>
            <a:r>
              <a:rPr lang="en-US" altLang="en-US" sz="2800" dirty="0">
                <a:solidFill>
                  <a:srgbClr val="001DFF"/>
                </a:solidFill>
                <a:ea typeface="ＭＳ Ｐゴシック" panose="020B0600070205080204" pitchFamily="34" charset="-128"/>
              </a:rPr>
              <a:t>histogram manipulation</a:t>
            </a:r>
          </a:p>
          <a:p>
            <a:pPr eaLnBrk="1" hangingPunct="1"/>
            <a:r>
              <a:rPr lang="en-US" altLang="en-US" sz="2800" dirty="0">
                <a:solidFill>
                  <a:srgbClr val="080808"/>
                </a:solidFill>
                <a:ea typeface="ＭＳ Ｐゴシック" panose="020B0600070205080204" pitchFamily="34" charset="-128"/>
              </a:rPr>
              <a:t>An 8 bit gray scale image will display 2</a:t>
            </a:r>
            <a:r>
              <a:rPr lang="en-US" altLang="en-US" sz="2800" baseline="30000" dirty="0">
                <a:solidFill>
                  <a:srgbClr val="080808"/>
                </a:solidFill>
                <a:ea typeface="ＭＳ Ｐゴシック" panose="020B0600070205080204" pitchFamily="34" charset="-128"/>
              </a:rPr>
              <a:t>8</a:t>
            </a:r>
            <a:r>
              <a:rPr lang="en-US" altLang="en-US" sz="2800" dirty="0">
                <a:solidFill>
                  <a:srgbClr val="080808"/>
                </a:solidFill>
                <a:ea typeface="ＭＳ Ｐゴシック" panose="020B0600070205080204" pitchFamily="34" charset="-128"/>
              </a:rPr>
              <a:t> =256 different brightness levels ranging from 0 (black) to 255 (white) (2</a:t>
            </a:r>
            <a:r>
              <a:rPr lang="en-US" altLang="en-US" sz="2800" baseline="30000" dirty="0">
                <a:solidFill>
                  <a:srgbClr val="080808"/>
                </a:solidFill>
                <a:ea typeface="ＭＳ Ｐゴシック" panose="020B0600070205080204" pitchFamily="34" charset="-128"/>
              </a:rPr>
              <a:t>10</a:t>
            </a:r>
            <a:r>
              <a:rPr lang="en-US" altLang="en-US" sz="2800" dirty="0">
                <a:solidFill>
                  <a:srgbClr val="080808"/>
                </a:solidFill>
                <a:ea typeface="ＭＳ Ｐゴシック" panose="020B0600070205080204" pitchFamily="34" charset="-128"/>
              </a:rPr>
              <a:t>=1024, 2</a:t>
            </a:r>
            <a:r>
              <a:rPr lang="en-US" altLang="en-US" sz="2800" baseline="30000" dirty="0">
                <a:solidFill>
                  <a:srgbClr val="080808"/>
                </a:solidFill>
                <a:ea typeface="ＭＳ Ｐゴシック" panose="020B0600070205080204" pitchFamily="34" charset="-128"/>
              </a:rPr>
              <a:t>12</a:t>
            </a:r>
            <a:r>
              <a:rPr lang="en-US" altLang="en-US" sz="2800" dirty="0">
                <a:solidFill>
                  <a:srgbClr val="080808"/>
                </a:solidFill>
                <a:ea typeface="ＭＳ Ｐゴシック" panose="020B0600070205080204" pitchFamily="34" charset="-128"/>
              </a:rPr>
              <a:t>=4096).  An image that has pixel values throughout the entire range has a large dynamic range, and may or may not display the appropriate contrast for the features of interest. 16 bit would be </a:t>
            </a:r>
            <a:r>
              <a:rPr lang="en-US" altLang="en-US" sz="2800" dirty="0">
                <a:ea typeface="ＭＳ Ｐゴシック" panose="020B0600070205080204" pitchFamily="34" charset="-128"/>
              </a:rPr>
              <a:t>2</a:t>
            </a:r>
            <a:r>
              <a:rPr lang="en-US" altLang="en-US" sz="2800" baseline="30000" dirty="0">
                <a:ea typeface="ＭＳ Ｐゴシック" panose="020B0600070205080204" pitchFamily="34" charset="-128"/>
              </a:rPr>
              <a:t>16</a:t>
            </a:r>
            <a:r>
              <a:rPr lang="en-US" altLang="en-US" sz="2800" dirty="0">
                <a:ea typeface="ＭＳ Ｐゴシック" panose="020B0600070205080204" pitchFamily="34" charset="-128"/>
              </a:rPr>
              <a:t> (or 65,536)</a:t>
            </a:r>
          </a:p>
          <a:p>
            <a:pPr eaLnBrk="1" hangingPunct="1"/>
            <a:r>
              <a:rPr lang="en-US" altLang="en-US" sz="2800" dirty="0">
                <a:ea typeface="ＭＳ Ｐゴシック" panose="020B0600070205080204" pitchFamily="34" charset="-128"/>
              </a:rPr>
              <a:t>(Non-linear enhancements - e.g. Equalization see later) </a:t>
            </a:r>
          </a:p>
        </p:txBody>
      </p:sp>
      <p:sp>
        <p:nvSpPr>
          <p:cNvPr id="22532" name="Line 4">
            <a:extLst>
              <a:ext uri="{FF2B5EF4-FFF2-40B4-BE49-F238E27FC236}">
                <a16:creationId xmlns:a16="http://schemas.microsoft.com/office/drawing/2014/main" id="{B43617E8-5296-D3C9-FF1B-18E5F7CDAE7B}"/>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Date Placeholder 4">
            <a:extLst>
              <a:ext uri="{FF2B5EF4-FFF2-40B4-BE49-F238E27FC236}">
                <a16:creationId xmlns:a16="http://schemas.microsoft.com/office/drawing/2014/main" id="{75D5EA5C-26F6-4D58-5B0B-DD89A2FB348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70811D-C328-9848-8EF5-6CFB3D32A90E}" type="datetime10">
              <a:rPr lang="en-US" altLang="en-US" sz="1400"/>
              <a:pPr>
                <a:spcBef>
                  <a:spcPct val="0"/>
                </a:spcBef>
                <a:buFontTx/>
                <a:buNone/>
              </a:pPr>
              <a:t>09:37</a:t>
            </a:fld>
            <a:endParaRPr lang="en-US" altLang="en-US" sz="1400"/>
          </a:p>
        </p:txBody>
      </p:sp>
      <p:sp>
        <p:nvSpPr>
          <p:cNvPr id="77826" name="Rectangle 7">
            <a:extLst>
              <a:ext uri="{FF2B5EF4-FFF2-40B4-BE49-F238E27FC236}">
                <a16:creationId xmlns:a16="http://schemas.microsoft.com/office/drawing/2014/main" id="{89FEFFE1-2681-1642-4264-4B6B7D30828D}"/>
              </a:ext>
            </a:extLst>
          </p:cNvPr>
          <p:cNvSpPr>
            <a:spLocks noChangeArrowheads="1"/>
          </p:cNvSpPr>
          <p:nvPr/>
        </p:nvSpPr>
        <p:spPr bwMode="auto">
          <a:xfrm>
            <a:off x="2105026" y="4446589"/>
            <a:ext cx="7897813" cy="157638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7827" name="Rectangle 2">
            <a:extLst>
              <a:ext uri="{FF2B5EF4-FFF2-40B4-BE49-F238E27FC236}">
                <a16:creationId xmlns:a16="http://schemas.microsoft.com/office/drawing/2014/main" id="{196FC460-ADC4-8234-3CD2-D400A6958B3F}"/>
              </a:ext>
            </a:extLst>
          </p:cNvPr>
          <p:cNvSpPr>
            <a:spLocks noGrp="1" noChangeArrowheads="1"/>
          </p:cNvSpPr>
          <p:nvPr>
            <p:ph type="title"/>
          </p:nvPr>
        </p:nvSpPr>
        <p:spPr>
          <a:xfrm>
            <a:off x="1774825" y="352426"/>
            <a:ext cx="8642350" cy="606425"/>
          </a:xfrm>
        </p:spPr>
        <p:txBody>
          <a:bodyPr/>
          <a:lstStyle/>
          <a:p>
            <a:pPr eaLnBrk="1" hangingPunct="1"/>
            <a:r>
              <a:rPr lang="en-US" altLang="en-US">
                <a:solidFill>
                  <a:schemeClr val="tx1"/>
                </a:solidFill>
                <a:ea typeface="ＭＳ Ｐゴシック" panose="020B0600070205080204" pitchFamily="34" charset="-128"/>
              </a:rPr>
              <a:t>Centroid</a:t>
            </a:r>
          </a:p>
        </p:txBody>
      </p:sp>
      <p:sp>
        <p:nvSpPr>
          <p:cNvPr id="77828" name="Rectangle 3">
            <a:extLst>
              <a:ext uri="{FF2B5EF4-FFF2-40B4-BE49-F238E27FC236}">
                <a16:creationId xmlns:a16="http://schemas.microsoft.com/office/drawing/2014/main" id="{05A09C5F-EB49-FD53-A379-5EBE776BA070}"/>
              </a:ext>
            </a:extLst>
          </p:cNvPr>
          <p:cNvSpPr>
            <a:spLocks noGrp="1" noChangeArrowheads="1"/>
          </p:cNvSpPr>
          <p:nvPr>
            <p:ph type="body" sz="half" idx="1"/>
          </p:nvPr>
        </p:nvSpPr>
        <p:spPr>
          <a:xfrm>
            <a:off x="254000" y="1600201"/>
            <a:ext cx="11823700" cy="2682875"/>
          </a:xfrm>
        </p:spPr>
        <p:txBody>
          <a:bodyPr/>
          <a:lstStyle/>
          <a:p>
            <a:pPr eaLnBrk="1" hangingPunct="1">
              <a:lnSpc>
                <a:spcPct val="90000"/>
              </a:lnSpc>
            </a:pPr>
            <a:r>
              <a:rPr lang="en-US" altLang="en-US" dirty="0">
                <a:ea typeface="ＭＳ Ｐゴシック" panose="020B0600070205080204" pitchFamily="34" charset="-128"/>
              </a:rPr>
              <a:t>The first-order moments in x (m</a:t>
            </a:r>
            <a:r>
              <a:rPr lang="en-US" altLang="en-US" baseline="-25000" dirty="0">
                <a:ea typeface="ＭＳ Ｐゴシック" panose="020B0600070205080204" pitchFamily="34" charset="-128"/>
              </a:rPr>
              <a:t>10</a:t>
            </a:r>
            <a:r>
              <a:rPr lang="en-US" altLang="en-US" dirty="0">
                <a:ea typeface="ＭＳ Ｐゴシック" panose="020B0600070205080204" pitchFamily="34" charset="-128"/>
              </a:rPr>
              <a:t>) and y (m</a:t>
            </a:r>
            <a:r>
              <a:rPr lang="en-US" altLang="en-US" baseline="-25000" dirty="0">
                <a:ea typeface="ＭＳ Ｐゴシック" panose="020B0600070205080204" pitchFamily="34" charset="-128"/>
              </a:rPr>
              <a:t>01</a:t>
            </a:r>
            <a:r>
              <a:rPr lang="en-US" altLang="en-US" dirty="0">
                <a:ea typeface="ＭＳ Ｐゴシック" panose="020B0600070205080204" pitchFamily="34" charset="-128"/>
              </a:rPr>
              <a:t>) normalized by the area can be used to specify the location of the </a:t>
            </a:r>
            <a:r>
              <a:rPr lang="en-US" altLang="en-US" b="1" dirty="0" err="1">
                <a:ea typeface="ＭＳ Ｐゴシック" panose="020B0600070205080204" pitchFamily="34" charset="-128"/>
              </a:rPr>
              <a:t>centre</a:t>
            </a:r>
            <a:r>
              <a:rPr lang="en-US" altLang="en-US" b="1" dirty="0">
                <a:ea typeface="ＭＳ Ｐゴシック" panose="020B0600070205080204" pitchFamily="34" charset="-128"/>
              </a:rPr>
              <a:t> of gravity</a:t>
            </a:r>
            <a:r>
              <a:rPr lang="en-US" altLang="en-US" dirty="0">
                <a:ea typeface="ＭＳ Ｐゴシック" panose="020B0600070205080204" pitchFamily="34" charset="-128"/>
              </a:rPr>
              <a:t>, or </a:t>
            </a:r>
            <a:r>
              <a:rPr lang="en-US" altLang="en-US" b="1" dirty="0">
                <a:ea typeface="ＭＳ Ｐゴシック" panose="020B0600070205080204" pitchFamily="34" charset="-128"/>
              </a:rPr>
              <a:t>centroid</a:t>
            </a:r>
            <a:r>
              <a:rPr lang="en-US" altLang="en-US" dirty="0">
                <a:ea typeface="ＭＳ Ｐゴシック" panose="020B0600070205080204" pitchFamily="34" charset="-128"/>
              </a:rPr>
              <a:t> of an object.</a:t>
            </a:r>
          </a:p>
          <a:p>
            <a:pPr eaLnBrk="1" hangingPunct="1">
              <a:lnSpc>
                <a:spcPct val="90000"/>
              </a:lnSpc>
            </a:pPr>
            <a:r>
              <a:rPr lang="en-US" altLang="en-US" dirty="0">
                <a:ea typeface="ＭＳ Ｐゴシック" panose="020B0600070205080204" pitchFamily="34" charset="-128"/>
              </a:rPr>
              <a:t>Centroid It has two components, denoting the row and column positions of the point of balance of the object:</a:t>
            </a:r>
          </a:p>
        </p:txBody>
      </p:sp>
      <p:graphicFrame>
        <p:nvGraphicFramePr>
          <p:cNvPr id="77829" name="Object 4">
            <a:extLst>
              <a:ext uri="{FF2B5EF4-FFF2-40B4-BE49-F238E27FC236}">
                <a16:creationId xmlns:a16="http://schemas.microsoft.com/office/drawing/2014/main" id="{D9256C66-188A-904C-C524-FB56F45E8D44}"/>
              </a:ext>
            </a:extLst>
          </p:cNvPr>
          <p:cNvGraphicFramePr>
            <a:graphicFrameLocks noChangeAspect="1"/>
          </p:cNvGraphicFramePr>
          <p:nvPr/>
        </p:nvGraphicFramePr>
        <p:xfrm>
          <a:off x="6951664" y="4648200"/>
          <a:ext cx="2185987" cy="1041400"/>
        </p:xfrm>
        <a:graphic>
          <a:graphicData uri="http://schemas.openxmlformats.org/presentationml/2006/ole">
            <mc:AlternateContent xmlns:mc="http://schemas.openxmlformats.org/markup-compatibility/2006">
              <mc:Choice xmlns:v="urn:schemas-microsoft-com:vml" Requires="v">
                <p:oleObj name="Image" r:id="rId3" imgW="2184400" imgH="1041400" progId="Photoshop.Image.5">
                  <p:embed/>
                </p:oleObj>
              </mc:Choice>
              <mc:Fallback>
                <p:oleObj name="Image" r:id="rId3" imgW="2184400" imgH="10414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4" y="4648200"/>
                        <a:ext cx="2185987"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7830" name="Object 5">
            <a:extLst>
              <a:ext uri="{FF2B5EF4-FFF2-40B4-BE49-F238E27FC236}">
                <a16:creationId xmlns:a16="http://schemas.microsoft.com/office/drawing/2014/main" id="{BEAB89EF-20CD-BCEF-C8D3-DF64F8121284}"/>
              </a:ext>
            </a:extLst>
          </p:cNvPr>
          <p:cNvGraphicFramePr>
            <a:graphicFrameLocks noChangeAspect="1"/>
          </p:cNvGraphicFramePr>
          <p:nvPr/>
        </p:nvGraphicFramePr>
        <p:xfrm>
          <a:off x="2292350" y="4724400"/>
          <a:ext cx="3708400" cy="965200"/>
        </p:xfrm>
        <a:graphic>
          <a:graphicData uri="http://schemas.openxmlformats.org/presentationml/2006/ole">
            <mc:AlternateContent xmlns:mc="http://schemas.openxmlformats.org/markup-compatibility/2006">
              <mc:Choice xmlns:v="urn:schemas-microsoft-com:vml" Requires="v">
                <p:oleObj name="Equation" r:id="rId5" imgW="2400300" imgH="571500" progId="Equation.3">
                  <p:embed/>
                </p:oleObj>
              </mc:Choice>
              <mc:Fallback>
                <p:oleObj name="Equation" r:id="rId5" imgW="2400300" imgH="5715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350" y="4724400"/>
                        <a:ext cx="37084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cxnSp>
        <p:nvCxnSpPr>
          <p:cNvPr id="3" name="Straight Connector 2">
            <a:extLst>
              <a:ext uri="{FF2B5EF4-FFF2-40B4-BE49-F238E27FC236}">
                <a16:creationId xmlns:a16="http://schemas.microsoft.com/office/drawing/2014/main" id="{A7DEA8D8-5DAA-E34F-8839-06A62F397720}"/>
              </a:ext>
            </a:extLst>
          </p:cNvPr>
          <p:cNvCxnSpPr>
            <a:cxnSpLocks/>
          </p:cNvCxnSpPr>
          <p:nvPr/>
        </p:nvCxnSpPr>
        <p:spPr bwMode="auto">
          <a:xfrm>
            <a:off x="7999413" y="3736975"/>
            <a:ext cx="0" cy="29860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13161813-4419-D604-E8C3-03E65332308C}"/>
              </a:ext>
            </a:extLst>
          </p:cNvPr>
          <p:cNvCxnSpPr>
            <a:cxnSpLocks/>
          </p:cNvCxnSpPr>
          <p:nvPr/>
        </p:nvCxnSpPr>
        <p:spPr bwMode="auto">
          <a:xfrm flipH="1">
            <a:off x="6281739" y="5164138"/>
            <a:ext cx="4052887"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
        <p:nvSpPr>
          <p:cNvPr id="2" name="Line 4">
            <a:extLst>
              <a:ext uri="{FF2B5EF4-FFF2-40B4-BE49-F238E27FC236}">
                <a16:creationId xmlns:a16="http://schemas.microsoft.com/office/drawing/2014/main" id="{72E116BF-409D-1474-E483-EC6BE886D23A}"/>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Date Placeholder 4">
            <a:extLst>
              <a:ext uri="{FF2B5EF4-FFF2-40B4-BE49-F238E27FC236}">
                <a16:creationId xmlns:a16="http://schemas.microsoft.com/office/drawing/2014/main" id="{86BF9334-3A33-577D-CD24-089E20A87C7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AD61210-73BE-4242-9E27-76DFA6CAF5C0}" type="datetime10">
              <a:rPr lang="en-US" altLang="en-US" sz="1400"/>
              <a:pPr>
                <a:spcBef>
                  <a:spcPct val="0"/>
                </a:spcBef>
                <a:buFontTx/>
                <a:buNone/>
              </a:pPr>
              <a:t>09:37</a:t>
            </a:fld>
            <a:endParaRPr lang="en-US" altLang="en-US" sz="1400"/>
          </a:p>
        </p:txBody>
      </p:sp>
      <p:sp>
        <p:nvSpPr>
          <p:cNvPr id="79874" name="Rectangle 8">
            <a:extLst>
              <a:ext uri="{FF2B5EF4-FFF2-40B4-BE49-F238E27FC236}">
                <a16:creationId xmlns:a16="http://schemas.microsoft.com/office/drawing/2014/main" id="{BC074344-7CC7-1F30-5BD2-E1B788082E80}"/>
              </a:ext>
            </a:extLst>
          </p:cNvPr>
          <p:cNvSpPr>
            <a:spLocks noChangeArrowheads="1"/>
          </p:cNvSpPr>
          <p:nvPr/>
        </p:nvSpPr>
        <p:spPr bwMode="auto">
          <a:xfrm>
            <a:off x="3282950" y="5273675"/>
            <a:ext cx="5830888" cy="11001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5" name="Rectangle 7">
            <a:extLst>
              <a:ext uri="{FF2B5EF4-FFF2-40B4-BE49-F238E27FC236}">
                <a16:creationId xmlns:a16="http://schemas.microsoft.com/office/drawing/2014/main" id="{CAC62749-404E-F3CC-F3FA-C6973A264CF6}"/>
              </a:ext>
            </a:extLst>
          </p:cNvPr>
          <p:cNvSpPr>
            <a:spLocks noChangeArrowheads="1"/>
          </p:cNvSpPr>
          <p:nvPr/>
        </p:nvSpPr>
        <p:spPr bwMode="auto">
          <a:xfrm>
            <a:off x="1838326" y="2849563"/>
            <a:ext cx="8653463" cy="13382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79876" name="Rectangle 2">
            <a:extLst>
              <a:ext uri="{FF2B5EF4-FFF2-40B4-BE49-F238E27FC236}">
                <a16:creationId xmlns:a16="http://schemas.microsoft.com/office/drawing/2014/main" id="{B41699A9-4ADD-0B23-8AF5-3A0B80E4AF22}"/>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Central moments</a:t>
            </a:r>
          </a:p>
        </p:txBody>
      </p:sp>
      <p:sp>
        <p:nvSpPr>
          <p:cNvPr id="79877" name="Rectangle 3">
            <a:extLst>
              <a:ext uri="{FF2B5EF4-FFF2-40B4-BE49-F238E27FC236}">
                <a16:creationId xmlns:a16="http://schemas.microsoft.com/office/drawing/2014/main" id="{053C0904-C485-6EEC-0FD8-1FF56A7DD42E}"/>
              </a:ext>
            </a:extLst>
          </p:cNvPr>
          <p:cNvSpPr>
            <a:spLocks noGrp="1" noChangeArrowheads="1"/>
          </p:cNvSpPr>
          <p:nvPr>
            <p:ph type="body" sz="half" idx="1"/>
          </p:nvPr>
        </p:nvSpPr>
        <p:spPr>
          <a:xfrm>
            <a:off x="0" y="1281113"/>
            <a:ext cx="11772900" cy="1339850"/>
          </a:xfrm>
        </p:spPr>
        <p:txBody>
          <a:bodyPr/>
          <a:lstStyle/>
          <a:p>
            <a:pPr eaLnBrk="1" hangingPunct="1"/>
            <a:r>
              <a:rPr lang="en-US" altLang="en-US" b="1" dirty="0">
                <a:ea typeface="ＭＳ Ｐゴシック" panose="020B0600070205080204" pitchFamily="34" charset="-128"/>
              </a:rPr>
              <a:t>Central moments</a:t>
            </a:r>
            <a:r>
              <a:rPr lang="en-US" altLang="en-US" dirty="0">
                <a:ea typeface="ＭＳ Ｐゴシック" panose="020B0600070205080204" pitchFamily="34" charset="-128"/>
              </a:rPr>
              <a:t> are defined as moments referred to the centroid of the shape as the origin of the co-</a:t>
            </a:r>
            <a:r>
              <a:rPr lang="en-US" altLang="en-US" dirty="0" err="1">
                <a:ea typeface="ＭＳ Ｐゴシック" panose="020B0600070205080204" pitchFamily="34" charset="-128"/>
              </a:rPr>
              <a:t>ordiate</a:t>
            </a:r>
            <a:r>
              <a:rPr lang="en-US" altLang="en-US" dirty="0">
                <a:ea typeface="ＭＳ Ｐゴシック" panose="020B0600070205080204" pitchFamily="34" charset="-128"/>
              </a:rPr>
              <a:t> system. They are invariant to translation.</a:t>
            </a:r>
          </a:p>
        </p:txBody>
      </p:sp>
      <p:sp>
        <p:nvSpPr>
          <p:cNvPr id="79878" name="Rectangle 4">
            <a:extLst>
              <a:ext uri="{FF2B5EF4-FFF2-40B4-BE49-F238E27FC236}">
                <a16:creationId xmlns:a16="http://schemas.microsoft.com/office/drawing/2014/main" id="{791BB1A8-90B2-9DA3-4448-29A57C695999}"/>
              </a:ext>
            </a:extLst>
          </p:cNvPr>
          <p:cNvSpPr>
            <a:spLocks noGrp="1" noChangeArrowheads="1"/>
          </p:cNvSpPr>
          <p:nvPr>
            <p:ph type="body" sz="half" idx="2"/>
          </p:nvPr>
        </p:nvSpPr>
        <p:spPr>
          <a:xfrm>
            <a:off x="127000" y="4198939"/>
            <a:ext cx="11963400" cy="1004887"/>
          </a:xfrm>
        </p:spPr>
        <p:txBody>
          <a:bodyPr/>
          <a:lstStyle/>
          <a:p>
            <a:pPr eaLnBrk="1" hangingPunct="1"/>
            <a:r>
              <a:rPr lang="en-US" altLang="en-US" b="1" dirty="0">
                <a:ea typeface="ＭＳ Ｐゴシック" panose="020B0600070205080204" pitchFamily="34" charset="-128"/>
              </a:rPr>
              <a:t>Normalized central moments</a:t>
            </a:r>
            <a:r>
              <a:rPr lang="en-US" altLang="en-US" dirty="0">
                <a:ea typeface="ＭＳ Ｐゴシック" panose="020B0600070205080204" pitchFamily="34" charset="-128"/>
              </a:rPr>
              <a:t> are invariant to change in size of the shape.</a:t>
            </a:r>
          </a:p>
        </p:txBody>
      </p:sp>
      <p:graphicFrame>
        <p:nvGraphicFramePr>
          <p:cNvPr id="79879" name="Object 5">
            <a:extLst>
              <a:ext uri="{FF2B5EF4-FFF2-40B4-BE49-F238E27FC236}">
                <a16:creationId xmlns:a16="http://schemas.microsoft.com/office/drawing/2014/main" id="{CB50AE43-A45B-EF86-B43A-852B7DA5D370}"/>
              </a:ext>
            </a:extLst>
          </p:cNvPr>
          <p:cNvGraphicFramePr>
            <a:graphicFrameLocks noChangeAspect="1"/>
          </p:cNvGraphicFramePr>
          <p:nvPr/>
        </p:nvGraphicFramePr>
        <p:xfrm>
          <a:off x="1981200" y="2981325"/>
          <a:ext cx="8229600" cy="965200"/>
        </p:xfrm>
        <a:graphic>
          <a:graphicData uri="http://schemas.openxmlformats.org/presentationml/2006/ole">
            <mc:AlternateContent xmlns:mc="http://schemas.openxmlformats.org/markup-compatibility/2006">
              <mc:Choice xmlns:v="urn:schemas-microsoft-com:vml" Requires="v">
                <p:oleObj name="Equation" r:id="rId3" imgW="5410200" imgH="571500" progId="Equation.3">
                  <p:embed/>
                </p:oleObj>
              </mc:Choice>
              <mc:Fallback>
                <p:oleObj name="Equation" r:id="rId3" imgW="5410200" imgH="5715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981325"/>
                        <a:ext cx="8229600"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9880" name="Object 6">
            <a:extLst>
              <a:ext uri="{FF2B5EF4-FFF2-40B4-BE49-F238E27FC236}">
                <a16:creationId xmlns:a16="http://schemas.microsoft.com/office/drawing/2014/main" id="{46A2C99C-E3C8-18F2-D02A-46EAFFA8435E}"/>
              </a:ext>
            </a:extLst>
          </p:cNvPr>
          <p:cNvGraphicFramePr>
            <a:graphicFrameLocks noChangeAspect="1"/>
          </p:cNvGraphicFramePr>
          <p:nvPr/>
        </p:nvGraphicFramePr>
        <p:xfrm>
          <a:off x="3644900" y="5257800"/>
          <a:ext cx="4902200" cy="863600"/>
        </p:xfrm>
        <a:graphic>
          <a:graphicData uri="http://schemas.openxmlformats.org/presentationml/2006/ole">
            <mc:AlternateContent xmlns:mc="http://schemas.openxmlformats.org/markup-compatibility/2006">
              <mc:Choice xmlns:v="urn:schemas-microsoft-com:vml" Requires="v">
                <p:oleObj name="Equation" r:id="rId5" imgW="3187700" imgH="495300" progId="Equation.3">
                  <p:embed/>
                </p:oleObj>
              </mc:Choice>
              <mc:Fallback>
                <p:oleObj name="Equation" r:id="rId5" imgW="3187700" imgH="4953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900" y="5257800"/>
                        <a:ext cx="4902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82E0808A-3655-B56A-8B78-22BB4FECD70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Date Placeholder 4">
            <a:extLst>
              <a:ext uri="{FF2B5EF4-FFF2-40B4-BE49-F238E27FC236}">
                <a16:creationId xmlns:a16="http://schemas.microsoft.com/office/drawing/2014/main" id="{DA634912-30BB-4584-984F-BA2BB174885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29FC940-DCC5-FE43-A041-1B3F8306B7B4}" type="datetime10">
              <a:rPr lang="en-US" altLang="en-US" sz="1400"/>
              <a:pPr>
                <a:spcBef>
                  <a:spcPct val="0"/>
                </a:spcBef>
                <a:buFontTx/>
                <a:buNone/>
              </a:pPr>
              <a:t>09:37</a:t>
            </a:fld>
            <a:endParaRPr lang="en-US" altLang="en-US" sz="1400"/>
          </a:p>
        </p:txBody>
      </p:sp>
      <p:sp>
        <p:nvSpPr>
          <p:cNvPr id="81922" name="Rectangle 8">
            <a:extLst>
              <a:ext uri="{FF2B5EF4-FFF2-40B4-BE49-F238E27FC236}">
                <a16:creationId xmlns:a16="http://schemas.microsoft.com/office/drawing/2014/main" id="{0C17647E-BBC3-C8AF-49E2-623221733256}"/>
              </a:ext>
            </a:extLst>
          </p:cNvPr>
          <p:cNvSpPr>
            <a:spLocks noChangeArrowheads="1"/>
          </p:cNvSpPr>
          <p:nvPr/>
        </p:nvSpPr>
        <p:spPr bwMode="auto">
          <a:xfrm>
            <a:off x="2908301" y="4445000"/>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3" name="Rectangle 7">
            <a:extLst>
              <a:ext uri="{FF2B5EF4-FFF2-40B4-BE49-F238E27FC236}">
                <a16:creationId xmlns:a16="http://schemas.microsoft.com/office/drawing/2014/main" id="{BA0D8382-81C8-4826-D86E-BA9F76DC4462}"/>
              </a:ext>
            </a:extLst>
          </p:cNvPr>
          <p:cNvSpPr>
            <a:spLocks noChangeArrowheads="1"/>
          </p:cNvSpPr>
          <p:nvPr/>
        </p:nvSpPr>
        <p:spPr bwMode="auto">
          <a:xfrm>
            <a:off x="2965451" y="2557463"/>
            <a:ext cx="6519863" cy="9017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1924" name="Rectangle 2">
            <a:extLst>
              <a:ext uri="{FF2B5EF4-FFF2-40B4-BE49-F238E27FC236}">
                <a16:creationId xmlns:a16="http://schemas.microsoft.com/office/drawing/2014/main" id="{36D74354-18FF-D953-709D-E106BE520410}"/>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Moment invariants</a:t>
            </a:r>
          </a:p>
        </p:txBody>
      </p:sp>
      <p:sp>
        <p:nvSpPr>
          <p:cNvPr id="81925" name="Rectangle 3">
            <a:extLst>
              <a:ext uri="{FF2B5EF4-FFF2-40B4-BE49-F238E27FC236}">
                <a16:creationId xmlns:a16="http://schemas.microsoft.com/office/drawing/2014/main" id="{EDEE41E7-8506-FD49-A95E-F6A7B68FFB94}"/>
              </a:ext>
            </a:extLst>
          </p:cNvPr>
          <p:cNvSpPr>
            <a:spLocks noGrp="1" noChangeArrowheads="1"/>
          </p:cNvSpPr>
          <p:nvPr>
            <p:ph type="body" sz="half" idx="1"/>
          </p:nvPr>
        </p:nvSpPr>
        <p:spPr>
          <a:xfrm>
            <a:off x="408782" y="1309340"/>
            <a:ext cx="11633200" cy="1006475"/>
          </a:xfrm>
        </p:spPr>
        <p:txBody>
          <a:bodyPr/>
          <a:lstStyle/>
          <a:p>
            <a:pPr eaLnBrk="1" hangingPunct="1">
              <a:lnSpc>
                <a:spcPct val="90000"/>
              </a:lnSpc>
            </a:pPr>
            <a:r>
              <a:rPr lang="en-US" altLang="en-US" dirty="0" err="1">
                <a:ea typeface="ＭＳ Ｐゴシック" panose="020B0600070205080204" pitchFamily="34" charset="-128"/>
              </a:rPr>
              <a:t>Normalisation</a:t>
            </a:r>
            <a:r>
              <a:rPr lang="en-US" altLang="en-US" dirty="0">
                <a:ea typeface="ＭＳ Ｐゴシック" panose="020B0600070205080204" pitchFamily="34" charset="-128"/>
              </a:rPr>
              <a:t> with respect to orientation results in </a:t>
            </a:r>
            <a:r>
              <a:rPr lang="en-US" altLang="en-US" b="1" dirty="0">
                <a:ea typeface="ＭＳ Ｐゴシック" panose="020B0600070205080204" pitchFamily="34" charset="-128"/>
              </a:rPr>
              <a:t>rotationally invariant moments</a:t>
            </a:r>
            <a:r>
              <a:rPr lang="en-US" altLang="en-US" dirty="0">
                <a:ea typeface="ＭＳ Ｐゴシック" panose="020B0600070205080204" pitchFamily="34" charset="-128"/>
              </a:rPr>
              <a:t>:</a:t>
            </a:r>
          </a:p>
        </p:txBody>
      </p:sp>
      <p:sp>
        <p:nvSpPr>
          <p:cNvPr id="81926" name="Rectangle 4">
            <a:extLst>
              <a:ext uri="{FF2B5EF4-FFF2-40B4-BE49-F238E27FC236}">
                <a16:creationId xmlns:a16="http://schemas.microsoft.com/office/drawing/2014/main" id="{9B4DA7E2-8CAA-F02A-D05D-B4343DF92FD7}"/>
              </a:ext>
            </a:extLst>
          </p:cNvPr>
          <p:cNvSpPr>
            <a:spLocks noGrp="1" noChangeArrowheads="1"/>
          </p:cNvSpPr>
          <p:nvPr>
            <p:ph type="body" sz="half" idx="2"/>
          </p:nvPr>
        </p:nvSpPr>
        <p:spPr>
          <a:xfrm>
            <a:off x="1776414" y="3527425"/>
            <a:ext cx="8639175" cy="922338"/>
          </a:xfrm>
        </p:spPr>
        <p:txBody>
          <a:bodyPr/>
          <a:lstStyle/>
          <a:p>
            <a:pPr eaLnBrk="1" hangingPunct="1"/>
            <a:r>
              <a:rPr lang="en-US" altLang="en-US" sz="2400">
                <a:ea typeface="ＭＳ Ｐゴシック" panose="020B0600070205080204" pitchFamily="34" charset="-128"/>
              </a:rPr>
              <a:t>From these, we can calculate the following parameters:</a:t>
            </a:r>
          </a:p>
        </p:txBody>
      </p:sp>
      <p:graphicFrame>
        <p:nvGraphicFramePr>
          <p:cNvPr id="81927" name="Object 5">
            <a:extLst>
              <a:ext uri="{FF2B5EF4-FFF2-40B4-BE49-F238E27FC236}">
                <a16:creationId xmlns:a16="http://schemas.microsoft.com/office/drawing/2014/main" id="{B8AD62BF-BCBC-3895-3806-875E91E1CF5C}"/>
              </a:ext>
            </a:extLst>
          </p:cNvPr>
          <p:cNvGraphicFramePr>
            <a:graphicFrameLocks noChangeAspect="1"/>
          </p:cNvGraphicFramePr>
          <p:nvPr/>
        </p:nvGraphicFramePr>
        <p:xfrm>
          <a:off x="3379789" y="2692400"/>
          <a:ext cx="5430837" cy="482600"/>
        </p:xfrm>
        <a:graphic>
          <a:graphicData uri="http://schemas.openxmlformats.org/presentationml/2006/ole">
            <mc:AlternateContent xmlns:mc="http://schemas.openxmlformats.org/markup-compatibility/2006">
              <mc:Choice xmlns:v="urn:schemas-microsoft-com:vml" Requires="v">
                <p:oleObj name="Equation" r:id="rId3" imgW="3378200" imgH="241300" progId="Equation.3">
                  <p:embed/>
                </p:oleObj>
              </mc:Choice>
              <mc:Fallback>
                <p:oleObj name="Equation" r:id="rId3" imgW="33782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9789" y="2692400"/>
                        <a:ext cx="5430837"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81928" name="Object 6">
            <a:extLst>
              <a:ext uri="{FF2B5EF4-FFF2-40B4-BE49-F238E27FC236}">
                <a16:creationId xmlns:a16="http://schemas.microsoft.com/office/drawing/2014/main" id="{6CCA707C-E7A5-CE19-17F8-70AC3DA3BA91}"/>
              </a:ext>
            </a:extLst>
          </p:cNvPr>
          <p:cNvGraphicFramePr>
            <a:graphicFrameLocks noChangeAspect="1"/>
          </p:cNvGraphicFramePr>
          <p:nvPr/>
        </p:nvGraphicFramePr>
        <p:xfrm>
          <a:off x="3330576" y="4673600"/>
          <a:ext cx="5529263" cy="508000"/>
        </p:xfrm>
        <a:graphic>
          <a:graphicData uri="http://schemas.openxmlformats.org/presentationml/2006/ole">
            <mc:AlternateContent xmlns:mc="http://schemas.openxmlformats.org/markup-compatibility/2006">
              <mc:Choice xmlns:v="urn:schemas-microsoft-com:vml" Requires="v">
                <p:oleObj name="Equation" r:id="rId5" imgW="3429000" imgH="266700" progId="Equation.3">
                  <p:embed/>
                </p:oleObj>
              </mc:Choice>
              <mc:Fallback>
                <p:oleObj name="Equation" r:id="rId5" imgW="3429000" imgH="2667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576" y="4673600"/>
                        <a:ext cx="5529263"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91B2DB97-F123-69F4-28BC-B8AB6276648F}"/>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Date Placeholder 3">
            <a:extLst>
              <a:ext uri="{FF2B5EF4-FFF2-40B4-BE49-F238E27FC236}">
                <a16:creationId xmlns:a16="http://schemas.microsoft.com/office/drawing/2014/main" id="{586B30CA-ACF2-BA04-766A-F29AB116977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56CB5E-DD95-FF45-A373-C3449DDB7729}" type="datetime10">
              <a:rPr lang="en-US" altLang="en-US" sz="1400"/>
              <a:pPr>
                <a:spcBef>
                  <a:spcPct val="0"/>
                </a:spcBef>
                <a:buFontTx/>
                <a:buNone/>
              </a:pPr>
              <a:t>09:37</a:t>
            </a:fld>
            <a:endParaRPr lang="en-US" altLang="en-US" sz="1400"/>
          </a:p>
        </p:txBody>
      </p:sp>
      <p:sp>
        <p:nvSpPr>
          <p:cNvPr id="83970" name="Rectangle 2">
            <a:extLst>
              <a:ext uri="{FF2B5EF4-FFF2-40B4-BE49-F238E27FC236}">
                <a16:creationId xmlns:a16="http://schemas.microsoft.com/office/drawing/2014/main" id="{2E6A130D-E6FF-C72E-922F-E288498D35DF}"/>
              </a:ext>
            </a:extLst>
          </p:cNvPr>
          <p:cNvSpPr>
            <a:spLocks noGrp="1" noChangeArrowheads="1"/>
          </p:cNvSpPr>
          <p:nvPr>
            <p:ph type="title"/>
          </p:nvPr>
        </p:nvSpPr>
        <p:spPr>
          <a:xfrm>
            <a:off x="1708151" y="-127564"/>
            <a:ext cx="8642350" cy="522288"/>
          </a:xfrm>
        </p:spPr>
        <p:txBody>
          <a:bodyPr/>
          <a:lstStyle/>
          <a:p>
            <a:pPr eaLnBrk="1" hangingPunct="1"/>
            <a:r>
              <a:rPr lang="en-US" altLang="en-US" dirty="0">
                <a:ea typeface="ＭＳ Ｐゴシック" panose="020B0600070205080204" pitchFamily="34" charset="-128"/>
              </a:rPr>
              <a:t>Moments of shape</a:t>
            </a:r>
          </a:p>
        </p:txBody>
      </p:sp>
      <p:sp>
        <p:nvSpPr>
          <p:cNvPr id="83971" name="Rectangle 3">
            <a:extLst>
              <a:ext uri="{FF2B5EF4-FFF2-40B4-BE49-F238E27FC236}">
                <a16:creationId xmlns:a16="http://schemas.microsoft.com/office/drawing/2014/main" id="{DE6657CD-1D49-13C3-B14C-C090972762FC}"/>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83972" name="Picture 4">
            <a:extLst>
              <a:ext uri="{FF2B5EF4-FFF2-40B4-BE49-F238E27FC236}">
                <a16:creationId xmlns:a16="http://schemas.microsoft.com/office/drawing/2014/main" id="{0B651B29-5A43-9790-4EF8-2368617CC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17" r="14313"/>
          <a:stretch>
            <a:fillRect/>
          </a:stretch>
        </p:blipFill>
        <p:spPr bwMode="auto">
          <a:xfrm>
            <a:off x="7380319" y="1079500"/>
            <a:ext cx="3821111" cy="306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a:extLst>
              <a:ext uri="{FF2B5EF4-FFF2-40B4-BE49-F238E27FC236}">
                <a16:creationId xmlns:a16="http://schemas.microsoft.com/office/drawing/2014/main" id="{4B5DDD41-F489-B3D1-29BB-E55274341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7731" y="4015083"/>
            <a:ext cx="3486288"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6">
            <a:extLst>
              <a:ext uri="{FF2B5EF4-FFF2-40B4-BE49-F238E27FC236}">
                <a16:creationId xmlns:a16="http://schemas.microsoft.com/office/drawing/2014/main" id="{E33D0C3F-5B72-31C5-0647-E952262647FF}"/>
              </a:ext>
            </a:extLst>
          </p:cNvPr>
          <p:cNvGrpSpPr>
            <a:grpSpLocks/>
          </p:cNvGrpSpPr>
          <p:nvPr/>
        </p:nvGrpSpPr>
        <p:grpSpPr bwMode="auto">
          <a:xfrm>
            <a:off x="587768" y="1255716"/>
            <a:ext cx="4189413" cy="2974975"/>
            <a:chOff x="384" y="624"/>
            <a:chExt cx="5006" cy="3232"/>
          </a:xfrm>
        </p:grpSpPr>
        <p:grpSp>
          <p:nvGrpSpPr>
            <p:cNvPr id="83978" name="Group 7">
              <a:extLst>
                <a:ext uri="{FF2B5EF4-FFF2-40B4-BE49-F238E27FC236}">
                  <a16:creationId xmlns:a16="http://schemas.microsoft.com/office/drawing/2014/main" id="{A279293C-9146-1114-EBC9-F4A2C6617D3C}"/>
                </a:ext>
              </a:extLst>
            </p:cNvPr>
            <p:cNvGrpSpPr>
              <a:grpSpLocks/>
            </p:cNvGrpSpPr>
            <p:nvPr/>
          </p:nvGrpSpPr>
          <p:grpSpPr bwMode="auto">
            <a:xfrm>
              <a:off x="3712" y="2210"/>
              <a:ext cx="1678" cy="1646"/>
              <a:chOff x="3825" y="2373"/>
              <a:chExt cx="1743" cy="1755"/>
            </a:xfrm>
          </p:grpSpPr>
          <p:pic>
            <p:nvPicPr>
              <p:cNvPr id="83994" name="Picture 8">
                <a:extLst>
                  <a:ext uri="{FF2B5EF4-FFF2-40B4-BE49-F238E27FC236}">
                    <a16:creationId xmlns:a16="http://schemas.microsoft.com/office/drawing/2014/main" id="{362DED40-F7EF-B6FC-BA2A-18128EC72AE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4472" r="4472"/>
              <a:stretch>
                <a:fillRect/>
              </a:stretch>
            </p:blipFill>
            <p:spPr bwMode="auto">
              <a:xfrm>
                <a:off x="3825" y="2373"/>
                <a:ext cx="1742" cy="1588"/>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5" name="Text Box 9">
                <a:extLst>
                  <a:ext uri="{FF2B5EF4-FFF2-40B4-BE49-F238E27FC236}">
                    <a16:creationId xmlns:a16="http://schemas.microsoft.com/office/drawing/2014/main" id="{3C4FE34A-A822-9C9A-DC74-54016C9FE9F7}"/>
                  </a:ext>
                </a:extLst>
              </p:cNvPr>
              <p:cNvSpPr txBox="1">
                <a:spLocks noChangeArrowheads="1"/>
              </p:cNvSpPr>
              <p:nvPr/>
            </p:nvSpPr>
            <p:spPr bwMode="auto">
              <a:xfrm>
                <a:off x="3834" y="3936"/>
                <a:ext cx="1734"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grayi  </a:t>
                </a:r>
                <a:r>
                  <a:rPr lang="en-US" altLang="en-US" sz="800" b="1">
                    <a:solidFill>
                      <a:srgbClr val="000000"/>
                    </a:solidFill>
                  </a:rPr>
                  <a:t>LM37</a:t>
                </a:r>
                <a:endParaRPr lang="en-US" altLang="en-US" sz="800" b="1"/>
              </a:p>
            </p:txBody>
          </p:sp>
        </p:grpSp>
        <p:grpSp>
          <p:nvGrpSpPr>
            <p:cNvPr id="83979" name="Group 10">
              <a:extLst>
                <a:ext uri="{FF2B5EF4-FFF2-40B4-BE49-F238E27FC236}">
                  <a16:creationId xmlns:a16="http://schemas.microsoft.com/office/drawing/2014/main" id="{0DD913C6-5C84-9808-1800-57A252EAC352}"/>
                </a:ext>
              </a:extLst>
            </p:cNvPr>
            <p:cNvGrpSpPr>
              <a:grpSpLocks/>
            </p:cNvGrpSpPr>
            <p:nvPr/>
          </p:nvGrpSpPr>
          <p:grpSpPr bwMode="auto">
            <a:xfrm>
              <a:off x="384" y="2224"/>
              <a:ext cx="1658" cy="1620"/>
              <a:chOff x="253" y="2401"/>
              <a:chExt cx="1722" cy="1727"/>
            </a:xfrm>
          </p:grpSpPr>
          <p:pic>
            <p:nvPicPr>
              <p:cNvPr id="83992" name="Picture 11">
                <a:extLst>
                  <a:ext uri="{FF2B5EF4-FFF2-40B4-BE49-F238E27FC236}">
                    <a16:creationId xmlns:a16="http://schemas.microsoft.com/office/drawing/2014/main" id="{0F120669-ABFF-52D6-ECFA-29489F339E4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4645" t="5539" r="4645" b="5539"/>
              <a:stretch>
                <a:fillRect/>
              </a:stretch>
            </p:blipFill>
            <p:spPr bwMode="auto">
              <a:xfrm>
                <a:off x="253" y="2401"/>
                <a:ext cx="1715" cy="153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3" name="Text Box 12">
                <a:extLst>
                  <a:ext uri="{FF2B5EF4-FFF2-40B4-BE49-F238E27FC236}">
                    <a16:creationId xmlns:a16="http://schemas.microsoft.com/office/drawing/2014/main" id="{88DCDF40-B2CC-0761-4F91-96BE8DF86A14}"/>
                  </a:ext>
                </a:extLst>
              </p:cNvPr>
              <p:cNvSpPr txBox="1">
                <a:spLocks noChangeArrowheads="1"/>
              </p:cNvSpPr>
              <p:nvPr/>
            </p:nvSpPr>
            <p:spPr bwMode="auto">
              <a:xfrm>
                <a:off x="255" y="3936"/>
                <a:ext cx="172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seeligeri </a:t>
                </a:r>
                <a:r>
                  <a:rPr lang="en-US" altLang="en-US" sz="800" b="1">
                    <a:solidFill>
                      <a:srgbClr val="000000"/>
                    </a:solidFill>
                  </a:rPr>
                  <a:t>LA 15</a:t>
                </a:r>
                <a:endParaRPr lang="en-US" altLang="en-US" sz="800" b="1"/>
              </a:p>
            </p:txBody>
          </p:sp>
        </p:grpSp>
        <p:grpSp>
          <p:nvGrpSpPr>
            <p:cNvPr id="83980" name="Group 13">
              <a:extLst>
                <a:ext uri="{FF2B5EF4-FFF2-40B4-BE49-F238E27FC236}">
                  <a16:creationId xmlns:a16="http://schemas.microsoft.com/office/drawing/2014/main" id="{32581787-FFD2-AE31-C052-226965DF6E8D}"/>
                </a:ext>
              </a:extLst>
            </p:cNvPr>
            <p:cNvGrpSpPr>
              <a:grpSpLocks/>
            </p:cNvGrpSpPr>
            <p:nvPr/>
          </p:nvGrpSpPr>
          <p:grpSpPr bwMode="auto">
            <a:xfrm>
              <a:off x="2049" y="2210"/>
              <a:ext cx="1664" cy="1637"/>
              <a:chOff x="2023" y="2383"/>
              <a:chExt cx="1728" cy="1745"/>
            </a:xfrm>
          </p:grpSpPr>
          <p:pic>
            <p:nvPicPr>
              <p:cNvPr id="83990" name="Picture 14">
                <a:extLst>
                  <a:ext uri="{FF2B5EF4-FFF2-40B4-BE49-F238E27FC236}">
                    <a16:creationId xmlns:a16="http://schemas.microsoft.com/office/drawing/2014/main" id="{87716235-C64B-7758-AF45-3268E89587E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3600" r="3600"/>
              <a:stretch>
                <a:fillRect/>
              </a:stretch>
            </p:blipFill>
            <p:spPr bwMode="auto">
              <a:xfrm>
                <a:off x="2023" y="2383"/>
                <a:ext cx="1718" cy="154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Text Box 15">
                <a:extLst>
                  <a:ext uri="{FF2B5EF4-FFF2-40B4-BE49-F238E27FC236}">
                    <a16:creationId xmlns:a16="http://schemas.microsoft.com/office/drawing/2014/main" id="{410043AE-E03E-C6CE-6C7E-AB0B60A5298F}"/>
                  </a:ext>
                </a:extLst>
              </p:cNvPr>
              <p:cNvSpPr txBox="1">
                <a:spLocks noChangeArrowheads="1"/>
              </p:cNvSpPr>
              <p:nvPr/>
            </p:nvSpPr>
            <p:spPr bwMode="auto">
              <a:xfrm>
                <a:off x="2023" y="3929"/>
                <a:ext cx="1728" cy="1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welshimeri </a:t>
                </a:r>
                <a:r>
                  <a:rPr lang="en-US" altLang="en-US" sz="800" b="1">
                    <a:solidFill>
                      <a:srgbClr val="000000"/>
                    </a:solidFill>
                  </a:rPr>
                  <a:t>ATCC35897</a:t>
                </a:r>
                <a:endParaRPr lang="en-US" altLang="en-US" sz="800" b="1"/>
              </a:p>
            </p:txBody>
          </p:sp>
        </p:grpSp>
        <p:grpSp>
          <p:nvGrpSpPr>
            <p:cNvPr id="83981" name="Group 16">
              <a:extLst>
                <a:ext uri="{FF2B5EF4-FFF2-40B4-BE49-F238E27FC236}">
                  <a16:creationId xmlns:a16="http://schemas.microsoft.com/office/drawing/2014/main" id="{A7AB7443-76F4-AECE-A314-0106BE6A7396}"/>
                </a:ext>
              </a:extLst>
            </p:cNvPr>
            <p:cNvGrpSpPr>
              <a:grpSpLocks/>
            </p:cNvGrpSpPr>
            <p:nvPr/>
          </p:nvGrpSpPr>
          <p:grpSpPr bwMode="auto">
            <a:xfrm>
              <a:off x="2077" y="624"/>
              <a:ext cx="1617" cy="1574"/>
              <a:chOff x="3840" y="528"/>
              <a:chExt cx="1680" cy="1679"/>
            </a:xfrm>
          </p:grpSpPr>
          <p:pic>
            <p:nvPicPr>
              <p:cNvPr id="83988" name="Picture 17">
                <a:extLst>
                  <a:ext uri="{FF2B5EF4-FFF2-40B4-BE49-F238E27FC236}">
                    <a16:creationId xmlns:a16="http://schemas.microsoft.com/office/drawing/2014/main" id="{EA7C3A15-A6AB-8507-EA76-23C865394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0" y="528"/>
                <a:ext cx="1680" cy="158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9" name="Text Box 18">
                <a:extLst>
                  <a:ext uri="{FF2B5EF4-FFF2-40B4-BE49-F238E27FC236}">
                    <a16:creationId xmlns:a16="http://schemas.microsoft.com/office/drawing/2014/main" id="{BFDDC59D-7F9D-ED49-DFBC-7ED7B448FE73}"/>
                  </a:ext>
                </a:extLst>
              </p:cNvPr>
              <p:cNvSpPr txBox="1">
                <a:spLocks noChangeArrowheads="1"/>
              </p:cNvSpPr>
              <p:nvPr/>
            </p:nvSpPr>
            <p:spPr bwMode="auto">
              <a:xfrm>
                <a:off x="3840" y="2015"/>
                <a:ext cx="168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innocua</a:t>
                </a:r>
                <a:r>
                  <a:rPr lang="en-US" altLang="en-US" sz="800" b="1">
                    <a:solidFill>
                      <a:srgbClr val="000000"/>
                    </a:solidFill>
                  </a:rPr>
                  <a:t> F4248</a:t>
                </a:r>
                <a:endParaRPr lang="en-US" altLang="en-US" sz="800" b="1"/>
              </a:p>
            </p:txBody>
          </p:sp>
        </p:grpSp>
        <p:grpSp>
          <p:nvGrpSpPr>
            <p:cNvPr id="83982" name="Group 19">
              <a:extLst>
                <a:ext uri="{FF2B5EF4-FFF2-40B4-BE49-F238E27FC236}">
                  <a16:creationId xmlns:a16="http://schemas.microsoft.com/office/drawing/2014/main" id="{12978107-C6DB-6C44-2058-4B8528DD6EF0}"/>
                </a:ext>
              </a:extLst>
            </p:cNvPr>
            <p:cNvGrpSpPr>
              <a:grpSpLocks/>
            </p:cNvGrpSpPr>
            <p:nvPr/>
          </p:nvGrpSpPr>
          <p:grpSpPr bwMode="auto">
            <a:xfrm>
              <a:off x="402" y="624"/>
              <a:ext cx="1664" cy="1575"/>
              <a:chOff x="240" y="528"/>
              <a:chExt cx="1728" cy="1680"/>
            </a:xfrm>
          </p:grpSpPr>
          <p:graphicFrame>
            <p:nvGraphicFramePr>
              <p:cNvPr id="83986" name="Object 20">
                <a:extLst>
                  <a:ext uri="{FF2B5EF4-FFF2-40B4-BE49-F238E27FC236}">
                    <a16:creationId xmlns:a16="http://schemas.microsoft.com/office/drawing/2014/main" id="{F7E890A4-A61C-603A-8CB9-8678FB0A35DF}"/>
                  </a:ext>
                </a:extLst>
              </p:cNvPr>
              <p:cNvGraphicFramePr>
                <a:graphicFrameLocks noChangeAspect="1"/>
              </p:cNvGraphicFramePr>
              <p:nvPr/>
            </p:nvGraphicFramePr>
            <p:xfrm>
              <a:off x="240" y="528"/>
              <a:ext cx="1728" cy="1512"/>
            </p:xfrm>
            <a:graphic>
              <a:graphicData uri="http://schemas.openxmlformats.org/presentationml/2006/ole">
                <mc:AlternateContent xmlns:mc="http://schemas.openxmlformats.org/markup-compatibility/2006">
                  <mc:Choice xmlns:v="urn:schemas-microsoft-com:vml" Requires="v">
                    <p:oleObj name="Photo Editor Photo" r:id="rId9" imgW="8128000" imgH="6096000" progId="MSPhotoEd.3">
                      <p:embed/>
                    </p:oleObj>
                  </mc:Choice>
                  <mc:Fallback>
                    <p:oleObj name="Photo Editor Photo" r:id="rId9" imgW="8128000" imgH="6096000" progId="MSPhotoEd.3">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 y="528"/>
                            <a:ext cx="1728" cy="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7" name="Text Box 21">
                <a:extLst>
                  <a:ext uri="{FF2B5EF4-FFF2-40B4-BE49-F238E27FC236}">
                    <a16:creationId xmlns:a16="http://schemas.microsoft.com/office/drawing/2014/main" id="{FA20A564-E623-2BA9-DAF5-40AD8A9E7048}"/>
                  </a:ext>
                </a:extLst>
              </p:cNvPr>
              <p:cNvSpPr txBox="1">
                <a:spLocks noChangeArrowheads="1"/>
              </p:cNvSpPr>
              <p:nvPr/>
            </p:nvSpPr>
            <p:spPr bwMode="auto">
              <a:xfrm>
                <a:off x="248" y="2015"/>
                <a:ext cx="1720" cy="1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34747" rIns="45720" bIns="34747"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monocytogenes </a:t>
                </a:r>
                <a:r>
                  <a:rPr lang="en-US" altLang="en-US" sz="800" b="1">
                    <a:solidFill>
                      <a:srgbClr val="000000"/>
                    </a:solidFill>
                  </a:rPr>
                  <a:t>ATCC19113</a:t>
                </a:r>
                <a:endParaRPr lang="en-US" altLang="en-US" sz="800" b="1"/>
              </a:p>
            </p:txBody>
          </p:sp>
        </p:grpSp>
        <p:grpSp>
          <p:nvGrpSpPr>
            <p:cNvPr id="83983" name="Group 22">
              <a:extLst>
                <a:ext uri="{FF2B5EF4-FFF2-40B4-BE49-F238E27FC236}">
                  <a16:creationId xmlns:a16="http://schemas.microsoft.com/office/drawing/2014/main" id="{454B22C3-8FAC-D4FE-9D71-0F71B35D8C50}"/>
                </a:ext>
              </a:extLst>
            </p:cNvPr>
            <p:cNvGrpSpPr>
              <a:grpSpLocks/>
            </p:cNvGrpSpPr>
            <p:nvPr/>
          </p:nvGrpSpPr>
          <p:grpSpPr bwMode="auto">
            <a:xfrm>
              <a:off x="3713" y="624"/>
              <a:ext cx="1664" cy="1575"/>
              <a:chOff x="2016" y="528"/>
              <a:chExt cx="1728" cy="1680"/>
            </a:xfrm>
          </p:grpSpPr>
          <p:graphicFrame>
            <p:nvGraphicFramePr>
              <p:cNvPr id="83984" name="Object 23">
                <a:extLst>
                  <a:ext uri="{FF2B5EF4-FFF2-40B4-BE49-F238E27FC236}">
                    <a16:creationId xmlns:a16="http://schemas.microsoft.com/office/drawing/2014/main" id="{75270220-D17B-35F4-3A32-D3BC7E8799C5}"/>
                  </a:ext>
                </a:extLst>
              </p:cNvPr>
              <p:cNvGraphicFramePr>
                <a:graphicFrameLocks noChangeAspect="1"/>
              </p:cNvGraphicFramePr>
              <p:nvPr/>
            </p:nvGraphicFramePr>
            <p:xfrm>
              <a:off x="2016" y="528"/>
              <a:ext cx="1728" cy="1488"/>
            </p:xfrm>
            <a:graphic>
              <a:graphicData uri="http://schemas.openxmlformats.org/presentationml/2006/ole">
                <mc:AlternateContent xmlns:mc="http://schemas.openxmlformats.org/markup-compatibility/2006">
                  <mc:Choice xmlns:v="urn:schemas-microsoft-com:vml" Requires="v">
                    <p:oleObj name="Photo Editor Photo" r:id="rId11" imgW="8128000" imgH="6096000" progId="MSPhotoEd.3">
                      <p:embed/>
                    </p:oleObj>
                  </mc:Choice>
                  <mc:Fallback>
                    <p:oleObj name="Photo Editor Photo" r:id="rId11" imgW="8128000" imgH="6096000" progId="MSPhotoEd.3">
                      <p:embed/>
                      <p:pic>
                        <p:nvPicPr>
                          <p:cNvPr id="0" name="Object 23"/>
                          <p:cNvPicPr>
                            <a:picLocks noChangeAspect="1" noChangeArrowheads="1"/>
                          </p:cNvPicPr>
                          <p:nvPr/>
                        </p:nvPicPr>
                        <p:blipFill>
                          <a:blip r:embed="rId12">
                            <a:extLst>
                              <a:ext uri="{28A0092B-C50C-407E-A947-70E740481C1C}">
                                <a14:useLocalDpi xmlns:a14="http://schemas.microsoft.com/office/drawing/2010/main" val="0"/>
                              </a:ext>
                            </a:extLst>
                          </a:blip>
                          <a:srcRect l="5000" r="2499" b="6667"/>
                          <a:stretch>
                            <a:fillRect/>
                          </a:stretch>
                        </p:blipFill>
                        <p:spPr bwMode="auto">
                          <a:xfrm>
                            <a:off x="2016" y="528"/>
                            <a:ext cx="1728"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3985" name="Text Box 24">
                <a:extLst>
                  <a:ext uri="{FF2B5EF4-FFF2-40B4-BE49-F238E27FC236}">
                    <a16:creationId xmlns:a16="http://schemas.microsoft.com/office/drawing/2014/main" id="{ED8030FA-C928-13DB-EDFE-8CB5F618E4C2}"/>
                  </a:ext>
                </a:extLst>
              </p:cNvPr>
              <p:cNvSpPr txBox="1">
                <a:spLocks noChangeArrowheads="1"/>
              </p:cNvSpPr>
              <p:nvPr/>
            </p:nvSpPr>
            <p:spPr bwMode="auto">
              <a:xfrm>
                <a:off x="2016" y="2016"/>
                <a:ext cx="1728"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9494" tIns="34747" rIns="69494" bIns="34747"/>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i="1">
                    <a:solidFill>
                      <a:srgbClr val="000000"/>
                    </a:solidFill>
                  </a:rPr>
                  <a:t>L. ivanovii</a:t>
                </a:r>
                <a:r>
                  <a:rPr lang="en-US" altLang="en-US" sz="800" b="1">
                    <a:solidFill>
                      <a:srgbClr val="000000"/>
                    </a:solidFill>
                  </a:rPr>
                  <a:t> ATCC19119</a:t>
                </a:r>
                <a:endParaRPr lang="en-US" altLang="en-US" sz="800" b="1"/>
              </a:p>
            </p:txBody>
          </p:sp>
        </p:grpSp>
      </p:grpSp>
      <p:sp>
        <p:nvSpPr>
          <p:cNvPr id="83975" name="Text Box 25">
            <a:extLst>
              <a:ext uri="{FF2B5EF4-FFF2-40B4-BE49-F238E27FC236}">
                <a16:creationId xmlns:a16="http://schemas.microsoft.com/office/drawing/2014/main" id="{3FA06306-2873-9BCC-2F8D-D292BA810B02}"/>
              </a:ext>
            </a:extLst>
          </p:cNvPr>
          <p:cNvSpPr txBox="1">
            <a:spLocks noChangeArrowheads="1"/>
          </p:cNvSpPr>
          <p:nvPr/>
        </p:nvSpPr>
        <p:spPr bwMode="auto">
          <a:xfrm>
            <a:off x="1447800" y="4276725"/>
            <a:ext cx="1841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3976" name="Text Box 26">
            <a:extLst>
              <a:ext uri="{FF2B5EF4-FFF2-40B4-BE49-F238E27FC236}">
                <a16:creationId xmlns:a16="http://schemas.microsoft.com/office/drawing/2014/main" id="{FA6C89E7-884F-F56C-44CE-4F4A071CA2D0}"/>
              </a:ext>
            </a:extLst>
          </p:cNvPr>
          <p:cNvSpPr txBox="1">
            <a:spLocks noChangeArrowheads="1"/>
          </p:cNvSpPr>
          <p:nvPr/>
        </p:nvSpPr>
        <p:spPr bwMode="auto">
          <a:xfrm>
            <a:off x="88900" y="4292820"/>
            <a:ext cx="594042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rebuchet MS" panose="020B0703020202090204" pitchFamily="34" charset="0"/>
              </a:rPr>
              <a:t>Graphical representation of radial Zernike polynomials </a:t>
            </a:r>
            <a:r>
              <a:rPr lang="en-US" altLang="en-US" sz="1400" dirty="0" err="1">
                <a:latin typeface="Trebuchet MS" panose="020B0703020202090204" pitchFamily="34" charset="0"/>
              </a:rPr>
              <a:t>Z</a:t>
            </a:r>
            <a:r>
              <a:rPr lang="en-US" altLang="en-US" sz="1400" baseline="-25000" dirty="0" err="1">
                <a:latin typeface="Trebuchet MS" panose="020B0703020202090204" pitchFamily="34" charset="0"/>
              </a:rPr>
              <a:t>n,m</a:t>
            </a:r>
            <a:r>
              <a:rPr lang="en-US" altLang="en-US" sz="1400" dirty="0">
                <a:latin typeface="Trebuchet MS" panose="020B0703020202090204" pitchFamily="34" charset="0"/>
              </a:rPr>
              <a:t> in 2D (image size 128 x 128 pixels), and their magnitudes: A – real part Z</a:t>
            </a:r>
            <a:r>
              <a:rPr lang="en-US" altLang="en-US" sz="1400" baseline="-25000" dirty="0">
                <a:latin typeface="Trebuchet MS" panose="020B0703020202090204" pitchFamily="34" charset="0"/>
              </a:rPr>
              <a:t>10,6</a:t>
            </a:r>
            <a:r>
              <a:rPr lang="en-US" altLang="en-US" sz="1400" dirty="0">
                <a:latin typeface="Trebuchet MS" panose="020B0703020202090204" pitchFamily="34" charset="0"/>
              </a:rPr>
              <a:t>; B – imaginary part Z</a:t>
            </a:r>
            <a:r>
              <a:rPr lang="en-US" altLang="en-US" sz="1400" baseline="-25000" dirty="0">
                <a:latin typeface="Trebuchet MS" panose="020B0703020202090204" pitchFamily="34" charset="0"/>
              </a:rPr>
              <a:t>10,6</a:t>
            </a:r>
            <a:r>
              <a:rPr lang="en-US" altLang="en-US" sz="1400" dirty="0">
                <a:latin typeface="Trebuchet MS" panose="020B0703020202090204" pitchFamily="34" charset="0"/>
              </a:rPr>
              <a:t>; C – magnitude Z</a:t>
            </a:r>
            <a:r>
              <a:rPr lang="en-US" altLang="en-US" sz="1400" baseline="-25000" dirty="0">
                <a:latin typeface="Trebuchet MS" panose="020B0703020202090204" pitchFamily="34" charset="0"/>
              </a:rPr>
              <a:t>10,6</a:t>
            </a:r>
            <a:r>
              <a:rPr lang="en-US" altLang="en-US" sz="1400" dirty="0">
                <a:latin typeface="Trebuchet MS" panose="020B0703020202090204" pitchFamily="34" charset="0"/>
              </a:rPr>
              <a:t>; D – real part Z</a:t>
            </a:r>
            <a:r>
              <a:rPr lang="en-US" altLang="en-US" sz="1400" baseline="-25000" dirty="0">
                <a:latin typeface="Trebuchet MS" panose="020B0703020202090204" pitchFamily="34" charset="0"/>
              </a:rPr>
              <a:t>13,5</a:t>
            </a:r>
            <a:r>
              <a:rPr lang="en-US" altLang="en-US" sz="1400" dirty="0">
                <a:latin typeface="Trebuchet MS" panose="020B0703020202090204" pitchFamily="34" charset="0"/>
              </a:rPr>
              <a:t>; E – imaginary part Z</a:t>
            </a:r>
            <a:r>
              <a:rPr lang="en-US" altLang="en-US" sz="1400" baseline="-25000" dirty="0">
                <a:latin typeface="Trebuchet MS" panose="020B0703020202090204" pitchFamily="34" charset="0"/>
              </a:rPr>
              <a:t>13,5</a:t>
            </a:r>
            <a:r>
              <a:rPr lang="en-US" altLang="en-US" sz="1400" dirty="0">
                <a:latin typeface="Trebuchet MS" panose="020B0703020202090204" pitchFamily="34" charset="0"/>
              </a:rPr>
              <a:t>; F – magnitude Z</a:t>
            </a:r>
            <a:r>
              <a:rPr lang="en-US" altLang="en-US" sz="1400" baseline="-25000" dirty="0">
                <a:latin typeface="Trebuchet MS" panose="020B0703020202090204" pitchFamily="34" charset="0"/>
              </a:rPr>
              <a:t>13,5</a:t>
            </a:r>
            <a:r>
              <a:rPr lang="en-US" altLang="en-US" sz="1400" dirty="0">
                <a:latin typeface="Trebuchet MS" panose="020B0703020202090204" pitchFamily="34" charset="0"/>
              </a:rPr>
              <a:t>.  The larger the </a:t>
            </a:r>
            <a:r>
              <a:rPr lang="en-US" altLang="en-US" sz="1400" i="1" dirty="0">
                <a:latin typeface="Trebuchet MS" panose="020B0703020202090204" pitchFamily="34" charset="0"/>
              </a:rPr>
              <a:t>n-|m|</a:t>
            </a:r>
            <a:r>
              <a:rPr lang="en-US" altLang="en-US" sz="1400" dirty="0">
                <a:latin typeface="Trebuchet MS" panose="020B0703020202090204" pitchFamily="34" charset="0"/>
              </a:rPr>
              <a:t> difference, the more oscillations are present in the shape. Features used in this study are the magnitudes of Zernike polynomials. One may note that the values of the magnitudes do not change when arbitrary rotations are applied. </a:t>
            </a:r>
          </a:p>
        </p:txBody>
      </p:sp>
      <p:sp>
        <p:nvSpPr>
          <p:cNvPr id="83977" name="TextBox 1">
            <a:extLst>
              <a:ext uri="{FF2B5EF4-FFF2-40B4-BE49-F238E27FC236}">
                <a16:creationId xmlns:a16="http://schemas.microsoft.com/office/drawing/2014/main" id="{09998C62-7E67-CBF0-25F9-44F13FBE2274}"/>
              </a:ext>
            </a:extLst>
          </p:cNvPr>
          <p:cNvSpPr txBox="1">
            <a:spLocks noChangeArrowheads="1"/>
          </p:cNvSpPr>
          <p:nvPr/>
        </p:nvSpPr>
        <p:spPr bwMode="auto">
          <a:xfrm>
            <a:off x="6321426" y="6437314"/>
            <a:ext cx="4164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1100"/>
              <a:t>Reference: Bayraktar, B et al, J. Biomed. Opt. 11:34006, 2006 </a:t>
            </a:r>
          </a:p>
        </p:txBody>
      </p:sp>
      <p:sp>
        <p:nvSpPr>
          <p:cNvPr id="2" name="Line 4">
            <a:extLst>
              <a:ext uri="{FF2B5EF4-FFF2-40B4-BE49-F238E27FC236}">
                <a16:creationId xmlns:a16="http://schemas.microsoft.com/office/drawing/2014/main" id="{B32295C8-FFA1-35F8-DAAE-3BC9FB6C886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Date Placeholder 4">
            <a:extLst>
              <a:ext uri="{FF2B5EF4-FFF2-40B4-BE49-F238E27FC236}">
                <a16:creationId xmlns:a16="http://schemas.microsoft.com/office/drawing/2014/main" id="{F9B894A9-CC23-9E50-D52B-ED4841AD48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F45DDA5-756A-0C47-8CEB-F886A03EC7F2}" type="datetime10">
              <a:rPr lang="en-US" altLang="en-US" sz="1400"/>
              <a:pPr>
                <a:spcBef>
                  <a:spcPct val="0"/>
                </a:spcBef>
                <a:buFontTx/>
                <a:buNone/>
              </a:pPr>
              <a:t>09:37</a:t>
            </a:fld>
            <a:endParaRPr lang="en-US" altLang="en-US" sz="1400"/>
          </a:p>
        </p:txBody>
      </p:sp>
      <p:sp>
        <p:nvSpPr>
          <p:cNvPr id="86018" name="Rectangle 5">
            <a:extLst>
              <a:ext uri="{FF2B5EF4-FFF2-40B4-BE49-F238E27FC236}">
                <a16:creationId xmlns:a16="http://schemas.microsoft.com/office/drawing/2014/main" id="{4302CE39-E8C7-D2B9-73B0-21D8867723ED}"/>
              </a:ext>
            </a:extLst>
          </p:cNvPr>
          <p:cNvSpPr>
            <a:spLocks noChangeArrowheads="1"/>
          </p:cNvSpPr>
          <p:nvPr/>
        </p:nvSpPr>
        <p:spPr bwMode="auto">
          <a:xfrm>
            <a:off x="2409826" y="2557464"/>
            <a:ext cx="7459663" cy="3578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6019" name="Rectangle 2">
            <a:extLst>
              <a:ext uri="{FF2B5EF4-FFF2-40B4-BE49-F238E27FC236}">
                <a16:creationId xmlns:a16="http://schemas.microsoft.com/office/drawing/2014/main" id="{0FB71247-5954-38DD-180F-984AE012EE05}"/>
              </a:ext>
            </a:extLst>
          </p:cNvPr>
          <p:cNvSpPr>
            <a:spLocks noGrp="1" noChangeArrowheads="1"/>
          </p:cNvSpPr>
          <p:nvPr>
            <p:ph type="title"/>
          </p:nvPr>
        </p:nvSpPr>
        <p:spPr/>
        <p:txBody>
          <a:bodyPr/>
          <a:lstStyle/>
          <a:p>
            <a:pPr eaLnBrk="1" hangingPunct="1"/>
            <a:r>
              <a:rPr lang="en-US" altLang="en-US" sz="3200">
                <a:solidFill>
                  <a:schemeClr val="tx1"/>
                </a:solidFill>
                <a:ea typeface="ＭＳ Ｐゴシック" panose="020B0600070205080204" pitchFamily="34" charset="-128"/>
              </a:rPr>
              <a:t>Moments-based measures of shape</a:t>
            </a:r>
          </a:p>
        </p:txBody>
      </p:sp>
      <p:sp>
        <p:nvSpPr>
          <p:cNvPr id="86020" name="Rectangle 3">
            <a:extLst>
              <a:ext uri="{FF2B5EF4-FFF2-40B4-BE49-F238E27FC236}">
                <a16:creationId xmlns:a16="http://schemas.microsoft.com/office/drawing/2014/main" id="{4C64266A-23C1-1715-7FC3-6CAFA7C7C3C6}"/>
              </a:ext>
            </a:extLst>
          </p:cNvPr>
          <p:cNvSpPr>
            <a:spLocks noGrp="1" noChangeArrowheads="1"/>
          </p:cNvSpPr>
          <p:nvPr>
            <p:ph type="body" sz="half" idx="1"/>
          </p:nvPr>
        </p:nvSpPr>
        <p:spPr>
          <a:xfrm>
            <a:off x="1774825" y="2019301"/>
            <a:ext cx="8642350" cy="671513"/>
          </a:xfrm>
        </p:spPr>
        <p:txBody>
          <a:bodyPr/>
          <a:lstStyle/>
          <a:p>
            <a:pPr eaLnBrk="1" hangingPunct="1">
              <a:buFontTx/>
              <a:buNone/>
            </a:pPr>
            <a:r>
              <a:rPr lang="en-US" altLang="en-US" sz="2400">
                <a:ea typeface="ＭＳ Ｐゴシック" panose="020B0600070205080204" pitchFamily="34" charset="-128"/>
              </a:rPr>
              <a:t>Extension (E), dispersion (D) and elongation (L):</a:t>
            </a:r>
          </a:p>
        </p:txBody>
      </p:sp>
      <p:graphicFrame>
        <p:nvGraphicFramePr>
          <p:cNvPr id="86021" name="Object 4">
            <a:extLst>
              <a:ext uri="{FF2B5EF4-FFF2-40B4-BE49-F238E27FC236}">
                <a16:creationId xmlns:a16="http://schemas.microsoft.com/office/drawing/2014/main" id="{BB75F212-956D-94BE-8F3C-F306E79D357D}"/>
              </a:ext>
            </a:extLst>
          </p:cNvPr>
          <p:cNvGraphicFramePr>
            <a:graphicFrameLocks noChangeAspect="1"/>
          </p:cNvGraphicFramePr>
          <p:nvPr/>
        </p:nvGraphicFramePr>
        <p:xfrm>
          <a:off x="3105151" y="3117851"/>
          <a:ext cx="5978525" cy="2767013"/>
        </p:xfrm>
        <a:graphic>
          <a:graphicData uri="http://schemas.openxmlformats.org/presentationml/2006/ole">
            <mc:AlternateContent xmlns:mc="http://schemas.openxmlformats.org/markup-compatibility/2006">
              <mc:Choice xmlns:v="urn:schemas-microsoft-com:vml" Requires="v">
                <p:oleObj name="Equation" r:id="rId3" imgW="3111500" imgH="1397000" progId="Equation.3">
                  <p:embed/>
                </p:oleObj>
              </mc:Choice>
              <mc:Fallback>
                <p:oleObj name="Equation" r:id="rId3" imgW="3111500" imgH="13970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51" y="3117851"/>
                        <a:ext cx="5978525" cy="276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B0B1AD2F-CA29-3285-701E-3C976D6BCAC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Date Placeholder 3">
            <a:extLst>
              <a:ext uri="{FF2B5EF4-FFF2-40B4-BE49-F238E27FC236}">
                <a16:creationId xmlns:a16="http://schemas.microsoft.com/office/drawing/2014/main" id="{326BF4AB-BF4C-B4FE-0521-A1AD3F519F6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2BF3F8-1916-EC43-B372-473D0C574028}" type="datetime10">
              <a:rPr lang="en-US" altLang="en-US" sz="1400"/>
              <a:pPr>
                <a:spcBef>
                  <a:spcPct val="0"/>
                </a:spcBef>
                <a:buFontTx/>
                <a:buNone/>
              </a:pPr>
              <a:t>09:37</a:t>
            </a:fld>
            <a:endParaRPr lang="en-US" altLang="en-US" sz="1400"/>
          </a:p>
        </p:txBody>
      </p:sp>
      <p:sp>
        <p:nvSpPr>
          <p:cNvPr id="88066" name="Rectangle 5">
            <a:extLst>
              <a:ext uri="{FF2B5EF4-FFF2-40B4-BE49-F238E27FC236}">
                <a16:creationId xmlns:a16="http://schemas.microsoft.com/office/drawing/2014/main" id="{AB68D681-2FC6-2EEA-FB9D-463921F459A8}"/>
              </a:ext>
            </a:extLst>
          </p:cNvPr>
          <p:cNvSpPr>
            <a:spLocks noChangeArrowheads="1"/>
          </p:cNvSpPr>
          <p:nvPr/>
        </p:nvSpPr>
        <p:spPr bwMode="auto">
          <a:xfrm>
            <a:off x="2671764" y="4375151"/>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88067" name="Rectangle 2">
            <a:extLst>
              <a:ext uri="{FF2B5EF4-FFF2-40B4-BE49-F238E27FC236}">
                <a16:creationId xmlns:a16="http://schemas.microsoft.com/office/drawing/2014/main" id="{F0DD3F7E-79D1-537B-F8F8-432CA7BD10FC}"/>
              </a:ext>
            </a:extLst>
          </p:cNvPr>
          <p:cNvSpPr>
            <a:spLocks noGrp="1" noChangeArrowheads="1"/>
          </p:cNvSpPr>
          <p:nvPr>
            <p:ph type="title"/>
          </p:nvPr>
        </p:nvSpPr>
        <p:spPr>
          <a:xfrm>
            <a:off x="2035176" y="273050"/>
            <a:ext cx="8226425" cy="558800"/>
          </a:xfrm>
        </p:spPr>
        <p:txBody>
          <a:bodyPr/>
          <a:lstStyle/>
          <a:p>
            <a:pPr eaLnBrk="1" hangingPunct="1"/>
            <a:r>
              <a:rPr lang="en-US" altLang="en-US" sz="4000">
                <a:solidFill>
                  <a:schemeClr val="tx1"/>
                </a:solidFill>
                <a:ea typeface="ＭＳ Ｐゴシック" panose="020B0600070205080204" pitchFamily="34" charset="-128"/>
              </a:rPr>
              <a:t>Extension</a:t>
            </a:r>
          </a:p>
        </p:txBody>
      </p:sp>
      <p:sp>
        <p:nvSpPr>
          <p:cNvPr id="88068" name="Rectangle 3">
            <a:extLst>
              <a:ext uri="{FF2B5EF4-FFF2-40B4-BE49-F238E27FC236}">
                <a16:creationId xmlns:a16="http://schemas.microsoft.com/office/drawing/2014/main" id="{691C7B83-A340-45D5-AEE5-C66125035715}"/>
              </a:ext>
            </a:extLst>
          </p:cNvPr>
          <p:cNvSpPr>
            <a:spLocks noGrp="1" noChangeArrowheads="1"/>
          </p:cNvSpPr>
          <p:nvPr>
            <p:ph type="body" idx="1"/>
          </p:nvPr>
        </p:nvSpPr>
        <p:spPr>
          <a:xfrm>
            <a:off x="443694" y="1508125"/>
            <a:ext cx="10974413" cy="4525963"/>
          </a:xfrm>
        </p:spPr>
        <p:txBody>
          <a:bodyPr/>
          <a:lstStyle/>
          <a:p>
            <a:pPr marL="0" indent="0" eaLnBrk="1" hangingPunct="1">
              <a:buNone/>
            </a:pPr>
            <a:r>
              <a:rPr lang="en-US" altLang="en-US" sz="2800">
                <a:ea typeface="ＭＳ Ｐゴシック" panose="020B0600070205080204" pitchFamily="34" charset="-128"/>
              </a:rPr>
              <a:t>Extension is a measure of how much the shape </a:t>
            </a:r>
            <a:r>
              <a:rPr lang="en-US" altLang="en-US" sz="2800">
                <a:solidFill>
                  <a:srgbClr val="FF0000"/>
                </a:solidFill>
                <a:ea typeface="ＭＳ Ｐゴシック" panose="020B0600070205080204" pitchFamily="34" charset="-128"/>
              </a:rPr>
              <a:t>differs from the circle</a:t>
            </a:r>
            <a:r>
              <a:rPr lang="en-US" altLang="en-US" sz="2800">
                <a:ea typeface="ＭＳ Ｐゴシック" panose="020B0600070205080204" pitchFamily="34" charset="-128"/>
              </a:rPr>
              <a:t>. It takes value of </a:t>
            </a:r>
            <a:r>
              <a:rPr lang="en-US" altLang="en-US" sz="2800">
                <a:solidFill>
                  <a:srgbClr val="FF0066"/>
                </a:solidFill>
                <a:ea typeface="ＭＳ Ｐゴシック" panose="020B0600070205080204" pitchFamily="34" charset="-128"/>
              </a:rPr>
              <a:t>zero</a:t>
            </a:r>
            <a:r>
              <a:rPr lang="en-US" altLang="en-US" sz="2800">
                <a:ea typeface="ＭＳ Ｐゴシック" panose="020B0600070205080204" pitchFamily="34" charset="-128"/>
              </a:rPr>
              <a:t> if the shape is </a:t>
            </a:r>
            <a:r>
              <a:rPr lang="en-US" altLang="en-US" sz="2800">
                <a:solidFill>
                  <a:srgbClr val="FF0066"/>
                </a:solidFill>
                <a:ea typeface="ＭＳ Ｐゴシック" panose="020B0600070205080204" pitchFamily="34" charset="-128"/>
              </a:rPr>
              <a:t>circular</a:t>
            </a:r>
            <a:r>
              <a:rPr lang="en-US" altLang="en-US" sz="2800">
                <a:ea typeface="ＭＳ Ｐゴシック" panose="020B0600070205080204" pitchFamily="34" charset="-128"/>
              </a:rPr>
              <a:t> and increases without limit as the shape become less compact</a:t>
            </a:r>
          </a:p>
        </p:txBody>
      </p:sp>
      <p:graphicFrame>
        <p:nvGraphicFramePr>
          <p:cNvPr id="88069" name="Object 4">
            <a:extLst>
              <a:ext uri="{FF2B5EF4-FFF2-40B4-BE49-F238E27FC236}">
                <a16:creationId xmlns:a16="http://schemas.microsoft.com/office/drawing/2014/main" id="{D00B4D83-B963-9591-D18C-D8E3EE8F2597}"/>
              </a:ext>
            </a:extLst>
          </p:cNvPr>
          <p:cNvGraphicFramePr>
            <a:graphicFrameLocks noChangeAspect="1"/>
          </p:cNvGraphicFramePr>
          <p:nvPr/>
        </p:nvGraphicFramePr>
        <p:xfrm>
          <a:off x="3186114" y="4518026"/>
          <a:ext cx="5818187" cy="735013"/>
        </p:xfrm>
        <a:graphic>
          <a:graphicData uri="http://schemas.openxmlformats.org/presentationml/2006/ole">
            <mc:AlternateContent xmlns:mc="http://schemas.openxmlformats.org/markup-compatibility/2006">
              <mc:Choice xmlns:v="urn:schemas-microsoft-com:vml" Requires="v">
                <p:oleObj name="Equation" r:id="rId3" imgW="2095500" imgH="215900" progId="Equation.3">
                  <p:embed/>
                </p:oleObj>
              </mc:Choice>
              <mc:Fallback>
                <p:oleObj name="Equation" r:id="rId3" imgW="2095500" imgH="2159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4" y="4518026"/>
                        <a:ext cx="58181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E5AF6986-58D3-4099-297D-07DD04BF891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A2441F64-1269-85AF-9816-A039393663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23AFC5D-6844-E948-9C5B-DE5F949BEEFD}" type="datetime10">
              <a:rPr lang="en-US" altLang="en-US" sz="1400"/>
              <a:pPr>
                <a:spcBef>
                  <a:spcPct val="0"/>
                </a:spcBef>
                <a:buFontTx/>
                <a:buNone/>
              </a:pPr>
              <a:t>09:37</a:t>
            </a:fld>
            <a:endParaRPr lang="en-US" altLang="en-US" sz="1400"/>
          </a:p>
        </p:txBody>
      </p:sp>
      <p:sp>
        <p:nvSpPr>
          <p:cNvPr id="90114" name="Rectangle 5">
            <a:extLst>
              <a:ext uri="{FF2B5EF4-FFF2-40B4-BE49-F238E27FC236}">
                <a16:creationId xmlns:a16="http://schemas.microsoft.com/office/drawing/2014/main" id="{3C58FCD5-AD8B-3777-5709-31938739F1F3}"/>
              </a:ext>
            </a:extLst>
          </p:cNvPr>
          <p:cNvSpPr>
            <a:spLocks noChangeArrowheads="1"/>
          </p:cNvSpPr>
          <p:nvPr/>
        </p:nvSpPr>
        <p:spPr bwMode="auto">
          <a:xfrm>
            <a:off x="2774950" y="4892676"/>
            <a:ext cx="6929438"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0115" name="Rectangle 2">
            <a:extLst>
              <a:ext uri="{FF2B5EF4-FFF2-40B4-BE49-F238E27FC236}">
                <a16:creationId xmlns:a16="http://schemas.microsoft.com/office/drawing/2014/main" id="{812568B1-8924-6925-F662-039BC182BF67}"/>
              </a:ext>
            </a:extLst>
          </p:cNvPr>
          <p:cNvSpPr>
            <a:spLocks noGrp="1" noChangeArrowheads="1"/>
          </p:cNvSpPr>
          <p:nvPr>
            <p:ph type="title"/>
          </p:nvPr>
        </p:nvSpPr>
        <p:spPr>
          <a:xfrm>
            <a:off x="2193926" y="249239"/>
            <a:ext cx="8226425" cy="606425"/>
          </a:xfrm>
        </p:spPr>
        <p:txBody>
          <a:bodyPr/>
          <a:lstStyle/>
          <a:p>
            <a:pPr eaLnBrk="1" hangingPunct="1"/>
            <a:r>
              <a:rPr lang="en-US" altLang="en-US">
                <a:solidFill>
                  <a:schemeClr val="tx1"/>
                </a:solidFill>
                <a:ea typeface="ＭＳ Ｐゴシック" panose="020B0600070205080204" pitchFamily="34" charset="-128"/>
              </a:rPr>
              <a:t>Dispersion</a:t>
            </a:r>
          </a:p>
        </p:txBody>
      </p:sp>
      <p:sp>
        <p:nvSpPr>
          <p:cNvPr id="90116" name="Rectangle 3">
            <a:extLst>
              <a:ext uri="{FF2B5EF4-FFF2-40B4-BE49-F238E27FC236}">
                <a16:creationId xmlns:a16="http://schemas.microsoft.com/office/drawing/2014/main" id="{C191242E-CDC5-9BC6-83EA-0945A6D70A62}"/>
              </a:ext>
            </a:extLst>
          </p:cNvPr>
          <p:cNvSpPr>
            <a:spLocks noGrp="1" noChangeArrowheads="1"/>
          </p:cNvSpPr>
          <p:nvPr>
            <p:ph type="body" idx="1"/>
          </p:nvPr>
        </p:nvSpPr>
        <p:spPr>
          <a:xfrm>
            <a:off x="228600" y="1600201"/>
            <a:ext cx="11734800" cy="3101975"/>
          </a:xfrm>
        </p:spPr>
        <p:txBody>
          <a:bodyPr/>
          <a:lstStyle/>
          <a:p>
            <a:pPr eaLnBrk="1" hangingPunct="1">
              <a:lnSpc>
                <a:spcPct val="90000"/>
              </a:lnSpc>
            </a:pPr>
            <a:r>
              <a:rPr lang="en-US" altLang="en-US" sz="2800" dirty="0">
                <a:ea typeface="ＭＳ Ｐゴシック" panose="020B0600070205080204" pitchFamily="34" charset="-128"/>
              </a:rPr>
              <a:t>Dispersion is the minimum extension that can be attained by </a:t>
            </a:r>
            <a:r>
              <a:rPr lang="en-US" altLang="en-US" sz="2800" dirty="0">
                <a:solidFill>
                  <a:srgbClr val="FF0000"/>
                </a:solidFill>
                <a:ea typeface="ＭＳ Ｐゴシック" panose="020B0600070205080204" pitchFamily="34" charset="-128"/>
              </a:rPr>
              <a:t>compressing the shape uniformly</a:t>
            </a:r>
            <a:r>
              <a:rPr lang="en-US" altLang="en-US" sz="2800" dirty="0">
                <a:ea typeface="ＭＳ Ｐゴシック" panose="020B0600070205080204" pitchFamily="34" charset="-128"/>
              </a:rPr>
              <a:t>. There is a unique axis, the long axis of the shape, along which the shape must be compressed in order to minimize its extension.</a:t>
            </a:r>
          </a:p>
          <a:p>
            <a:pPr eaLnBrk="1" hangingPunct="1">
              <a:lnSpc>
                <a:spcPct val="90000"/>
              </a:lnSpc>
            </a:pPr>
            <a:r>
              <a:rPr lang="en-US" altLang="en-US" sz="2800" dirty="0">
                <a:ea typeface="ＭＳ Ｐゴシック" panose="020B0600070205080204" pitchFamily="34" charset="-128"/>
              </a:rPr>
              <a:t>Dispersion </a:t>
            </a:r>
            <a:r>
              <a:rPr lang="en-US" altLang="en-US" sz="2800" dirty="0">
                <a:solidFill>
                  <a:srgbClr val="FF0000"/>
                </a:solidFill>
                <a:ea typeface="ＭＳ Ｐゴシック" panose="020B0600070205080204" pitchFamily="34" charset="-128"/>
              </a:rPr>
              <a:t>is invariant to stretching, compressing or shearing</a:t>
            </a:r>
            <a:r>
              <a:rPr lang="en-US" altLang="en-US" sz="2800" dirty="0">
                <a:ea typeface="ＭＳ Ｐゴシック" panose="020B0600070205080204" pitchFamily="34" charset="-128"/>
              </a:rPr>
              <a:t> the shape in any direction</a:t>
            </a:r>
          </a:p>
        </p:txBody>
      </p:sp>
      <p:graphicFrame>
        <p:nvGraphicFramePr>
          <p:cNvPr id="90117" name="Object 4">
            <a:extLst>
              <a:ext uri="{FF2B5EF4-FFF2-40B4-BE49-F238E27FC236}">
                <a16:creationId xmlns:a16="http://schemas.microsoft.com/office/drawing/2014/main" id="{D56EC2F9-FCA4-8344-D4E9-33386B74F491}"/>
              </a:ext>
            </a:extLst>
          </p:cNvPr>
          <p:cNvGraphicFramePr>
            <a:graphicFrameLocks noChangeAspect="1"/>
          </p:cNvGraphicFramePr>
          <p:nvPr/>
        </p:nvGraphicFramePr>
        <p:xfrm>
          <a:off x="3689351" y="5029200"/>
          <a:ext cx="4810125" cy="788988"/>
        </p:xfrm>
        <a:graphic>
          <a:graphicData uri="http://schemas.openxmlformats.org/presentationml/2006/ole">
            <mc:AlternateContent xmlns:mc="http://schemas.openxmlformats.org/markup-compatibility/2006">
              <mc:Choice xmlns:v="urn:schemas-microsoft-com:vml" Requires="v">
                <p:oleObj name="Equation" r:id="rId3" imgW="3124200" imgH="444500" progId="Equation.3">
                  <p:embed/>
                </p:oleObj>
              </mc:Choice>
              <mc:Fallback>
                <p:oleObj name="Equation" r:id="rId3" imgW="3124200" imgH="444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351" y="5029200"/>
                        <a:ext cx="4810125"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9AE1F234-64A6-AA9B-5A2B-A9F5D32ADE2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3B6B852A-ACEB-F69B-8938-9261679D10B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65979D3-D31E-7B48-98BB-EE3FA96C6E33}" type="datetime10">
              <a:rPr lang="en-US" altLang="en-US" sz="1400"/>
              <a:pPr>
                <a:spcBef>
                  <a:spcPct val="0"/>
                </a:spcBef>
                <a:buFontTx/>
                <a:buNone/>
              </a:pPr>
              <a:t>09:37</a:t>
            </a:fld>
            <a:endParaRPr lang="en-US" altLang="en-US" sz="1400"/>
          </a:p>
        </p:txBody>
      </p:sp>
      <p:sp>
        <p:nvSpPr>
          <p:cNvPr id="92162" name="Rectangle 5">
            <a:extLst>
              <a:ext uri="{FF2B5EF4-FFF2-40B4-BE49-F238E27FC236}">
                <a16:creationId xmlns:a16="http://schemas.microsoft.com/office/drawing/2014/main" id="{6D2B3DC8-90AA-BC6D-0D12-811105FB9C7C}"/>
              </a:ext>
            </a:extLst>
          </p:cNvPr>
          <p:cNvSpPr>
            <a:spLocks noChangeArrowheads="1"/>
          </p:cNvSpPr>
          <p:nvPr/>
        </p:nvSpPr>
        <p:spPr bwMode="auto">
          <a:xfrm>
            <a:off x="2668589" y="4591051"/>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2163" name="Rectangle 2">
            <a:extLst>
              <a:ext uri="{FF2B5EF4-FFF2-40B4-BE49-F238E27FC236}">
                <a16:creationId xmlns:a16="http://schemas.microsoft.com/office/drawing/2014/main" id="{68049CDB-D8B9-05A2-962D-776C33EB3765}"/>
              </a:ext>
            </a:extLst>
          </p:cNvPr>
          <p:cNvSpPr>
            <a:spLocks noGrp="1" noChangeArrowheads="1"/>
          </p:cNvSpPr>
          <p:nvPr>
            <p:ph type="title"/>
          </p:nvPr>
        </p:nvSpPr>
        <p:spPr>
          <a:xfrm>
            <a:off x="2066926" y="330201"/>
            <a:ext cx="8226425" cy="606425"/>
          </a:xfrm>
        </p:spPr>
        <p:txBody>
          <a:bodyPr/>
          <a:lstStyle/>
          <a:p>
            <a:pPr eaLnBrk="1" hangingPunct="1"/>
            <a:r>
              <a:rPr lang="en-US" altLang="en-US">
                <a:solidFill>
                  <a:schemeClr val="tx1"/>
                </a:solidFill>
                <a:ea typeface="ＭＳ Ｐゴシック" panose="020B0600070205080204" pitchFamily="34" charset="-128"/>
              </a:rPr>
              <a:t>Elongation</a:t>
            </a:r>
          </a:p>
        </p:txBody>
      </p:sp>
      <p:sp>
        <p:nvSpPr>
          <p:cNvPr id="92164" name="Rectangle 3">
            <a:extLst>
              <a:ext uri="{FF2B5EF4-FFF2-40B4-BE49-F238E27FC236}">
                <a16:creationId xmlns:a16="http://schemas.microsoft.com/office/drawing/2014/main" id="{8A1FF568-B5BC-80C8-B31E-56A0B4A4D68A}"/>
              </a:ext>
            </a:extLst>
          </p:cNvPr>
          <p:cNvSpPr>
            <a:spLocks noGrp="1" noChangeArrowheads="1"/>
          </p:cNvSpPr>
          <p:nvPr>
            <p:ph type="body" idx="1"/>
          </p:nvPr>
        </p:nvSpPr>
        <p:spPr>
          <a:xfrm>
            <a:off x="312739" y="1223963"/>
            <a:ext cx="11625261" cy="2566988"/>
          </a:xfrm>
        </p:spPr>
        <p:txBody>
          <a:bodyPr/>
          <a:lstStyle/>
          <a:p>
            <a:pPr eaLnBrk="1" hangingPunct="1"/>
            <a:r>
              <a:rPr lang="en-US" altLang="en-US" sz="2800" dirty="0">
                <a:ea typeface="ＭＳ Ｐゴシック" panose="020B0600070205080204" pitchFamily="34" charset="-128"/>
              </a:rPr>
              <a:t>Elongation is the measure how much the shape must be compressed along its long axis in order to minimize the extension</a:t>
            </a:r>
          </a:p>
          <a:p>
            <a:pPr eaLnBrk="1" hangingPunct="1"/>
            <a:r>
              <a:rPr lang="en-US" altLang="en-US" sz="2800" dirty="0">
                <a:ea typeface="ＭＳ Ｐゴシック" panose="020B0600070205080204" pitchFamily="34" charset="-128"/>
              </a:rPr>
              <a:t>Elongation never take a value of less than zero or greater than extension</a:t>
            </a:r>
          </a:p>
        </p:txBody>
      </p:sp>
      <p:graphicFrame>
        <p:nvGraphicFramePr>
          <p:cNvPr id="92165" name="Object 4">
            <a:extLst>
              <a:ext uri="{FF2B5EF4-FFF2-40B4-BE49-F238E27FC236}">
                <a16:creationId xmlns:a16="http://schemas.microsoft.com/office/drawing/2014/main" id="{3A38B785-84B8-1D89-8E9F-50BF5A60846E}"/>
              </a:ext>
            </a:extLst>
          </p:cNvPr>
          <p:cNvGraphicFramePr>
            <a:graphicFrameLocks noChangeAspect="1"/>
          </p:cNvGraphicFramePr>
          <p:nvPr/>
        </p:nvGraphicFramePr>
        <p:xfrm>
          <a:off x="4002088" y="4665664"/>
          <a:ext cx="4222750" cy="966787"/>
        </p:xfrm>
        <a:graphic>
          <a:graphicData uri="http://schemas.openxmlformats.org/presentationml/2006/ole">
            <mc:AlternateContent xmlns:mc="http://schemas.openxmlformats.org/markup-compatibility/2006">
              <mc:Choice xmlns:v="urn:schemas-microsoft-com:vml" Requires="v">
                <p:oleObj name="Equation" r:id="rId3" imgW="2730500" imgH="571500" progId="Equation.3">
                  <p:embed/>
                </p:oleObj>
              </mc:Choice>
              <mc:Fallback>
                <p:oleObj name="Equation" r:id="rId3" imgW="2730500" imgH="571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088" y="4665664"/>
                        <a:ext cx="4222750"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DCD1A545-1464-9226-7B7B-40148439486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CD5AFFD1-6395-AD55-D9A9-80B547E9A3C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449441-0886-B44C-99A2-31D6B5394E61}" type="datetime10">
              <a:rPr lang="en-US" altLang="en-US" sz="1400"/>
              <a:pPr>
                <a:spcBef>
                  <a:spcPct val="0"/>
                </a:spcBef>
                <a:buFontTx/>
                <a:buNone/>
              </a:pPr>
              <a:t>09:37</a:t>
            </a:fld>
            <a:endParaRPr lang="en-US" altLang="en-US" sz="1400"/>
          </a:p>
        </p:txBody>
      </p:sp>
      <p:sp>
        <p:nvSpPr>
          <p:cNvPr id="94210" name="Rectangle 2">
            <a:extLst>
              <a:ext uri="{FF2B5EF4-FFF2-40B4-BE49-F238E27FC236}">
                <a16:creationId xmlns:a16="http://schemas.microsoft.com/office/drawing/2014/main" id="{502E0738-B6D7-5C24-8DB1-3C6B35E0A885}"/>
              </a:ext>
            </a:extLst>
          </p:cNvPr>
          <p:cNvSpPr>
            <a:spLocks noGrp="1" noChangeArrowheads="1"/>
          </p:cNvSpPr>
          <p:nvPr>
            <p:ph type="title"/>
          </p:nvPr>
        </p:nvSpPr>
        <p:spPr>
          <a:xfrm>
            <a:off x="3504406" y="185539"/>
            <a:ext cx="5183187" cy="800100"/>
          </a:xfrm>
        </p:spPr>
        <p:txBody>
          <a:bodyPr/>
          <a:lstStyle/>
          <a:p>
            <a:pPr eaLnBrk="1" hangingPunct="1"/>
            <a:r>
              <a:rPr lang="en-US" altLang="en-US" dirty="0">
                <a:ea typeface="ＭＳ Ｐゴシック" panose="020B0600070205080204" pitchFamily="34" charset="-128"/>
              </a:rPr>
              <a:t>Cell shape</a:t>
            </a:r>
          </a:p>
        </p:txBody>
      </p:sp>
      <p:graphicFrame>
        <p:nvGraphicFramePr>
          <p:cNvPr id="94211" name="Object 3">
            <a:extLst>
              <a:ext uri="{FF2B5EF4-FFF2-40B4-BE49-F238E27FC236}">
                <a16:creationId xmlns:a16="http://schemas.microsoft.com/office/drawing/2014/main" id="{52F7A0C7-3696-950C-4213-69AB7A573846}"/>
              </a:ext>
            </a:extLst>
          </p:cNvPr>
          <p:cNvGraphicFramePr>
            <a:graphicFrameLocks noChangeAspect="1"/>
          </p:cNvGraphicFramePr>
          <p:nvPr>
            <p:extLst>
              <p:ext uri="{D42A27DB-BD31-4B8C-83A1-F6EECF244321}">
                <p14:modId xmlns:p14="http://schemas.microsoft.com/office/powerpoint/2010/main" val="3927974294"/>
              </p:ext>
            </p:extLst>
          </p:nvPr>
        </p:nvGraphicFramePr>
        <p:xfrm>
          <a:off x="7916864" y="2392761"/>
          <a:ext cx="3925887" cy="2743200"/>
        </p:xfrm>
        <a:graphic>
          <a:graphicData uri="http://schemas.openxmlformats.org/presentationml/2006/ole">
            <mc:AlternateContent xmlns:mc="http://schemas.openxmlformats.org/markup-compatibility/2006">
              <mc:Choice xmlns:v="urn:schemas-microsoft-com:vml" Requires="v">
                <p:oleObj name="Worksheet" r:id="rId3" imgW="3860800" imgH="2844800" progId="Excel.Sheet.8">
                  <p:embed/>
                </p:oleObj>
              </mc:Choice>
              <mc:Fallback>
                <p:oleObj name="Worksheet" r:id="rId3" imgW="3860800" imgH="2844800" progId="Excel.Shee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864" y="2392761"/>
                        <a:ext cx="3925887" cy="27432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94212" name="Picture 4">
            <a:extLst>
              <a:ext uri="{FF2B5EF4-FFF2-40B4-BE49-F238E27FC236}">
                <a16:creationId xmlns:a16="http://schemas.microsoft.com/office/drawing/2014/main" id="{21350792-9BE7-9A83-FF89-6DC207292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99" y="2068911"/>
            <a:ext cx="68421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34922541-BCA0-63D9-D71F-CA3EB6BC283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5319C436-6CF9-B89E-DAE6-1D1496DEA6B5}"/>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57D5E5-B19F-D741-89F2-FCB8275E635F}" type="datetime10">
              <a:rPr lang="en-US" altLang="en-US" sz="1400"/>
              <a:pPr>
                <a:spcBef>
                  <a:spcPct val="0"/>
                </a:spcBef>
                <a:buFontTx/>
                <a:buNone/>
              </a:pPr>
              <a:t>09:37</a:t>
            </a:fld>
            <a:endParaRPr lang="en-US" altLang="en-US" sz="1400"/>
          </a:p>
        </p:txBody>
      </p:sp>
      <p:sp>
        <p:nvSpPr>
          <p:cNvPr id="96258" name="Rectangle 5">
            <a:extLst>
              <a:ext uri="{FF2B5EF4-FFF2-40B4-BE49-F238E27FC236}">
                <a16:creationId xmlns:a16="http://schemas.microsoft.com/office/drawing/2014/main" id="{9B5AE5FD-2BFA-1F10-0418-DDED57D757E8}"/>
              </a:ext>
            </a:extLst>
          </p:cNvPr>
          <p:cNvSpPr>
            <a:spLocks noChangeArrowheads="1"/>
          </p:cNvSpPr>
          <p:nvPr/>
        </p:nvSpPr>
        <p:spPr bwMode="auto">
          <a:xfrm>
            <a:off x="2605089" y="1744664"/>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6259" name="Rectangle 2">
            <a:extLst>
              <a:ext uri="{FF2B5EF4-FFF2-40B4-BE49-F238E27FC236}">
                <a16:creationId xmlns:a16="http://schemas.microsoft.com/office/drawing/2014/main" id="{25488DB3-E4AA-B87A-D54F-799462FBC684}"/>
              </a:ext>
            </a:extLst>
          </p:cNvPr>
          <p:cNvSpPr>
            <a:spLocks noGrp="1" noChangeArrowheads="1"/>
          </p:cNvSpPr>
          <p:nvPr>
            <p:ph type="title"/>
          </p:nvPr>
        </p:nvSpPr>
        <p:spPr>
          <a:xfrm>
            <a:off x="2047876" y="263526"/>
            <a:ext cx="8226425" cy="606425"/>
          </a:xfrm>
        </p:spPr>
        <p:txBody>
          <a:bodyPr/>
          <a:lstStyle/>
          <a:p>
            <a:pPr eaLnBrk="1" hangingPunct="1"/>
            <a:r>
              <a:rPr lang="en-US" altLang="en-US">
                <a:solidFill>
                  <a:schemeClr val="tx1"/>
                </a:solidFill>
                <a:ea typeface="ＭＳ Ｐゴシック" panose="020B0600070205080204" pitchFamily="34" charset="-128"/>
              </a:rPr>
              <a:t>Fiber length</a:t>
            </a:r>
          </a:p>
        </p:txBody>
      </p:sp>
      <p:sp>
        <p:nvSpPr>
          <p:cNvPr id="96260" name="Rectangle 3">
            <a:extLst>
              <a:ext uri="{FF2B5EF4-FFF2-40B4-BE49-F238E27FC236}">
                <a16:creationId xmlns:a16="http://schemas.microsoft.com/office/drawing/2014/main" id="{B96DD7A1-1D3A-5C60-2DAD-FE1C2E704AAF}"/>
              </a:ext>
            </a:extLst>
          </p:cNvPr>
          <p:cNvSpPr>
            <a:spLocks noGrp="1" noChangeArrowheads="1"/>
          </p:cNvSpPr>
          <p:nvPr>
            <p:ph type="body" idx="1"/>
          </p:nvPr>
        </p:nvSpPr>
        <p:spPr>
          <a:xfrm>
            <a:off x="292100" y="3429000"/>
            <a:ext cx="11696700" cy="3017838"/>
          </a:xfrm>
        </p:spPr>
        <p:txBody>
          <a:bodyPr/>
          <a:lstStyle/>
          <a:p>
            <a:pPr eaLnBrk="1" hangingPunct="1"/>
            <a:r>
              <a:rPr lang="en-US" altLang="en-US" sz="2800" dirty="0">
                <a:ea typeface="ＭＳ Ｐゴシック" panose="020B0600070205080204" pitchFamily="34" charset="-128"/>
              </a:rPr>
              <a:t>This gives an estimate as to the </a:t>
            </a:r>
            <a:r>
              <a:rPr lang="en-US" altLang="en-US" sz="2800" dirty="0">
                <a:solidFill>
                  <a:srgbClr val="FF0000"/>
                </a:solidFill>
                <a:ea typeface="ＭＳ Ｐゴシック" panose="020B0600070205080204" pitchFamily="34" charset="-128"/>
              </a:rPr>
              <a:t>true length </a:t>
            </a:r>
            <a:r>
              <a:rPr lang="en-US" altLang="en-US" sz="2800" dirty="0">
                <a:ea typeface="ＭＳ Ｐゴシック" panose="020B0600070205080204" pitchFamily="34" charset="-128"/>
              </a:rPr>
              <a:t>of a threadlike object. </a:t>
            </a:r>
          </a:p>
          <a:p>
            <a:pPr eaLnBrk="1" hangingPunct="1"/>
            <a:r>
              <a:rPr lang="en-US" altLang="en-US" sz="2800" dirty="0">
                <a:ea typeface="ＭＳ Ｐゴシック" panose="020B0600070205080204" pitchFamily="34" charset="-128"/>
              </a:rPr>
              <a:t>Note that this is an estimate only.  The estimate is fairly accurate on threadlike objects with a formfactor that is less than 0.25 and gets worse as the formfactor increases.</a:t>
            </a:r>
          </a:p>
        </p:txBody>
      </p:sp>
      <p:graphicFrame>
        <p:nvGraphicFramePr>
          <p:cNvPr id="96261" name="Object 4">
            <a:extLst>
              <a:ext uri="{FF2B5EF4-FFF2-40B4-BE49-F238E27FC236}">
                <a16:creationId xmlns:a16="http://schemas.microsoft.com/office/drawing/2014/main" id="{48B5BEB4-F48B-93CE-1F8A-A87C2A8C4F38}"/>
              </a:ext>
            </a:extLst>
          </p:cNvPr>
          <p:cNvGraphicFramePr>
            <a:graphicFrameLocks noChangeAspect="1"/>
          </p:cNvGraphicFramePr>
          <p:nvPr/>
        </p:nvGraphicFramePr>
        <p:xfrm>
          <a:off x="2989264" y="1981201"/>
          <a:ext cx="6213475" cy="912813"/>
        </p:xfrm>
        <a:graphic>
          <a:graphicData uri="http://schemas.openxmlformats.org/presentationml/2006/ole">
            <mc:AlternateContent xmlns:mc="http://schemas.openxmlformats.org/markup-compatibility/2006">
              <mc:Choice xmlns:v="urn:schemas-microsoft-com:vml" Requires="v">
                <p:oleObj name="Equation" r:id="rId3" imgW="4076700" imgH="533400" progId="Equation.3">
                  <p:embed/>
                </p:oleObj>
              </mc:Choice>
              <mc:Fallback>
                <p:oleObj name="Equation" r:id="rId3" imgW="40767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9264" y="1981201"/>
                        <a:ext cx="6213475" cy="912813"/>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71367778-A735-52D8-569C-E6402CCFF239}"/>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2">
            <a:extLst>
              <a:ext uri="{FF2B5EF4-FFF2-40B4-BE49-F238E27FC236}">
                <a16:creationId xmlns:a16="http://schemas.microsoft.com/office/drawing/2014/main" id="{6BD29BAB-3169-ADCB-042D-4FE3E3D1F38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579DBAA-4F75-1E40-8A3C-4E9BA84EE3A0}" type="datetime10">
              <a:rPr lang="en-US" altLang="en-US" sz="1400"/>
              <a:pPr>
                <a:spcBef>
                  <a:spcPct val="0"/>
                </a:spcBef>
                <a:buFontTx/>
                <a:buNone/>
              </a:pPr>
              <a:t>09:37</a:t>
            </a:fld>
            <a:endParaRPr lang="en-US" altLang="en-US" sz="1400"/>
          </a:p>
        </p:txBody>
      </p:sp>
      <p:sp>
        <p:nvSpPr>
          <p:cNvPr id="24578" name="Rectangle 2">
            <a:extLst>
              <a:ext uri="{FF2B5EF4-FFF2-40B4-BE49-F238E27FC236}">
                <a16:creationId xmlns:a16="http://schemas.microsoft.com/office/drawing/2014/main" id="{D62DDA39-C07E-5037-3C53-6A206DA193C3}"/>
              </a:ext>
            </a:extLst>
          </p:cNvPr>
          <p:cNvSpPr>
            <a:spLocks noChangeArrowheads="1"/>
          </p:cNvSpPr>
          <p:nvPr/>
        </p:nvSpPr>
        <p:spPr bwMode="auto">
          <a:xfrm>
            <a:off x="393700" y="1266826"/>
            <a:ext cx="11226799" cy="353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dirty="0">
                <a:solidFill>
                  <a:srgbClr val="080808"/>
                </a:solidFill>
              </a:rPr>
              <a:t>.... is the procedure of feature enhancement prior to image analysis. Image processing is  performed on </a:t>
            </a:r>
            <a:r>
              <a:rPr lang="en-US" altLang="en-US" sz="2800" b="1" dirty="0">
                <a:solidFill>
                  <a:srgbClr val="080808"/>
                </a:solidFill>
              </a:rPr>
              <a:t>pixels </a:t>
            </a:r>
            <a:r>
              <a:rPr lang="en-US" altLang="en-US" sz="2800" dirty="0">
                <a:solidFill>
                  <a:srgbClr val="080808"/>
                </a:solidFill>
              </a:rPr>
              <a:t>(smallest unit of digital image data).  The various algorithms used in image processing and morphological analysis perform their operations on groups of pixels  (3 X 3, 5 X 5, etc.) called </a:t>
            </a:r>
            <a:r>
              <a:rPr lang="en-US" altLang="en-US" sz="2800" b="1" dirty="0">
                <a:solidFill>
                  <a:srgbClr val="080808"/>
                </a:solidFill>
              </a:rPr>
              <a:t>kernels</a:t>
            </a:r>
            <a:r>
              <a:rPr lang="en-US" altLang="en-US" sz="2800" dirty="0">
                <a:solidFill>
                  <a:srgbClr val="080808"/>
                </a:solidFill>
              </a:rPr>
              <a:t>.  These image processing  kernels may also be used as structuring elements for the various image morphological analysis operations.  </a:t>
            </a:r>
          </a:p>
          <a:p>
            <a:pPr eaLnBrk="1" hangingPunct="1">
              <a:spcBef>
                <a:spcPct val="0"/>
              </a:spcBef>
              <a:buFontTx/>
              <a:buNone/>
            </a:pPr>
            <a:endParaRPr lang="en-US" altLang="en-US" sz="2800" dirty="0">
              <a:solidFill>
                <a:srgbClr val="080808"/>
              </a:solidFill>
            </a:endParaRPr>
          </a:p>
        </p:txBody>
      </p:sp>
      <p:sp>
        <p:nvSpPr>
          <p:cNvPr id="24579" name="Rectangle 3">
            <a:extLst>
              <a:ext uri="{FF2B5EF4-FFF2-40B4-BE49-F238E27FC236}">
                <a16:creationId xmlns:a16="http://schemas.microsoft.com/office/drawing/2014/main" id="{8E5E73B1-73D8-F2BA-BF21-0BA999EE1CBA}"/>
              </a:ext>
            </a:extLst>
          </p:cNvPr>
          <p:cNvSpPr>
            <a:spLocks noGrp="1" noChangeArrowheads="1"/>
          </p:cNvSpPr>
          <p:nvPr>
            <p:ph type="title"/>
          </p:nvPr>
        </p:nvSpPr>
        <p:spPr>
          <a:xfrm>
            <a:off x="1528334" y="34456"/>
            <a:ext cx="8642350" cy="1143000"/>
          </a:xfrm>
        </p:spPr>
        <p:txBody>
          <a:bodyPr/>
          <a:lstStyle/>
          <a:p>
            <a:pPr eaLnBrk="1" hangingPunct="1"/>
            <a:r>
              <a:rPr lang="en-US" altLang="en-US" sz="3200" dirty="0">
                <a:solidFill>
                  <a:schemeClr val="tx1"/>
                </a:solidFill>
                <a:ea typeface="ＭＳ Ｐゴシック" panose="020B0600070205080204" pitchFamily="34" charset="-128"/>
              </a:rPr>
              <a:t>Image Processing</a:t>
            </a:r>
          </a:p>
        </p:txBody>
      </p:sp>
      <p:sp>
        <p:nvSpPr>
          <p:cNvPr id="2" name="Line 4">
            <a:extLst>
              <a:ext uri="{FF2B5EF4-FFF2-40B4-BE49-F238E27FC236}">
                <a16:creationId xmlns:a16="http://schemas.microsoft.com/office/drawing/2014/main" id="{12BE33AE-7550-E0CA-AE80-F9285CBC3C52}"/>
              </a:ext>
            </a:extLst>
          </p:cNvPr>
          <p:cNvSpPr>
            <a:spLocks noChangeShapeType="1"/>
          </p:cNvSpPr>
          <p:nvPr/>
        </p:nvSpPr>
        <p:spPr bwMode="auto">
          <a:xfrm flipV="1">
            <a:off x="0" y="10922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2E5B97B0-D5AB-8218-58B7-7BDCDA128D0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E744D90-3550-EA41-B994-3516C99113D1}" type="datetime10">
              <a:rPr lang="en-US" altLang="en-US" sz="1400"/>
              <a:pPr>
                <a:spcBef>
                  <a:spcPct val="0"/>
                </a:spcBef>
                <a:buFontTx/>
                <a:buNone/>
              </a:pPr>
              <a:t>09:37</a:t>
            </a:fld>
            <a:endParaRPr lang="en-US" altLang="en-US" sz="1400"/>
          </a:p>
        </p:txBody>
      </p:sp>
      <p:sp>
        <p:nvSpPr>
          <p:cNvPr id="98306" name="Rectangle 5">
            <a:extLst>
              <a:ext uri="{FF2B5EF4-FFF2-40B4-BE49-F238E27FC236}">
                <a16:creationId xmlns:a16="http://schemas.microsoft.com/office/drawing/2014/main" id="{1974E119-5926-4547-6778-802FD4513126}"/>
              </a:ext>
            </a:extLst>
          </p:cNvPr>
          <p:cNvSpPr>
            <a:spLocks noChangeArrowheads="1"/>
          </p:cNvSpPr>
          <p:nvPr/>
        </p:nvSpPr>
        <p:spPr bwMode="auto">
          <a:xfrm>
            <a:off x="2605089" y="1744664"/>
            <a:ext cx="6929437" cy="11969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98307" name="Rectangle 2">
            <a:extLst>
              <a:ext uri="{FF2B5EF4-FFF2-40B4-BE49-F238E27FC236}">
                <a16:creationId xmlns:a16="http://schemas.microsoft.com/office/drawing/2014/main" id="{BDE191A3-45F2-1078-B166-9405F89F182F}"/>
              </a:ext>
            </a:extLst>
          </p:cNvPr>
          <p:cNvSpPr>
            <a:spLocks noGrp="1" noChangeArrowheads="1"/>
          </p:cNvSpPr>
          <p:nvPr>
            <p:ph type="title"/>
          </p:nvPr>
        </p:nvSpPr>
        <p:spPr>
          <a:xfrm>
            <a:off x="2154239" y="169864"/>
            <a:ext cx="8226425" cy="606425"/>
          </a:xfrm>
        </p:spPr>
        <p:txBody>
          <a:bodyPr/>
          <a:lstStyle/>
          <a:p>
            <a:pPr eaLnBrk="1" hangingPunct="1"/>
            <a:r>
              <a:rPr lang="en-US" altLang="en-US">
                <a:solidFill>
                  <a:schemeClr val="tx1"/>
                </a:solidFill>
                <a:ea typeface="ＭＳ Ｐゴシック" panose="020B0600070205080204" pitchFamily="34" charset="-128"/>
              </a:rPr>
              <a:t>Fiber width</a:t>
            </a:r>
          </a:p>
        </p:txBody>
      </p:sp>
      <p:sp>
        <p:nvSpPr>
          <p:cNvPr id="98308" name="Rectangle 3">
            <a:extLst>
              <a:ext uri="{FF2B5EF4-FFF2-40B4-BE49-F238E27FC236}">
                <a16:creationId xmlns:a16="http://schemas.microsoft.com/office/drawing/2014/main" id="{65AA663B-ABD0-1C21-A749-EFA8D496BAEA}"/>
              </a:ext>
            </a:extLst>
          </p:cNvPr>
          <p:cNvSpPr>
            <a:spLocks noGrp="1" noChangeArrowheads="1"/>
          </p:cNvSpPr>
          <p:nvPr>
            <p:ph type="body" idx="1"/>
          </p:nvPr>
        </p:nvSpPr>
        <p:spPr>
          <a:xfrm>
            <a:off x="558800" y="3429000"/>
            <a:ext cx="11239500" cy="3017838"/>
          </a:xfrm>
        </p:spPr>
        <p:txBody>
          <a:bodyPr/>
          <a:lstStyle/>
          <a:p>
            <a:pPr eaLnBrk="1" hangingPunct="1"/>
            <a:r>
              <a:rPr lang="en-US" altLang="en-US" sz="2800" dirty="0">
                <a:ea typeface="ＭＳ Ｐゴシック" panose="020B0600070205080204" pitchFamily="34" charset="-128"/>
              </a:rPr>
              <a:t>This gives an estimate as to the true width of a threadlike object. </a:t>
            </a:r>
          </a:p>
          <a:p>
            <a:pPr eaLnBrk="1" hangingPunct="1"/>
            <a:r>
              <a:rPr lang="en-US" altLang="en-US" sz="2800" dirty="0">
                <a:ea typeface="ＭＳ Ｐゴシック" panose="020B0600070205080204" pitchFamily="34" charset="-128"/>
              </a:rPr>
              <a:t>Note that this is an estimate only.  The estimate is fairly accurate on threadlike objects with a formfactor that is less than 0.25 and gets worse as the formfactor increases.  </a:t>
            </a:r>
          </a:p>
        </p:txBody>
      </p:sp>
      <p:graphicFrame>
        <p:nvGraphicFramePr>
          <p:cNvPr id="98309" name="Object 4">
            <a:extLst>
              <a:ext uri="{FF2B5EF4-FFF2-40B4-BE49-F238E27FC236}">
                <a16:creationId xmlns:a16="http://schemas.microsoft.com/office/drawing/2014/main" id="{A7318510-4E70-00B2-4F55-3E0A1D3A1679}"/>
              </a:ext>
            </a:extLst>
          </p:cNvPr>
          <p:cNvGraphicFramePr>
            <a:graphicFrameLocks noChangeAspect="1"/>
          </p:cNvGraphicFramePr>
          <p:nvPr/>
        </p:nvGraphicFramePr>
        <p:xfrm>
          <a:off x="3014664" y="1995488"/>
          <a:ext cx="6161087" cy="887412"/>
        </p:xfrm>
        <a:graphic>
          <a:graphicData uri="http://schemas.openxmlformats.org/presentationml/2006/ole">
            <mc:AlternateContent xmlns:mc="http://schemas.openxmlformats.org/markup-compatibility/2006">
              <mc:Choice xmlns:v="urn:schemas-microsoft-com:vml" Requires="v">
                <p:oleObj name="Equation" r:id="rId3" imgW="4038600" imgH="520700" progId="Equation.3">
                  <p:embed/>
                </p:oleObj>
              </mc:Choice>
              <mc:Fallback>
                <p:oleObj name="Equation" r:id="rId3" imgW="4038600" imgH="5207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4664" y="1995488"/>
                        <a:ext cx="6161087" cy="887412"/>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FEF3B3B5-CCB3-E696-258B-89646D6C79C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C08125DA-97D0-87BD-AA63-7809A3E111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EA03BE9-6FF8-B740-B598-D2B0A9445F19}" type="datetime10">
              <a:rPr lang="en-US" altLang="en-US" sz="1400"/>
              <a:pPr>
                <a:spcBef>
                  <a:spcPct val="0"/>
                </a:spcBef>
                <a:buFontTx/>
                <a:buNone/>
              </a:pPr>
              <a:t>09:37</a:t>
            </a:fld>
            <a:endParaRPr lang="en-US" altLang="en-US" sz="1400"/>
          </a:p>
        </p:txBody>
      </p:sp>
      <p:sp>
        <p:nvSpPr>
          <p:cNvPr id="100354" name="Rectangle 2">
            <a:extLst>
              <a:ext uri="{FF2B5EF4-FFF2-40B4-BE49-F238E27FC236}">
                <a16:creationId xmlns:a16="http://schemas.microsoft.com/office/drawing/2014/main" id="{3ED6D3E0-82A4-2F04-DA87-D8A153E6D0F4}"/>
              </a:ext>
            </a:extLst>
          </p:cNvPr>
          <p:cNvSpPr>
            <a:spLocks noGrp="1" noChangeArrowheads="1"/>
          </p:cNvSpPr>
          <p:nvPr>
            <p:ph type="title"/>
          </p:nvPr>
        </p:nvSpPr>
        <p:spPr>
          <a:xfrm>
            <a:off x="1774825" y="542926"/>
            <a:ext cx="8642350" cy="606425"/>
          </a:xfrm>
        </p:spPr>
        <p:txBody>
          <a:bodyPr/>
          <a:lstStyle/>
          <a:p>
            <a:pPr eaLnBrk="1" hangingPunct="1"/>
            <a:r>
              <a:rPr lang="en-US" altLang="en-US">
                <a:ea typeface="ＭＳ Ｐゴシック" panose="020B0600070205080204" pitchFamily="34" charset="-128"/>
              </a:rPr>
              <a:t>Average fiber length</a:t>
            </a:r>
          </a:p>
        </p:txBody>
      </p:sp>
      <p:sp>
        <p:nvSpPr>
          <p:cNvPr id="100355" name="Rectangle 3">
            <a:extLst>
              <a:ext uri="{FF2B5EF4-FFF2-40B4-BE49-F238E27FC236}">
                <a16:creationId xmlns:a16="http://schemas.microsoft.com/office/drawing/2014/main" id="{80972F64-4E4C-CED8-C829-6D1B927E7D7E}"/>
              </a:ext>
            </a:extLst>
          </p:cNvPr>
          <p:cNvSpPr>
            <a:spLocks noGrp="1" noChangeArrowheads="1"/>
          </p:cNvSpPr>
          <p:nvPr>
            <p:ph type="body" idx="1"/>
          </p:nvPr>
        </p:nvSpPr>
        <p:spPr>
          <a:xfrm>
            <a:off x="1844675" y="4756151"/>
            <a:ext cx="8572500" cy="1319213"/>
          </a:xfrm>
        </p:spPr>
        <p:txBody>
          <a:bodyPr/>
          <a:lstStyle/>
          <a:p>
            <a:pPr eaLnBrk="1" hangingPunct="1">
              <a:lnSpc>
                <a:spcPct val="90000"/>
              </a:lnSpc>
            </a:pPr>
            <a:r>
              <a:rPr lang="en-US" altLang="en-US" sz="2800">
                <a:ea typeface="ＭＳ Ｐゴシック" panose="020B0600070205080204" pitchFamily="34" charset="-128"/>
              </a:rPr>
              <a:t>The number of skeleton end-points  estimates the number of fibers (half the number of ends)</a:t>
            </a:r>
          </a:p>
          <a:p>
            <a:pPr eaLnBrk="1" hangingPunct="1">
              <a:lnSpc>
                <a:spcPct val="90000"/>
              </a:lnSpc>
            </a:pPr>
            <a:r>
              <a:rPr lang="en-US" altLang="en-US" sz="2800">
                <a:ea typeface="ＭＳ Ｐゴシック" panose="020B0600070205080204" pitchFamily="34" charset="-128"/>
              </a:rPr>
              <a:t>Average length: </a:t>
            </a:r>
          </a:p>
        </p:txBody>
      </p:sp>
      <p:graphicFrame>
        <p:nvGraphicFramePr>
          <p:cNvPr id="100356" name="Object 4">
            <a:extLst>
              <a:ext uri="{FF2B5EF4-FFF2-40B4-BE49-F238E27FC236}">
                <a16:creationId xmlns:a16="http://schemas.microsoft.com/office/drawing/2014/main" id="{A1A7E0CE-F7DA-BF85-5DBE-284CA3725753}"/>
              </a:ext>
            </a:extLst>
          </p:cNvPr>
          <p:cNvGraphicFramePr>
            <a:graphicFrameLocks noChangeAspect="1"/>
          </p:cNvGraphicFramePr>
          <p:nvPr/>
        </p:nvGraphicFramePr>
        <p:xfrm>
          <a:off x="2235201" y="1600200"/>
          <a:ext cx="2441575" cy="2439988"/>
        </p:xfrm>
        <a:graphic>
          <a:graphicData uri="http://schemas.openxmlformats.org/presentationml/2006/ole">
            <mc:AlternateContent xmlns:mc="http://schemas.openxmlformats.org/markup-compatibility/2006">
              <mc:Choice xmlns:v="urn:schemas-microsoft-com:vml" Requires="v">
                <p:oleObj name="Image" r:id="rId3" imgW="3251200" imgH="3251200" progId="Photoshop.Image.5">
                  <p:embed/>
                </p:oleObj>
              </mc:Choice>
              <mc:Fallback>
                <p:oleObj name="Image" r:id="rId3" imgW="3251200" imgH="32512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201" y="1600200"/>
                        <a:ext cx="244157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7" name="Text Box 5">
            <a:extLst>
              <a:ext uri="{FF2B5EF4-FFF2-40B4-BE49-F238E27FC236}">
                <a16:creationId xmlns:a16="http://schemas.microsoft.com/office/drawing/2014/main" id="{0F13817E-C310-970A-4DAE-216B939A4FD2}"/>
              </a:ext>
            </a:extLst>
          </p:cNvPr>
          <p:cNvSpPr txBox="1">
            <a:spLocks noChangeArrowheads="1"/>
          </p:cNvSpPr>
          <p:nvPr/>
        </p:nvSpPr>
        <p:spPr bwMode="auto">
          <a:xfrm>
            <a:off x="2495550" y="4114800"/>
            <a:ext cx="1860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Picture size =</a:t>
            </a:r>
          </a:p>
          <a:p>
            <a:pPr eaLnBrk="1" hangingPunct="1">
              <a:spcBef>
                <a:spcPct val="0"/>
              </a:spcBef>
              <a:buFontTx/>
              <a:buNone/>
            </a:pPr>
            <a:r>
              <a:rPr lang="en-US" altLang="en-US" sz="1800" b="1">
                <a:solidFill>
                  <a:srgbClr val="FFFFFF"/>
                </a:solidFill>
              </a:rPr>
              <a:t>3.56 in x 3.56 in</a:t>
            </a:r>
          </a:p>
        </p:txBody>
      </p:sp>
      <p:graphicFrame>
        <p:nvGraphicFramePr>
          <p:cNvPr id="100358" name="Object 6">
            <a:extLst>
              <a:ext uri="{FF2B5EF4-FFF2-40B4-BE49-F238E27FC236}">
                <a16:creationId xmlns:a16="http://schemas.microsoft.com/office/drawing/2014/main" id="{2F50A401-FDC5-F189-A612-CB15C3146C13}"/>
              </a:ext>
            </a:extLst>
          </p:cNvPr>
          <p:cNvGraphicFramePr>
            <a:graphicFrameLocks noChangeAspect="1"/>
          </p:cNvGraphicFramePr>
          <p:nvPr/>
        </p:nvGraphicFramePr>
        <p:xfrm>
          <a:off x="4875214" y="1600200"/>
          <a:ext cx="2439987" cy="2439988"/>
        </p:xfrm>
        <a:graphic>
          <a:graphicData uri="http://schemas.openxmlformats.org/presentationml/2006/ole">
            <mc:AlternateContent xmlns:mc="http://schemas.openxmlformats.org/markup-compatibility/2006">
              <mc:Choice xmlns:v="urn:schemas-microsoft-com:vml" Requires="v">
                <p:oleObj name="Image" r:id="rId5" imgW="3251200" imgH="3251200" progId="Photoshop.Image.5">
                  <p:embed/>
                </p:oleObj>
              </mc:Choice>
              <mc:Fallback>
                <p:oleObj name="Image" r:id="rId5" imgW="3251200" imgH="3251200" progId="Photoshop.Image.5">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5214" y="1600200"/>
                        <a:ext cx="2439987"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59" name="Text Box 7">
            <a:extLst>
              <a:ext uri="{FF2B5EF4-FFF2-40B4-BE49-F238E27FC236}">
                <a16:creationId xmlns:a16="http://schemas.microsoft.com/office/drawing/2014/main" id="{8966864E-0844-2C58-8F56-F5060B52194C}"/>
              </a:ext>
            </a:extLst>
          </p:cNvPr>
          <p:cNvSpPr txBox="1">
            <a:spLocks noChangeArrowheads="1"/>
          </p:cNvSpPr>
          <p:nvPr/>
        </p:nvSpPr>
        <p:spPr bwMode="auto">
          <a:xfrm>
            <a:off x="4741863" y="4114800"/>
            <a:ext cx="2578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Skeletonization</a:t>
            </a:r>
          </a:p>
          <a:p>
            <a:pPr eaLnBrk="1" hangingPunct="1">
              <a:spcBef>
                <a:spcPct val="0"/>
              </a:spcBef>
              <a:buFontTx/>
              <a:buNone/>
            </a:pPr>
            <a:r>
              <a:rPr lang="en-US" altLang="en-US" sz="1800" b="1">
                <a:solidFill>
                  <a:srgbClr val="FFFFFF"/>
                </a:solidFill>
              </a:rPr>
              <a:t>Total length = 29.05 in</a:t>
            </a:r>
          </a:p>
        </p:txBody>
      </p:sp>
      <p:graphicFrame>
        <p:nvGraphicFramePr>
          <p:cNvPr id="100360" name="Object 8">
            <a:extLst>
              <a:ext uri="{FF2B5EF4-FFF2-40B4-BE49-F238E27FC236}">
                <a16:creationId xmlns:a16="http://schemas.microsoft.com/office/drawing/2014/main" id="{4EBBD373-EBA4-4DB5-1632-BE525DBB492E}"/>
              </a:ext>
            </a:extLst>
          </p:cNvPr>
          <p:cNvGraphicFramePr>
            <a:graphicFrameLocks noChangeAspect="1"/>
          </p:cNvGraphicFramePr>
          <p:nvPr/>
        </p:nvGraphicFramePr>
        <p:xfrm>
          <a:off x="7516814" y="1600200"/>
          <a:ext cx="2441575" cy="2439988"/>
        </p:xfrm>
        <a:graphic>
          <a:graphicData uri="http://schemas.openxmlformats.org/presentationml/2006/ole">
            <mc:AlternateContent xmlns:mc="http://schemas.openxmlformats.org/markup-compatibility/2006">
              <mc:Choice xmlns:v="urn:schemas-microsoft-com:vml" Requires="v">
                <p:oleObj name="Image" r:id="rId7" imgW="3251200" imgH="3251200" progId="Photoshop.Image.5">
                  <p:embed/>
                </p:oleObj>
              </mc:Choice>
              <mc:Fallback>
                <p:oleObj name="Image" r:id="rId7" imgW="3251200" imgH="3251200" progId="Photoshop.Image.5">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814" y="1600200"/>
                        <a:ext cx="2441575" cy="243998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0361" name="Text Box 9">
            <a:extLst>
              <a:ext uri="{FF2B5EF4-FFF2-40B4-BE49-F238E27FC236}">
                <a16:creationId xmlns:a16="http://schemas.microsoft.com/office/drawing/2014/main" id="{FB459350-E73E-C0B6-98FB-80C2D6BD5521}"/>
              </a:ext>
            </a:extLst>
          </p:cNvPr>
          <p:cNvSpPr txBox="1">
            <a:spLocks noChangeArrowheads="1"/>
          </p:cNvSpPr>
          <p:nvPr/>
        </p:nvSpPr>
        <p:spPr bwMode="auto">
          <a:xfrm>
            <a:off x="7856538" y="4114800"/>
            <a:ext cx="1866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FFFF"/>
                </a:solidFill>
              </a:rPr>
              <a:t>Number of</a:t>
            </a:r>
          </a:p>
          <a:p>
            <a:pPr eaLnBrk="1" hangingPunct="1">
              <a:spcBef>
                <a:spcPct val="0"/>
              </a:spcBef>
              <a:buFontTx/>
              <a:buNone/>
            </a:pPr>
            <a:r>
              <a:rPr lang="en-US" altLang="en-US" sz="1800" b="1">
                <a:solidFill>
                  <a:srgbClr val="FFFFFF"/>
                </a:solidFill>
              </a:rPr>
              <a:t>end-points = 14</a:t>
            </a:r>
          </a:p>
        </p:txBody>
      </p:sp>
      <p:graphicFrame>
        <p:nvGraphicFramePr>
          <p:cNvPr id="100362" name="Object 10">
            <a:extLst>
              <a:ext uri="{FF2B5EF4-FFF2-40B4-BE49-F238E27FC236}">
                <a16:creationId xmlns:a16="http://schemas.microsoft.com/office/drawing/2014/main" id="{5D4BF115-225E-5A7D-043E-E7DE33855E4A}"/>
              </a:ext>
            </a:extLst>
          </p:cNvPr>
          <p:cNvGraphicFramePr>
            <a:graphicFrameLocks noChangeAspect="1"/>
          </p:cNvGraphicFramePr>
          <p:nvPr/>
        </p:nvGraphicFramePr>
        <p:xfrm>
          <a:off x="5060950" y="5657851"/>
          <a:ext cx="3651250" cy="512763"/>
        </p:xfrm>
        <a:graphic>
          <a:graphicData uri="http://schemas.openxmlformats.org/presentationml/2006/ole">
            <mc:AlternateContent xmlns:mc="http://schemas.openxmlformats.org/markup-compatibility/2006">
              <mc:Choice xmlns:v="urn:schemas-microsoft-com:vml" Requires="v">
                <p:oleObj name="Equation" r:id="rId9" imgW="3898900" imgH="482600" progId="Equation.3">
                  <p:embed/>
                </p:oleObj>
              </mc:Choice>
              <mc:Fallback>
                <p:oleObj name="Equation" r:id="rId9" imgW="3898900" imgH="4826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0950" y="5657851"/>
                        <a:ext cx="3651250" cy="512763"/>
                      </a:xfrm>
                      <a:prstGeom prst="rect">
                        <a:avLst/>
                      </a:prstGeom>
                      <a:solidFill>
                        <a:srgbClr val="0000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63" name="Text Box 11">
            <a:extLst>
              <a:ext uri="{FF2B5EF4-FFF2-40B4-BE49-F238E27FC236}">
                <a16:creationId xmlns:a16="http://schemas.microsoft.com/office/drawing/2014/main" id="{6899DFA8-944E-661D-E3AB-5E53C18AC74E}"/>
              </a:ext>
            </a:extLst>
          </p:cNvPr>
          <p:cNvSpPr txBox="1">
            <a:spLocks noChangeArrowheads="1"/>
          </p:cNvSpPr>
          <p:nvPr/>
        </p:nvSpPr>
        <p:spPr bwMode="auto">
          <a:xfrm>
            <a:off x="8829675" y="5867401"/>
            <a:ext cx="1968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Length=4.15 in</a:t>
            </a:r>
          </a:p>
        </p:txBody>
      </p:sp>
      <p:sp>
        <p:nvSpPr>
          <p:cNvPr id="2" name="Line 4">
            <a:extLst>
              <a:ext uri="{FF2B5EF4-FFF2-40B4-BE49-F238E27FC236}">
                <a16:creationId xmlns:a16="http://schemas.microsoft.com/office/drawing/2014/main" id="{E13B4AB4-E2AE-9FDC-0A38-C6B2A921723C}"/>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F6725DCB-EBB1-1CB1-9B70-748A068D7EB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D7620C6-A2C1-F14D-BA54-E2C3C84B1E0B}" type="datetime10">
              <a:rPr lang="en-US" altLang="en-US" sz="1400"/>
              <a:pPr>
                <a:spcBef>
                  <a:spcPct val="0"/>
                </a:spcBef>
                <a:buFontTx/>
                <a:buNone/>
              </a:pPr>
              <a:t>09:37</a:t>
            </a:fld>
            <a:endParaRPr lang="en-US" altLang="en-US" sz="1400"/>
          </a:p>
        </p:txBody>
      </p:sp>
      <p:sp>
        <p:nvSpPr>
          <p:cNvPr id="102402" name="Rectangle 8">
            <a:extLst>
              <a:ext uri="{FF2B5EF4-FFF2-40B4-BE49-F238E27FC236}">
                <a16:creationId xmlns:a16="http://schemas.microsoft.com/office/drawing/2014/main" id="{FED15BE6-4DCA-1507-0336-5D85E256FAD9}"/>
              </a:ext>
            </a:extLst>
          </p:cNvPr>
          <p:cNvSpPr>
            <a:spLocks noChangeArrowheads="1"/>
          </p:cNvSpPr>
          <p:nvPr/>
        </p:nvSpPr>
        <p:spPr bwMode="auto">
          <a:xfrm>
            <a:off x="1706564" y="1179514"/>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2403" name="Rectangle 2">
            <a:extLst>
              <a:ext uri="{FF2B5EF4-FFF2-40B4-BE49-F238E27FC236}">
                <a16:creationId xmlns:a16="http://schemas.microsoft.com/office/drawing/2014/main" id="{3199EF8A-D2DD-050F-437E-8287286E4013}"/>
              </a:ext>
            </a:extLst>
          </p:cNvPr>
          <p:cNvSpPr>
            <a:spLocks noGrp="1" noChangeArrowheads="1"/>
          </p:cNvSpPr>
          <p:nvPr>
            <p:ph type="title"/>
          </p:nvPr>
        </p:nvSpPr>
        <p:spPr>
          <a:xfrm>
            <a:off x="1774825" y="52388"/>
            <a:ext cx="8642350" cy="1143000"/>
          </a:xfrm>
        </p:spPr>
        <p:txBody>
          <a:bodyPr/>
          <a:lstStyle/>
          <a:p>
            <a:pPr eaLnBrk="1" hangingPunct="1"/>
            <a:r>
              <a:rPr lang="en-US" altLang="en-US">
                <a:solidFill>
                  <a:schemeClr val="tx1"/>
                </a:solidFill>
                <a:ea typeface="ＭＳ Ｐゴシック" panose="020B0600070205080204" pitchFamily="34" charset="-128"/>
              </a:rPr>
              <a:t>Euclidean Distance Mapping</a:t>
            </a:r>
          </a:p>
        </p:txBody>
      </p:sp>
      <p:sp>
        <p:nvSpPr>
          <p:cNvPr id="102404" name="Rectangle 3">
            <a:extLst>
              <a:ext uri="{FF2B5EF4-FFF2-40B4-BE49-F238E27FC236}">
                <a16:creationId xmlns:a16="http://schemas.microsoft.com/office/drawing/2014/main" id="{1B82F1C8-BE10-9792-757D-A890D16FC41F}"/>
              </a:ext>
            </a:extLst>
          </p:cNvPr>
          <p:cNvSpPr>
            <a:spLocks noGrp="1" noChangeArrowheads="1"/>
          </p:cNvSpPr>
          <p:nvPr>
            <p:ph type="body" idx="1"/>
          </p:nvPr>
        </p:nvSpPr>
        <p:spPr>
          <a:xfrm>
            <a:off x="304007" y="3765550"/>
            <a:ext cx="11582400" cy="2012950"/>
          </a:xfrm>
        </p:spPr>
        <p:txBody>
          <a:bodyPr/>
          <a:lstStyle/>
          <a:p>
            <a:pPr marL="228600" indent="-228600" eaLnBrk="1" hangingPunct="1">
              <a:lnSpc>
                <a:spcPct val="90000"/>
              </a:lnSpc>
            </a:pPr>
            <a:r>
              <a:rPr lang="en-US" altLang="en-US" sz="2400" dirty="0">
                <a:ea typeface="ＭＳ Ｐゴシック" panose="020B0600070205080204" pitchFamily="34" charset="-128"/>
              </a:rPr>
              <a:t>Euclidean Distance Map (EDM) converts a binary image to a grey scale image in which pixel value </a:t>
            </a:r>
            <a:r>
              <a:rPr lang="en-US" altLang="en-US" sz="2400" dirty="0">
                <a:solidFill>
                  <a:srgbClr val="FF0000"/>
                </a:solidFill>
                <a:ea typeface="ＭＳ Ｐゴシック" panose="020B0600070205080204" pitchFamily="34" charset="-128"/>
              </a:rPr>
              <a:t>gives the straight-line distance from each originally black pixel</a:t>
            </a:r>
            <a:r>
              <a:rPr lang="en-US" altLang="en-US" sz="2400" dirty="0">
                <a:ea typeface="ＭＳ Ｐゴシック" panose="020B0600070205080204" pitchFamily="34" charset="-128"/>
              </a:rPr>
              <a:t> within the features to the nearest background (white) pixel. </a:t>
            </a:r>
          </a:p>
          <a:p>
            <a:pPr marL="228600" indent="-228600" eaLnBrk="1" hangingPunct="1">
              <a:lnSpc>
                <a:spcPct val="90000"/>
              </a:lnSpc>
            </a:pPr>
            <a:r>
              <a:rPr lang="en-US" altLang="en-US" sz="2400" dirty="0">
                <a:ea typeface="ＭＳ Ｐゴシック" panose="020B0600070205080204" pitchFamily="34" charset="-128"/>
              </a:rPr>
              <a:t>EDM image can be </a:t>
            </a:r>
            <a:r>
              <a:rPr lang="en-US" altLang="en-US" sz="2400" dirty="0" err="1">
                <a:ea typeface="ＭＳ Ｐゴシック" panose="020B0600070205080204" pitchFamily="34" charset="-128"/>
              </a:rPr>
              <a:t>thresholded</a:t>
            </a:r>
            <a:r>
              <a:rPr lang="en-US" altLang="en-US" sz="2400" dirty="0">
                <a:ea typeface="ＭＳ Ｐゴシック" panose="020B0600070205080204" pitchFamily="34" charset="-128"/>
              </a:rPr>
              <a:t> to produce erosion, which is both more isotropic and faster than iterative neighbor-based morphological erosion.</a:t>
            </a:r>
          </a:p>
        </p:txBody>
      </p:sp>
      <p:graphicFrame>
        <p:nvGraphicFramePr>
          <p:cNvPr id="102405" name="Object 4">
            <a:extLst>
              <a:ext uri="{FF2B5EF4-FFF2-40B4-BE49-F238E27FC236}">
                <a16:creationId xmlns:a16="http://schemas.microsoft.com/office/drawing/2014/main" id="{A61B77EB-D03E-9791-E79F-5AF1B43F03D7}"/>
              </a:ext>
            </a:extLst>
          </p:cNvPr>
          <p:cNvGraphicFramePr>
            <a:graphicFrameLocks noChangeAspect="1"/>
          </p:cNvGraphicFramePr>
          <p:nvPr/>
        </p:nvGraphicFramePr>
        <p:xfrm>
          <a:off x="2079626" y="1304925"/>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26"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6" name="Object 5">
            <a:extLst>
              <a:ext uri="{FF2B5EF4-FFF2-40B4-BE49-F238E27FC236}">
                <a16:creationId xmlns:a16="http://schemas.microsoft.com/office/drawing/2014/main" id="{F37E4EBC-E03D-6E5B-31CB-C205007F2642}"/>
              </a:ext>
            </a:extLst>
          </p:cNvPr>
          <p:cNvGraphicFramePr>
            <a:graphicFrameLocks noChangeAspect="1"/>
          </p:cNvGraphicFramePr>
          <p:nvPr/>
        </p:nvGraphicFramePr>
        <p:xfrm>
          <a:off x="4819651" y="1304925"/>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1" y="1304925"/>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2407" name="Object 6">
            <a:extLst>
              <a:ext uri="{FF2B5EF4-FFF2-40B4-BE49-F238E27FC236}">
                <a16:creationId xmlns:a16="http://schemas.microsoft.com/office/drawing/2014/main" id="{CBECAEB3-B913-B2B4-E4DE-BB9E8CD218CC}"/>
              </a:ext>
            </a:extLst>
          </p:cNvPr>
          <p:cNvGraphicFramePr>
            <a:graphicFrameLocks noChangeAspect="1"/>
          </p:cNvGraphicFramePr>
          <p:nvPr/>
        </p:nvGraphicFramePr>
        <p:xfrm>
          <a:off x="7561263" y="1304925"/>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1304925"/>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4DD5FF3D-8E85-7C6F-EC8A-7F29337A16F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7364DAA6-490F-A45D-14ED-7B74AB340A5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584F0BA-1E9E-3B46-91B3-CB8C86EF29C8}" type="datetime10">
              <a:rPr lang="en-US" altLang="en-US" sz="1400"/>
              <a:pPr>
                <a:spcBef>
                  <a:spcPct val="0"/>
                </a:spcBef>
                <a:buFontTx/>
                <a:buNone/>
              </a:pPr>
              <a:t>09:37</a:t>
            </a:fld>
            <a:endParaRPr lang="en-US" altLang="en-US" sz="1400"/>
          </a:p>
        </p:txBody>
      </p:sp>
      <p:sp>
        <p:nvSpPr>
          <p:cNvPr id="104450" name="Rectangle 10">
            <a:extLst>
              <a:ext uri="{FF2B5EF4-FFF2-40B4-BE49-F238E27FC236}">
                <a16:creationId xmlns:a16="http://schemas.microsoft.com/office/drawing/2014/main" id="{E691A3FA-51A3-18E1-2B39-94A139C25C1D}"/>
              </a:ext>
            </a:extLst>
          </p:cNvPr>
          <p:cNvSpPr>
            <a:spLocks noChangeArrowheads="1"/>
          </p:cNvSpPr>
          <p:nvPr/>
        </p:nvSpPr>
        <p:spPr bwMode="auto">
          <a:xfrm>
            <a:off x="1706564" y="1382714"/>
            <a:ext cx="8758237" cy="2187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04451" name="Rectangle 2">
            <a:extLst>
              <a:ext uri="{FF2B5EF4-FFF2-40B4-BE49-F238E27FC236}">
                <a16:creationId xmlns:a16="http://schemas.microsoft.com/office/drawing/2014/main" id="{10544036-2493-4AF3-0E80-1390BE5BE1B7}"/>
              </a:ext>
            </a:extLst>
          </p:cNvPr>
          <p:cNvSpPr>
            <a:spLocks noGrp="1" noChangeArrowheads="1"/>
          </p:cNvSpPr>
          <p:nvPr>
            <p:ph type="title"/>
          </p:nvPr>
        </p:nvSpPr>
        <p:spPr>
          <a:xfrm>
            <a:off x="1706563" y="303214"/>
            <a:ext cx="8642350" cy="606425"/>
          </a:xfrm>
        </p:spPr>
        <p:txBody>
          <a:bodyPr/>
          <a:lstStyle/>
          <a:p>
            <a:pPr eaLnBrk="1" hangingPunct="1"/>
            <a:r>
              <a:rPr lang="en-US" altLang="en-US">
                <a:solidFill>
                  <a:schemeClr val="tx1"/>
                </a:solidFill>
                <a:ea typeface="ＭＳ Ｐゴシック" panose="020B0600070205080204" pitchFamily="34" charset="-128"/>
              </a:rPr>
              <a:t>Watershed</a:t>
            </a:r>
          </a:p>
        </p:txBody>
      </p:sp>
      <p:sp>
        <p:nvSpPr>
          <p:cNvPr id="104452" name="Rectangle 3">
            <a:extLst>
              <a:ext uri="{FF2B5EF4-FFF2-40B4-BE49-F238E27FC236}">
                <a16:creationId xmlns:a16="http://schemas.microsoft.com/office/drawing/2014/main" id="{60DC0625-9C87-9EED-8A16-912A0162CE0F}"/>
              </a:ext>
            </a:extLst>
          </p:cNvPr>
          <p:cNvSpPr>
            <a:spLocks noGrp="1" noChangeArrowheads="1"/>
          </p:cNvSpPr>
          <p:nvPr>
            <p:ph type="body" idx="1"/>
          </p:nvPr>
        </p:nvSpPr>
        <p:spPr>
          <a:xfrm>
            <a:off x="330200" y="3611563"/>
            <a:ext cx="11353800" cy="2430462"/>
          </a:xfrm>
        </p:spPr>
        <p:txBody>
          <a:bodyPr/>
          <a:lstStyle/>
          <a:p>
            <a:pPr eaLnBrk="1" hangingPunct="1">
              <a:lnSpc>
                <a:spcPct val="90000"/>
              </a:lnSpc>
            </a:pPr>
            <a:r>
              <a:rPr lang="en-US" altLang="en-US" sz="2800" dirty="0">
                <a:ea typeface="ＭＳ Ｐゴシック" panose="020B0600070205080204" pitchFamily="34" charset="-128"/>
              </a:rPr>
              <a:t>The </a:t>
            </a:r>
            <a:r>
              <a:rPr lang="en-US" altLang="en-US" sz="2800" dirty="0">
                <a:solidFill>
                  <a:srgbClr val="001DFF"/>
                </a:solidFill>
                <a:ea typeface="ＭＳ Ｐゴシック" panose="020B0600070205080204" pitchFamily="34" charset="-128"/>
              </a:rPr>
              <a:t>limitation</a:t>
            </a:r>
            <a:r>
              <a:rPr lang="en-US" altLang="en-US" sz="2800" dirty="0">
                <a:ea typeface="ＭＳ Ｐゴシック" panose="020B0600070205080204" pitchFamily="34" charset="-128"/>
              </a:rPr>
              <a:t> of the watershed approach is that it applies only to features that are slightly overlapped, and which have </a:t>
            </a:r>
            <a:r>
              <a:rPr lang="en-US" altLang="en-US" sz="2800" dirty="0">
                <a:solidFill>
                  <a:srgbClr val="001DFF"/>
                </a:solidFill>
                <a:ea typeface="ＭＳ Ｐゴシック" panose="020B0600070205080204" pitchFamily="34" charset="-128"/>
              </a:rPr>
              <a:t>fundamentally convex shape.</a:t>
            </a:r>
          </a:p>
          <a:p>
            <a:pPr eaLnBrk="1" hangingPunct="1">
              <a:lnSpc>
                <a:spcPct val="90000"/>
              </a:lnSpc>
            </a:pPr>
            <a:r>
              <a:rPr lang="en-US" altLang="en-US" sz="2800" dirty="0">
                <a:ea typeface="ＭＳ Ｐゴシック" panose="020B0600070205080204" pitchFamily="34" charset="-128"/>
              </a:rPr>
              <a:t>The local maxima in the distance map are the values of inscribed radii of circles that subdivide the image into features.</a:t>
            </a:r>
          </a:p>
        </p:txBody>
      </p:sp>
      <p:graphicFrame>
        <p:nvGraphicFramePr>
          <p:cNvPr id="104453" name="Object 4">
            <a:extLst>
              <a:ext uri="{FF2B5EF4-FFF2-40B4-BE49-F238E27FC236}">
                <a16:creationId xmlns:a16="http://schemas.microsoft.com/office/drawing/2014/main" id="{32C4DF5E-4B5E-3582-801D-2358D98217B4}"/>
              </a:ext>
            </a:extLst>
          </p:cNvPr>
          <p:cNvGraphicFramePr>
            <a:graphicFrameLocks noChangeAspect="1"/>
          </p:cNvGraphicFramePr>
          <p:nvPr/>
        </p:nvGraphicFramePr>
        <p:xfrm>
          <a:off x="4819651" y="1536700"/>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1"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4" name="Object 5">
            <a:extLst>
              <a:ext uri="{FF2B5EF4-FFF2-40B4-BE49-F238E27FC236}">
                <a16:creationId xmlns:a16="http://schemas.microsoft.com/office/drawing/2014/main" id="{507EF2BB-0661-CA98-6C85-4A57D25FF6D2}"/>
              </a:ext>
            </a:extLst>
          </p:cNvPr>
          <p:cNvGraphicFramePr>
            <a:graphicFrameLocks noChangeAspect="1"/>
          </p:cNvGraphicFramePr>
          <p:nvPr/>
        </p:nvGraphicFramePr>
        <p:xfrm>
          <a:off x="2079626" y="1536700"/>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26" y="15367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04455" name="Object 6">
            <a:extLst>
              <a:ext uri="{FF2B5EF4-FFF2-40B4-BE49-F238E27FC236}">
                <a16:creationId xmlns:a16="http://schemas.microsoft.com/office/drawing/2014/main" id="{C84D5627-BC58-B4CC-D7CF-4E4B88C6D61A}"/>
              </a:ext>
            </a:extLst>
          </p:cNvPr>
          <p:cNvGraphicFramePr>
            <a:graphicFrameLocks noChangeAspect="1"/>
          </p:cNvGraphicFramePr>
          <p:nvPr/>
        </p:nvGraphicFramePr>
        <p:xfrm>
          <a:off x="7561263" y="1536700"/>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15367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0FC8E4EE-1A18-5F6A-039D-F226AB6AC681}"/>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CA722A97-E264-E2BB-9DF2-85E6C16E2E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20773E-F01A-1F4C-BD8B-5B9E6D446CED}" type="datetime10">
              <a:rPr lang="en-US" altLang="en-US" sz="1400"/>
              <a:pPr>
                <a:spcBef>
                  <a:spcPct val="0"/>
                </a:spcBef>
                <a:buFontTx/>
                <a:buNone/>
              </a:pPr>
              <a:t>09:37</a:t>
            </a:fld>
            <a:endParaRPr lang="en-US" altLang="en-US" sz="1400"/>
          </a:p>
        </p:txBody>
      </p:sp>
      <p:sp>
        <p:nvSpPr>
          <p:cNvPr id="106498" name="Rectangle 2">
            <a:extLst>
              <a:ext uri="{FF2B5EF4-FFF2-40B4-BE49-F238E27FC236}">
                <a16:creationId xmlns:a16="http://schemas.microsoft.com/office/drawing/2014/main" id="{32504190-5036-3B0E-8DE4-5F7737D20E2E}"/>
              </a:ext>
            </a:extLst>
          </p:cNvPr>
          <p:cNvSpPr>
            <a:spLocks noGrp="1" noChangeArrowheads="1"/>
          </p:cNvSpPr>
          <p:nvPr>
            <p:ph type="title"/>
          </p:nvPr>
        </p:nvSpPr>
        <p:spPr>
          <a:xfrm>
            <a:off x="2089151" y="290514"/>
            <a:ext cx="8226425" cy="606425"/>
          </a:xfrm>
        </p:spPr>
        <p:txBody>
          <a:bodyPr/>
          <a:lstStyle/>
          <a:p>
            <a:pPr eaLnBrk="1" hangingPunct="1"/>
            <a:r>
              <a:rPr lang="en-US" altLang="en-US">
                <a:solidFill>
                  <a:schemeClr val="tx1"/>
                </a:solidFill>
                <a:ea typeface="ＭＳ Ｐゴシック" panose="020B0600070205080204" pitchFamily="34" charset="-128"/>
              </a:rPr>
              <a:t>Thresholding</a:t>
            </a:r>
          </a:p>
        </p:txBody>
      </p:sp>
      <p:sp>
        <p:nvSpPr>
          <p:cNvPr id="106499" name="Rectangle 3">
            <a:extLst>
              <a:ext uri="{FF2B5EF4-FFF2-40B4-BE49-F238E27FC236}">
                <a16:creationId xmlns:a16="http://schemas.microsoft.com/office/drawing/2014/main" id="{25A8DAE7-6CB5-CC33-6306-3A0E74B99032}"/>
              </a:ext>
            </a:extLst>
          </p:cNvPr>
          <p:cNvSpPr>
            <a:spLocks noGrp="1" noChangeArrowheads="1"/>
          </p:cNvSpPr>
          <p:nvPr>
            <p:ph type="body" idx="1"/>
          </p:nvPr>
        </p:nvSpPr>
        <p:spPr/>
        <p:txBody>
          <a:bodyPr/>
          <a:lstStyle/>
          <a:p>
            <a:pPr eaLnBrk="1" hangingPunct="1">
              <a:lnSpc>
                <a:spcPct val="90000"/>
              </a:lnSpc>
            </a:pPr>
            <a:r>
              <a:rPr lang="en-US" altLang="en-US" dirty="0">
                <a:ea typeface="ＭＳ Ｐゴシック" panose="020B0600070205080204" pitchFamily="34" charset="-128"/>
              </a:rPr>
              <a:t>Image thresholding is a </a:t>
            </a:r>
            <a:r>
              <a:rPr lang="en-US" altLang="en-US" dirty="0">
                <a:solidFill>
                  <a:srgbClr val="001DFF"/>
                </a:solidFill>
                <a:ea typeface="ＭＳ Ｐゴシック" panose="020B0600070205080204" pitchFamily="34" charset="-128"/>
              </a:rPr>
              <a:t>segmentation </a:t>
            </a:r>
            <a:r>
              <a:rPr lang="en-US" altLang="en-US" dirty="0">
                <a:ea typeface="ＭＳ Ｐゴシック" panose="020B0600070205080204" pitchFamily="34" charset="-128"/>
              </a:rPr>
              <a:t>technique which classifies pixels into two categories:</a:t>
            </a:r>
          </a:p>
          <a:p>
            <a:pPr lvl="1" eaLnBrk="1" hangingPunct="1">
              <a:lnSpc>
                <a:spcPct val="90000"/>
              </a:lnSpc>
            </a:pPr>
            <a:r>
              <a:rPr lang="en-US" altLang="en-US" dirty="0">
                <a:ea typeface="ＭＳ Ｐゴシック" panose="020B0600070205080204" pitchFamily="34" charset="-128"/>
              </a:rPr>
              <a:t>Those to which some property measured from the image falls below a threshold, </a:t>
            </a:r>
          </a:p>
          <a:p>
            <a:pPr lvl="1" eaLnBrk="1" hangingPunct="1">
              <a:lnSpc>
                <a:spcPct val="90000"/>
              </a:lnSpc>
            </a:pPr>
            <a:r>
              <a:rPr lang="en-US" altLang="en-US" dirty="0">
                <a:ea typeface="ＭＳ Ｐゴシック" panose="020B0600070205080204" pitchFamily="34" charset="-128"/>
              </a:rPr>
              <a:t>and those at which the property equals or exceeds a threshold.</a:t>
            </a:r>
          </a:p>
          <a:p>
            <a:pPr eaLnBrk="1" hangingPunct="1">
              <a:lnSpc>
                <a:spcPct val="90000"/>
              </a:lnSpc>
            </a:pPr>
            <a:r>
              <a:rPr lang="en-US" altLang="en-US" dirty="0" err="1">
                <a:solidFill>
                  <a:srgbClr val="001DFF"/>
                </a:solidFill>
                <a:ea typeface="ＭＳ Ｐゴシック" panose="020B0600070205080204" pitchFamily="34" charset="-128"/>
              </a:rPr>
              <a:t>Thesholding</a:t>
            </a:r>
            <a:r>
              <a:rPr lang="en-US" altLang="en-US" dirty="0">
                <a:solidFill>
                  <a:srgbClr val="001DFF"/>
                </a:solidFill>
                <a:ea typeface="ＭＳ Ｐゴシック" panose="020B0600070205080204" pitchFamily="34" charset="-128"/>
              </a:rPr>
              <a:t> creates a binary image</a:t>
            </a:r>
            <a:r>
              <a:rPr lang="en-US" altLang="en-US" dirty="0">
                <a:ea typeface="ＭＳ Ｐゴシック" panose="020B0600070205080204" pitchFamily="34" charset="-128"/>
              </a:rPr>
              <a:t> (</a:t>
            </a:r>
            <a:r>
              <a:rPr lang="en-US" altLang="en-US" dirty="0" err="1">
                <a:ea typeface="ＭＳ Ｐゴシック" panose="020B0600070205080204" pitchFamily="34" charset="-128"/>
              </a:rPr>
              <a:t>binarisation</a:t>
            </a:r>
            <a:r>
              <a:rPr lang="en-US" altLang="en-US" dirty="0">
                <a:ea typeface="ＭＳ Ｐゴシック" panose="020B0600070205080204" pitchFamily="34" charset="-128"/>
              </a:rPr>
              <a:t>). </a:t>
            </a:r>
          </a:p>
        </p:txBody>
      </p:sp>
      <p:sp>
        <p:nvSpPr>
          <p:cNvPr id="2" name="Line 4">
            <a:extLst>
              <a:ext uri="{FF2B5EF4-FFF2-40B4-BE49-F238E27FC236}">
                <a16:creationId xmlns:a16="http://schemas.microsoft.com/office/drawing/2014/main" id="{3617AEE8-450C-16A3-7727-F7D43B5677A1}"/>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ate Placeholder 3">
            <a:extLst>
              <a:ext uri="{FF2B5EF4-FFF2-40B4-BE49-F238E27FC236}">
                <a16:creationId xmlns:a16="http://schemas.microsoft.com/office/drawing/2014/main" id="{02C91580-CAA9-C6C6-4458-EC09A79F4D1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94E9B9-0DF1-2142-907A-2E7070EA3C84}" type="datetime10">
              <a:rPr lang="en-US" altLang="en-US" sz="1400"/>
              <a:pPr>
                <a:spcBef>
                  <a:spcPct val="0"/>
                </a:spcBef>
                <a:buFontTx/>
                <a:buNone/>
              </a:pPr>
              <a:t>09:37</a:t>
            </a:fld>
            <a:endParaRPr lang="en-US" altLang="en-US" sz="1400"/>
          </a:p>
        </p:txBody>
      </p:sp>
      <p:sp>
        <p:nvSpPr>
          <p:cNvPr id="108546" name="Rectangle 2">
            <a:extLst>
              <a:ext uri="{FF2B5EF4-FFF2-40B4-BE49-F238E27FC236}">
                <a16:creationId xmlns:a16="http://schemas.microsoft.com/office/drawing/2014/main" id="{3978F0D5-6CA7-484C-6DB7-BBDDD4E03122}"/>
              </a:ext>
            </a:extLst>
          </p:cNvPr>
          <p:cNvSpPr>
            <a:spLocks noGrp="1" noChangeArrowheads="1"/>
          </p:cNvSpPr>
          <p:nvPr>
            <p:ph type="title"/>
          </p:nvPr>
        </p:nvSpPr>
        <p:spPr>
          <a:xfrm>
            <a:off x="2076451" y="238126"/>
            <a:ext cx="8226425"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sp>
        <p:nvSpPr>
          <p:cNvPr id="108547" name="Rectangle 3">
            <a:extLst>
              <a:ext uri="{FF2B5EF4-FFF2-40B4-BE49-F238E27FC236}">
                <a16:creationId xmlns:a16="http://schemas.microsoft.com/office/drawing/2014/main" id="{52E6184B-F2FB-C9DD-A346-2227838F03DD}"/>
              </a:ext>
            </a:extLst>
          </p:cNvPr>
          <p:cNvSpPr>
            <a:spLocks noGrp="1" noChangeArrowheads="1"/>
          </p:cNvSpPr>
          <p:nvPr>
            <p:ph type="body" idx="1"/>
          </p:nvPr>
        </p:nvSpPr>
        <p:spPr>
          <a:xfrm>
            <a:off x="254000" y="1558924"/>
            <a:ext cx="11684000" cy="4695817"/>
          </a:xfrm>
        </p:spPr>
        <p:txBody>
          <a:bodyPr/>
          <a:lstStyle/>
          <a:p>
            <a:pPr eaLnBrk="1" hangingPunct="1">
              <a:lnSpc>
                <a:spcPct val="90000"/>
              </a:lnSpc>
            </a:pPr>
            <a:r>
              <a:rPr lang="en-US" altLang="en-US" dirty="0">
                <a:ea typeface="ＭＳ Ｐゴシック" panose="020B0600070205080204" pitchFamily="34" charset="-128"/>
              </a:rPr>
              <a:t>Texture is a feature used to partition images into </a:t>
            </a:r>
            <a:r>
              <a:rPr lang="en-US" altLang="en-US" dirty="0">
                <a:solidFill>
                  <a:srgbClr val="001DFF"/>
                </a:solidFill>
                <a:ea typeface="ＭＳ Ｐゴシック" panose="020B0600070205080204" pitchFamily="34" charset="-128"/>
              </a:rPr>
              <a:t>regions of interest</a:t>
            </a:r>
            <a:r>
              <a:rPr lang="en-US" altLang="en-US" dirty="0">
                <a:ea typeface="ＭＳ Ｐゴシック" panose="020B0600070205080204" pitchFamily="34" charset="-128"/>
              </a:rPr>
              <a:t> and to classify those regions.</a:t>
            </a:r>
          </a:p>
          <a:p>
            <a:pPr eaLnBrk="1" hangingPunct="1">
              <a:lnSpc>
                <a:spcPct val="90000"/>
              </a:lnSpc>
            </a:pPr>
            <a:r>
              <a:rPr lang="en-US" altLang="en-US" dirty="0">
                <a:ea typeface="ＭＳ Ｐゴシック" panose="020B0600070205080204" pitchFamily="34" charset="-128"/>
              </a:rPr>
              <a:t>Texture provides information about the </a:t>
            </a:r>
            <a:r>
              <a:rPr lang="en-US" altLang="en-US" dirty="0">
                <a:solidFill>
                  <a:srgbClr val="001DFF"/>
                </a:solidFill>
                <a:ea typeface="ＭＳ Ｐゴシック" panose="020B0600070205080204" pitchFamily="34" charset="-128"/>
              </a:rPr>
              <a:t>spatial arrangement of colors or intensities</a:t>
            </a:r>
            <a:r>
              <a:rPr lang="en-US" altLang="en-US" dirty="0">
                <a:ea typeface="ＭＳ Ｐゴシック" panose="020B0600070205080204" pitchFamily="34" charset="-128"/>
              </a:rPr>
              <a:t> in an image.</a:t>
            </a:r>
          </a:p>
          <a:p>
            <a:pPr eaLnBrk="1" hangingPunct="1">
              <a:lnSpc>
                <a:spcPct val="90000"/>
              </a:lnSpc>
            </a:pPr>
            <a:r>
              <a:rPr lang="en-US" altLang="en-US" dirty="0">
                <a:ea typeface="ＭＳ Ｐゴシック" panose="020B0600070205080204" pitchFamily="34" charset="-128"/>
              </a:rPr>
              <a:t>Texture is characterized by the spatial distribution of intensity levels in a neighborhood.</a:t>
            </a:r>
          </a:p>
        </p:txBody>
      </p:sp>
      <p:sp>
        <p:nvSpPr>
          <p:cNvPr id="2" name="Line 4">
            <a:extLst>
              <a:ext uri="{FF2B5EF4-FFF2-40B4-BE49-F238E27FC236}">
                <a16:creationId xmlns:a16="http://schemas.microsoft.com/office/drawing/2014/main" id="{180D4113-1C0B-A99F-19BF-9A136DBDC8D6}"/>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187CC1DB-C061-F006-E52F-916183DABEE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914A86E-0716-B84F-A737-8C09B841ACA6}" type="datetime10">
              <a:rPr lang="en-US" altLang="en-US" sz="1400"/>
              <a:pPr>
                <a:spcBef>
                  <a:spcPct val="0"/>
                </a:spcBef>
                <a:buFontTx/>
                <a:buNone/>
              </a:pPr>
              <a:t>09:37</a:t>
            </a:fld>
            <a:endParaRPr lang="en-US" altLang="en-US" sz="1400"/>
          </a:p>
        </p:txBody>
      </p:sp>
      <p:sp>
        <p:nvSpPr>
          <p:cNvPr id="110594" name="Rectangle 2">
            <a:extLst>
              <a:ext uri="{FF2B5EF4-FFF2-40B4-BE49-F238E27FC236}">
                <a16:creationId xmlns:a16="http://schemas.microsoft.com/office/drawing/2014/main" id="{543CF434-6E12-65EC-891E-7EB7B3A1F042}"/>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Texture segmentation – an example</a:t>
            </a:r>
          </a:p>
        </p:txBody>
      </p:sp>
      <p:graphicFrame>
        <p:nvGraphicFramePr>
          <p:cNvPr id="110595" name="Object 3">
            <a:extLst>
              <a:ext uri="{FF2B5EF4-FFF2-40B4-BE49-F238E27FC236}">
                <a16:creationId xmlns:a16="http://schemas.microsoft.com/office/drawing/2014/main" id="{EDBD340C-9411-F9BC-F052-59C7745277D8}"/>
              </a:ext>
            </a:extLst>
          </p:cNvPr>
          <p:cNvGraphicFramePr>
            <a:graphicFrameLocks noChangeAspect="1"/>
          </p:cNvGraphicFramePr>
          <p:nvPr/>
        </p:nvGraphicFramePr>
        <p:xfrm>
          <a:off x="3241676" y="1905000"/>
          <a:ext cx="2551113" cy="1912938"/>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676"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0596" name="Object 4">
            <a:extLst>
              <a:ext uri="{FF2B5EF4-FFF2-40B4-BE49-F238E27FC236}">
                <a16:creationId xmlns:a16="http://schemas.microsoft.com/office/drawing/2014/main" id="{1DC602C8-52AC-503B-AEA1-E38836D72F6F}"/>
              </a:ext>
            </a:extLst>
          </p:cNvPr>
          <p:cNvGraphicFramePr>
            <a:graphicFrameLocks noChangeAspect="1"/>
          </p:cNvGraphicFramePr>
          <p:nvPr/>
        </p:nvGraphicFramePr>
        <p:xfrm>
          <a:off x="7759701" y="1905000"/>
          <a:ext cx="2551113" cy="1912938"/>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9701" y="1905000"/>
                        <a:ext cx="2551113"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597" name="AutoShape 5">
            <a:extLst>
              <a:ext uri="{FF2B5EF4-FFF2-40B4-BE49-F238E27FC236}">
                <a16:creationId xmlns:a16="http://schemas.microsoft.com/office/drawing/2014/main" id="{0E7DBA6B-1A00-7AC5-8C54-7BB6AC738807}"/>
              </a:ext>
            </a:extLst>
          </p:cNvPr>
          <p:cNvSpPr>
            <a:spLocks noChangeArrowheads="1"/>
          </p:cNvSpPr>
          <p:nvPr/>
        </p:nvSpPr>
        <p:spPr bwMode="auto">
          <a:xfrm>
            <a:off x="6256339" y="2514600"/>
            <a:ext cx="1360487" cy="685800"/>
          </a:xfrm>
          <a:prstGeom prst="rightArrow">
            <a:avLst>
              <a:gd name="adj1" fmla="val 50000"/>
              <a:gd name="adj2" fmla="val 49595"/>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a:t>thresholding</a:t>
            </a:r>
          </a:p>
        </p:txBody>
      </p:sp>
      <p:graphicFrame>
        <p:nvGraphicFramePr>
          <p:cNvPr id="110598" name="Object 6">
            <a:extLst>
              <a:ext uri="{FF2B5EF4-FFF2-40B4-BE49-F238E27FC236}">
                <a16:creationId xmlns:a16="http://schemas.microsoft.com/office/drawing/2014/main" id="{FA351025-CD34-C71C-5601-6B13C7122A0A}"/>
              </a:ext>
            </a:extLst>
          </p:cNvPr>
          <p:cNvGraphicFramePr>
            <a:graphicFrameLocks noChangeAspect="1"/>
          </p:cNvGraphicFramePr>
          <p:nvPr/>
        </p:nvGraphicFramePr>
        <p:xfrm>
          <a:off x="5519738" y="3886200"/>
          <a:ext cx="2551112" cy="1912938"/>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9738"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599" name="AutoShape 7">
            <a:extLst>
              <a:ext uri="{FF2B5EF4-FFF2-40B4-BE49-F238E27FC236}">
                <a16:creationId xmlns:a16="http://schemas.microsoft.com/office/drawing/2014/main" id="{3631A91F-A6BB-4211-ABAF-EF3D2CCD1443}"/>
              </a:ext>
            </a:extLst>
          </p:cNvPr>
          <p:cNvSpPr>
            <a:spLocks noChangeArrowheads="1"/>
          </p:cNvSpPr>
          <p:nvPr/>
        </p:nvSpPr>
        <p:spPr bwMode="auto">
          <a:xfrm rot="16200000" flipH="1">
            <a:off x="1296195" y="2780507"/>
            <a:ext cx="1908175" cy="1681163"/>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vert="eaVert" wrap="none" anchorCtr="1"/>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000" b="1"/>
          </a:p>
          <a:p>
            <a:pPr algn="ctr" eaLnBrk="1" hangingPunct="1">
              <a:spcBef>
                <a:spcPct val="0"/>
              </a:spcBef>
              <a:buFontTx/>
              <a:buNone/>
            </a:pPr>
            <a:r>
              <a:rPr lang="en-US" altLang="en-US" sz="2000" b="1"/>
              <a:t>   Texture</a:t>
            </a:r>
          </a:p>
          <a:p>
            <a:pPr algn="ctr" eaLnBrk="1" hangingPunct="1">
              <a:spcBef>
                <a:spcPct val="0"/>
              </a:spcBef>
              <a:buFontTx/>
              <a:buNone/>
            </a:pPr>
            <a:r>
              <a:rPr lang="en-US" altLang="en-US" sz="2000" b="1"/>
              <a:t>  filters</a:t>
            </a:r>
          </a:p>
        </p:txBody>
      </p:sp>
      <p:graphicFrame>
        <p:nvGraphicFramePr>
          <p:cNvPr id="110600" name="Object 8">
            <a:extLst>
              <a:ext uri="{FF2B5EF4-FFF2-40B4-BE49-F238E27FC236}">
                <a16:creationId xmlns:a16="http://schemas.microsoft.com/office/drawing/2014/main" id="{715B1C29-66D7-272A-96BA-76B15A1EF947}"/>
              </a:ext>
            </a:extLst>
          </p:cNvPr>
          <p:cNvGraphicFramePr>
            <a:graphicFrameLocks noChangeAspect="1"/>
          </p:cNvGraphicFramePr>
          <p:nvPr/>
        </p:nvGraphicFramePr>
        <p:xfrm>
          <a:off x="2798763" y="3886200"/>
          <a:ext cx="2552700" cy="1912938"/>
        </p:xfrm>
        <a:graphic>
          <a:graphicData uri="http://schemas.openxmlformats.org/presentationml/2006/ole">
            <mc:AlternateContent xmlns:mc="http://schemas.openxmlformats.org/markup-compatibility/2006">
              <mc:Choice xmlns:v="urn:schemas-microsoft-com:vml" Requires="v">
                <p:oleObj name="Image" r:id="rId9" imgW="5080000" imgH="3810000" progId="Photoshop.Image.5">
                  <p:embed/>
                </p:oleObj>
              </mc:Choice>
              <mc:Fallback>
                <p:oleObj name="Image" r:id="rId9" imgW="5080000" imgH="3810000" progId="Photoshop.Image.5">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98763" y="3886200"/>
                        <a:ext cx="2552700"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601" name="Text Box 9">
            <a:extLst>
              <a:ext uri="{FF2B5EF4-FFF2-40B4-BE49-F238E27FC236}">
                <a16:creationId xmlns:a16="http://schemas.microsoft.com/office/drawing/2014/main" id="{7CD4B296-80A1-E5F9-99F0-625F6F691713}"/>
              </a:ext>
            </a:extLst>
          </p:cNvPr>
          <p:cNvSpPr txBox="1">
            <a:spLocks noChangeArrowheads="1"/>
          </p:cNvSpPr>
          <p:nvPr/>
        </p:nvSpPr>
        <p:spPr bwMode="auto">
          <a:xfrm>
            <a:off x="3535363" y="5791201"/>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sp>
        <p:nvSpPr>
          <p:cNvPr id="110602" name="Text Box 10">
            <a:extLst>
              <a:ext uri="{FF2B5EF4-FFF2-40B4-BE49-F238E27FC236}">
                <a16:creationId xmlns:a16="http://schemas.microsoft.com/office/drawing/2014/main" id="{A05993FF-94EF-0875-0281-1C2D87658338}"/>
              </a:ext>
            </a:extLst>
          </p:cNvPr>
          <p:cNvSpPr txBox="1">
            <a:spLocks noChangeArrowheads="1"/>
          </p:cNvSpPr>
          <p:nvPr/>
        </p:nvSpPr>
        <p:spPr bwMode="auto">
          <a:xfrm>
            <a:off x="5999164" y="5802313"/>
            <a:ext cx="1225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aphicFrame>
        <p:nvGraphicFramePr>
          <p:cNvPr id="110603" name="Object 11">
            <a:extLst>
              <a:ext uri="{FF2B5EF4-FFF2-40B4-BE49-F238E27FC236}">
                <a16:creationId xmlns:a16="http://schemas.microsoft.com/office/drawing/2014/main" id="{2FE80C11-CB60-A7B4-ED8C-9F1F820F7242}"/>
              </a:ext>
            </a:extLst>
          </p:cNvPr>
          <p:cNvGraphicFramePr>
            <a:graphicFrameLocks noChangeAspect="1"/>
          </p:cNvGraphicFramePr>
          <p:nvPr/>
        </p:nvGraphicFramePr>
        <p:xfrm>
          <a:off x="8240713" y="3886200"/>
          <a:ext cx="2551112" cy="1912938"/>
        </p:xfrm>
        <a:graphic>
          <a:graphicData uri="http://schemas.openxmlformats.org/presentationml/2006/ole">
            <mc:AlternateContent xmlns:mc="http://schemas.openxmlformats.org/markup-compatibility/2006">
              <mc:Choice xmlns:v="urn:schemas-microsoft-com:vml" Requires="v">
                <p:oleObj name="Image" r:id="rId11" imgW="5080000" imgH="3810000" progId="Photoshop.Image.5">
                  <p:embed/>
                </p:oleObj>
              </mc:Choice>
              <mc:Fallback>
                <p:oleObj name="Image" r:id="rId11" imgW="5080000" imgH="3810000" progId="Photoshop.Image.5">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0713" y="3886200"/>
                        <a:ext cx="2551112" cy="191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0604" name="Text Box 12">
            <a:extLst>
              <a:ext uri="{FF2B5EF4-FFF2-40B4-BE49-F238E27FC236}">
                <a16:creationId xmlns:a16="http://schemas.microsoft.com/office/drawing/2014/main" id="{1E22258E-0D62-290E-43A8-8E4157EE9C98}"/>
              </a:ext>
            </a:extLst>
          </p:cNvPr>
          <p:cNvSpPr txBox="1">
            <a:spLocks noChangeArrowheads="1"/>
          </p:cNvSpPr>
          <p:nvPr/>
        </p:nvSpPr>
        <p:spPr bwMode="auto">
          <a:xfrm>
            <a:off x="8496300" y="5791201"/>
            <a:ext cx="2173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sp>
        <p:nvSpPr>
          <p:cNvPr id="2" name="Line 4">
            <a:extLst>
              <a:ext uri="{FF2B5EF4-FFF2-40B4-BE49-F238E27FC236}">
                <a16:creationId xmlns:a16="http://schemas.microsoft.com/office/drawing/2014/main" id="{A0595664-6378-E9EF-D403-6807E1596CD6}"/>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ate Placeholder 3">
            <a:extLst>
              <a:ext uri="{FF2B5EF4-FFF2-40B4-BE49-F238E27FC236}">
                <a16:creationId xmlns:a16="http://schemas.microsoft.com/office/drawing/2014/main" id="{C456CD9E-0720-6DB9-60E4-6A3456C0AB4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2AE350D-D062-CE43-87E4-385D3E5F9940}" type="datetime10">
              <a:rPr lang="en-US" altLang="en-US" sz="1400"/>
              <a:pPr>
                <a:spcBef>
                  <a:spcPct val="0"/>
                </a:spcBef>
                <a:buFontTx/>
                <a:buNone/>
              </a:pPr>
              <a:t>09:37</a:t>
            </a:fld>
            <a:endParaRPr lang="en-US" altLang="en-US" sz="1400"/>
          </a:p>
        </p:txBody>
      </p:sp>
      <p:sp>
        <p:nvSpPr>
          <p:cNvPr id="112642" name="Rectangle 2">
            <a:extLst>
              <a:ext uri="{FF2B5EF4-FFF2-40B4-BE49-F238E27FC236}">
                <a16:creationId xmlns:a16="http://schemas.microsoft.com/office/drawing/2014/main" id="{B3A16BC1-2BBB-794D-4414-BF27EB7547D2}"/>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Texture segmentation</a:t>
            </a:r>
          </a:p>
        </p:txBody>
      </p:sp>
      <p:grpSp>
        <p:nvGrpSpPr>
          <p:cNvPr id="112643" name="Group 3">
            <a:extLst>
              <a:ext uri="{FF2B5EF4-FFF2-40B4-BE49-F238E27FC236}">
                <a16:creationId xmlns:a16="http://schemas.microsoft.com/office/drawing/2014/main" id="{F550B5EC-4F42-93CC-8547-846B32318455}"/>
              </a:ext>
            </a:extLst>
          </p:cNvPr>
          <p:cNvGrpSpPr>
            <a:grpSpLocks/>
          </p:cNvGrpSpPr>
          <p:nvPr/>
        </p:nvGrpSpPr>
        <p:grpSpPr bwMode="auto">
          <a:xfrm>
            <a:off x="1935163" y="2133601"/>
            <a:ext cx="2679700" cy="2378075"/>
            <a:chOff x="2208" y="1392"/>
            <a:chExt cx="1607" cy="1498"/>
          </a:xfrm>
        </p:grpSpPr>
        <p:graphicFrame>
          <p:nvGraphicFramePr>
            <p:cNvPr id="112660" name="Object 4">
              <a:extLst>
                <a:ext uri="{FF2B5EF4-FFF2-40B4-BE49-F238E27FC236}">
                  <a16:creationId xmlns:a16="http://schemas.microsoft.com/office/drawing/2014/main" id="{5D2DCBBA-921C-1EA6-90DC-227F2AFDE564}"/>
                </a:ext>
              </a:extLst>
            </p:cNvPr>
            <p:cNvGraphicFramePr>
              <a:graphicFrameLocks noChangeAspect="1"/>
            </p:cNvGraphicFramePr>
            <p:nvPr/>
          </p:nvGraphicFramePr>
          <p:xfrm>
            <a:off x="2208" y="1392"/>
            <a:ext cx="1607" cy="1205"/>
          </p:xfrm>
          <a:graphic>
            <a:graphicData uri="http://schemas.openxmlformats.org/presentationml/2006/ole">
              <mc:AlternateContent xmlns:mc="http://schemas.openxmlformats.org/markup-compatibility/2006">
                <mc:Choice xmlns:v="urn:schemas-microsoft-com:vml" Requires="v">
                  <p:oleObj name="Image" r:id="rId3" imgW="5080000" imgH="3810000" progId="Photoshop.Image.5">
                    <p:embed/>
                  </p:oleObj>
                </mc:Choice>
                <mc:Fallback>
                  <p:oleObj name="Image" r:id="rId3" imgW="5080000" imgH="3810000" progId="Photoshop.Image.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61" name="Text Box 5">
              <a:extLst>
                <a:ext uri="{FF2B5EF4-FFF2-40B4-BE49-F238E27FC236}">
                  <a16:creationId xmlns:a16="http://schemas.microsoft.com/office/drawing/2014/main" id="{CCA7AB67-629E-5ED2-AF2B-896F0E26232C}"/>
                </a:ext>
              </a:extLst>
            </p:cNvPr>
            <p:cNvSpPr txBox="1">
              <a:spLocks noChangeArrowheads="1"/>
            </p:cNvSpPr>
            <p:nvPr/>
          </p:nvSpPr>
          <p:spPr bwMode="auto">
            <a:xfrm>
              <a:off x="2688" y="2640"/>
              <a:ext cx="52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range</a:t>
              </a:r>
            </a:p>
          </p:txBody>
        </p:sp>
      </p:grpSp>
      <p:grpSp>
        <p:nvGrpSpPr>
          <p:cNvPr id="112644" name="Group 6">
            <a:extLst>
              <a:ext uri="{FF2B5EF4-FFF2-40B4-BE49-F238E27FC236}">
                <a16:creationId xmlns:a16="http://schemas.microsoft.com/office/drawing/2014/main" id="{DBA48638-4954-FF1A-DFA6-DBF7901D4015}"/>
              </a:ext>
            </a:extLst>
          </p:cNvPr>
          <p:cNvGrpSpPr>
            <a:grpSpLocks/>
          </p:cNvGrpSpPr>
          <p:nvPr/>
        </p:nvGrpSpPr>
        <p:grpSpPr bwMode="auto">
          <a:xfrm>
            <a:off x="4756151" y="2133600"/>
            <a:ext cx="2678113" cy="2312988"/>
            <a:chOff x="384" y="1392"/>
            <a:chExt cx="1607" cy="1457"/>
          </a:xfrm>
        </p:grpSpPr>
        <p:graphicFrame>
          <p:nvGraphicFramePr>
            <p:cNvPr id="112658" name="Object 7">
              <a:extLst>
                <a:ext uri="{FF2B5EF4-FFF2-40B4-BE49-F238E27FC236}">
                  <a16:creationId xmlns:a16="http://schemas.microsoft.com/office/drawing/2014/main" id="{A46B5FD0-952F-42A1-BDE4-78079CBCD5F5}"/>
                </a:ext>
              </a:extLst>
            </p:cNvPr>
            <p:cNvGraphicFramePr>
              <a:graphicFrameLocks noChangeAspect="1"/>
            </p:cNvGraphicFramePr>
            <p:nvPr/>
          </p:nvGraphicFramePr>
          <p:xfrm>
            <a:off x="384" y="1392"/>
            <a:ext cx="1607" cy="1205"/>
          </p:xfrm>
          <a:graphic>
            <a:graphicData uri="http://schemas.openxmlformats.org/presentationml/2006/ole">
              <mc:AlternateContent xmlns:mc="http://schemas.openxmlformats.org/markup-compatibility/2006">
                <mc:Choice xmlns:v="urn:schemas-microsoft-com:vml" Requires="v">
                  <p:oleObj name="Image" r:id="rId5" imgW="5080000" imgH="3810000" progId="Photoshop.Image.5">
                    <p:embed/>
                  </p:oleObj>
                </mc:Choice>
                <mc:Fallback>
                  <p:oleObj name="Image" r:id="rId5" imgW="5080000" imgH="3810000" progId="Photoshop.Image.5">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1392"/>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59" name="Text Box 8">
              <a:extLst>
                <a:ext uri="{FF2B5EF4-FFF2-40B4-BE49-F238E27FC236}">
                  <a16:creationId xmlns:a16="http://schemas.microsoft.com/office/drawing/2014/main" id="{03B58497-B80A-332A-78FB-61BAD0CD6284}"/>
                </a:ext>
              </a:extLst>
            </p:cNvPr>
            <p:cNvSpPr txBox="1">
              <a:spLocks noChangeArrowheads="1"/>
            </p:cNvSpPr>
            <p:nvPr/>
          </p:nvSpPr>
          <p:spPr bwMode="auto">
            <a:xfrm>
              <a:off x="710" y="2599"/>
              <a:ext cx="73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variance</a:t>
              </a:r>
            </a:p>
          </p:txBody>
        </p:sp>
      </p:grpSp>
      <p:grpSp>
        <p:nvGrpSpPr>
          <p:cNvPr id="112645" name="Group 9">
            <a:extLst>
              <a:ext uri="{FF2B5EF4-FFF2-40B4-BE49-F238E27FC236}">
                <a16:creationId xmlns:a16="http://schemas.microsoft.com/office/drawing/2014/main" id="{BB6E76CB-EFD8-68D7-270D-D856FECEE7DF}"/>
              </a:ext>
            </a:extLst>
          </p:cNvPr>
          <p:cNvGrpSpPr>
            <a:grpSpLocks/>
          </p:cNvGrpSpPr>
          <p:nvPr/>
        </p:nvGrpSpPr>
        <p:grpSpPr bwMode="auto">
          <a:xfrm>
            <a:off x="7577138" y="2133601"/>
            <a:ext cx="2679700" cy="2301875"/>
            <a:chOff x="3769" y="1344"/>
            <a:chExt cx="1607" cy="1450"/>
          </a:xfrm>
        </p:grpSpPr>
        <p:graphicFrame>
          <p:nvGraphicFramePr>
            <p:cNvPr id="112656" name="Object 10">
              <a:extLst>
                <a:ext uri="{FF2B5EF4-FFF2-40B4-BE49-F238E27FC236}">
                  <a16:creationId xmlns:a16="http://schemas.microsoft.com/office/drawing/2014/main" id="{E046A21F-AE6A-6F7E-A166-7D1722BC8C06}"/>
                </a:ext>
              </a:extLst>
            </p:cNvPr>
            <p:cNvGraphicFramePr>
              <a:graphicFrameLocks noChangeAspect="1"/>
            </p:cNvGraphicFramePr>
            <p:nvPr/>
          </p:nvGraphicFramePr>
          <p:xfrm>
            <a:off x="3769" y="1344"/>
            <a:ext cx="1607" cy="1205"/>
          </p:xfrm>
          <a:graphic>
            <a:graphicData uri="http://schemas.openxmlformats.org/presentationml/2006/ole">
              <mc:AlternateContent xmlns:mc="http://schemas.openxmlformats.org/markup-compatibility/2006">
                <mc:Choice xmlns:v="urn:schemas-microsoft-com:vml" Requires="v">
                  <p:oleObj name="Image" r:id="rId7" imgW="5080000" imgH="3810000" progId="Photoshop.Image.5">
                    <p:embed/>
                  </p:oleObj>
                </mc:Choice>
                <mc:Fallback>
                  <p:oleObj name="Image" r:id="rId7" imgW="5080000" imgH="3810000" progId="Photoshop.Image.5">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9" y="1344"/>
                          <a:ext cx="1607" cy="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2657" name="Text Box 11">
              <a:extLst>
                <a:ext uri="{FF2B5EF4-FFF2-40B4-BE49-F238E27FC236}">
                  <a16:creationId xmlns:a16="http://schemas.microsoft.com/office/drawing/2014/main" id="{909765FD-8FA3-2937-B0DF-EE4832056D5A}"/>
                </a:ext>
              </a:extLst>
            </p:cNvPr>
            <p:cNvSpPr txBox="1">
              <a:spLocks noChangeArrowheads="1"/>
            </p:cNvSpPr>
            <p:nvPr/>
          </p:nvSpPr>
          <p:spPr bwMode="auto">
            <a:xfrm>
              <a:off x="3888" y="2544"/>
              <a:ext cx="13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t>Haralick entropy</a:t>
              </a:r>
            </a:p>
          </p:txBody>
        </p:sp>
      </p:grpSp>
      <p:sp>
        <p:nvSpPr>
          <p:cNvPr id="112646" name="AutoShape 12">
            <a:extLst>
              <a:ext uri="{FF2B5EF4-FFF2-40B4-BE49-F238E27FC236}">
                <a16:creationId xmlns:a16="http://schemas.microsoft.com/office/drawing/2014/main" id="{3E5D39FF-D188-3D8A-906A-4B2EC559BBAF}"/>
              </a:ext>
            </a:extLst>
          </p:cNvPr>
          <p:cNvSpPr>
            <a:spLocks noChangeArrowheads="1"/>
          </p:cNvSpPr>
          <p:nvPr/>
        </p:nvSpPr>
        <p:spPr bwMode="auto">
          <a:xfrm>
            <a:off x="1774826" y="4953000"/>
            <a:ext cx="1520825" cy="914400"/>
          </a:xfrm>
          <a:prstGeom prst="flowChartAlternateProcess">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Original</a:t>
            </a:r>
          </a:p>
          <a:p>
            <a:pPr algn="ctr" eaLnBrk="1" hangingPunct="1">
              <a:spcBef>
                <a:spcPct val="0"/>
              </a:spcBef>
              <a:buFontTx/>
              <a:buNone/>
            </a:pPr>
            <a:r>
              <a:rPr lang="en-US" altLang="en-US" sz="1800" b="1"/>
              <a:t> image</a:t>
            </a:r>
          </a:p>
        </p:txBody>
      </p:sp>
      <p:sp>
        <p:nvSpPr>
          <p:cNvPr id="112647" name="Rectangle 13">
            <a:extLst>
              <a:ext uri="{FF2B5EF4-FFF2-40B4-BE49-F238E27FC236}">
                <a16:creationId xmlns:a16="http://schemas.microsoft.com/office/drawing/2014/main" id="{34D03163-C427-C8F1-1C56-EC7EC9442B7E}"/>
              </a:ext>
            </a:extLst>
          </p:cNvPr>
          <p:cNvSpPr>
            <a:spLocks noChangeArrowheads="1"/>
          </p:cNvSpPr>
          <p:nvPr/>
        </p:nvSpPr>
        <p:spPr bwMode="auto">
          <a:xfrm>
            <a:off x="37750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Texture</a:t>
            </a:r>
          </a:p>
          <a:p>
            <a:pPr algn="ctr" eaLnBrk="1" hangingPunct="1">
              <a:spcBef>
                <a:spcPct val="0"/>
              </a:spcBef>
              <a:buFontTx/>
              <a:buNone/>
            </a:pPr>
            <a:r>
              <a:rPr lang="en-US" altLang="en-US" sz="1800" b="1"/>
              <a:t>operator</a:t>
            </a:r>
          </a:p>
        </p:txBody>
      </p:sp>
      <p:sp>
        <p:nvSpPr>
          <p:cNvPr id="112648" name="Rectangle 14">
            <a:extLst>
              <a:ext uri="{FF2B5EF4-FFF2-40B4-BE49-F238E27FC236}">
                <a16:creationId xmlns:a16="http://schemas.microsoft.com/office/drawing/2014/main" id="{9E4D01FD-AFAB-04BB-CACE-C5B0B49E13F4}"/>
              </a:ext>
            </a:extLst>
          </p:cNvPr>
          <p:cNvSpPr>
            <a:spLocks noChangeArrowheads="1"/>
          </p:cNvSpPr>
          <p:nvPr/>
        </p:nvSpPr>
        <p:spPr bwMode="auto">
          <a:xfrm>
            <a:off x="549592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Gaussian</a:t>
            </a:r>
          </a:p>
          <a:p>
            <a:pPr algn="ctr" eaLnBrk="1" hangingPunct="1">
              <a:spcBef>
                <a:spcPct val="0"/>
              </a:spcBef>
              <a:buFontTx/>
              <a:buNone/>
            </a:pPr>
            <a:r>
              <a:rPr lang="en-US" altLang="en-US" sz="1800" b="1"/>
              <a:t>Blur</a:t>
            </a:r>
          </a:p>
        </p:txBody>
      </p:sp>
      <p:sp>
        <p:nvSpPr>
          <p:cNvPr id="112649" name="Rectangle 15">
            <a:extLst>
              <a:ext uri="{FF2B5EF4-FFF2-40B4-BE49-F238E27FC236}">
                <a16:creationId xmlns:a16="http://schemas.microsoft.com/office/drawing/2014/main" id="{19CE9552-4277-B5B3-3988-1E24902703C4}"/>
              </a:ext>
            </a:extLst>
          </p:cNvPr>
          <p:cNvSpPr>
            <a:spLocks noChangeArrowheads="1"/>
          </p:cNvSpPr>
          <p:nvPr/>
        </p:nvSpPr>
        <p:spPr bwMode="auto">
          <a:xfrm>
            <a:off x="7216775"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Threshold</a:t>
            </a:r>
          </a:p>
        </p:txBody>
      </p:sp>
      <p:sp>
        <p:nvSpPr>
          <p:cNvPr id="112650" name="Rectangle 16">
            <a:extLst>
              <a:ext uri="{FF2B5EF4-FFF2-40B4-BE49-F238E27FC236}">
                <a16:creationId xmlns:a16="http://schemas.microsoft.com/office/drawing/2014/main" id="{787D6AD8-5AB2-CC50-4885-4F1444A24244}"/>
              </a:ext>
            </a:extLst>
          </p:cNvPr>
          <p:cNvSpPr>
            <a:spLocks noChangeArrowheads="1"/>
          </p:cNvSpPr>
          <p:nvPr/>
        </p:nvSpPr>
        <p:spPr bwMode="auto">
          <a:xfrm>
            <a:off x="8896350" y="4953000"/>
            <a:ext cx="1200150" cy="9144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EDM</a:t>
            </a:r>
          </a:p>
          <a:p>
            <a:pPr algn="ctr" eaLnBrk="1" hangingPunct="1">
              <a:spcBef>
                <a:spcPct val="0"/>
              </a:spcBef>
              <a:buFontTx/>
              <a:buNone/>
            </a:pPr>
            <a:r>
              <a:rPr lang="en-US" altLang="en-US" sz="1800" b="1"/>
              <a:t>Open,</a:t>
            </a:r>
          </a:p>
          <a:p>
            <a:pPr algn="ctr" eaLnBrk="1" hangingPunct="1">
              <a:spcBef>
                <a:spcPct val="0"/>
              </a:spcBef>
              <a:buFontTx/>
              <a:buNone/>
            </a:pPr>
            <a:r>
              <a:rPr lang="en-US" altLang="en-US" sz="1800" b="1"/>
              <a:t>Fill holes</a:t>
            </a:r>
          </a:p>
        </p:txBody>
      </p:sp>
      <p:cxnSp>
        <p:nvCxnSpPr>
          <p:cNvPr id="112651" name="AutoShape 17">
            <a:extLst>
              <a:ext uri="{FF2B5EF4-FFF2-40B4-BE49-F238E27FC236}">
                <a16:creationId xmlns:a16="http://schemas.microsoft.com/office/drawing/2014/main" id="{CBC258A1-C72F-4C83-34D9-63BB020B003C}"/>
              </a:ext>
            </a:extLst>
          </p:cNvPr>
          <p:cNvCxnSpPr>
            <a:cxnSpLocks noChangeShapeType="1"/>
          </p:cNvCxnSpPr>
          <p:nvPr/>
        </p:nvCxnSpPr>
        <p:spPr bwMode="auto">
          <a:xfrm>
            <a:off x="3314700"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2" name="AutoShape 18">
            <a:extLst>
              <a:ext uri="{FF2B5EF4-FFF2-40B4-BE49-F238E27FC236}">
                <a16:creationId xmlns:a16="http://schemas.microsoft.com/office/drawing/2014/main" id="{16A87C1A-A606-9492-A213-F3FBC4EC3CAB}"/>
              </a:ext>
            </a:extLst>
          </p:cNvPr>
          <p:cNvCxnSpPr>
            <a:cxnSpLocks noChangeShapeType="1"/>
          </p:cNvCxnSpPr>
          <p:nvPr/>
        </p:nvCxnSpPr>
        <p:spPr bwMode="auto">
          <a:xfrm>
            <a:off x="4981575"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3" name="AutoShape 19">
            <a:extLst>
              <a:ext uri="{FF2B5EF4-FFF2-40B4-BE49-F238E27FC236}">
                <a16:creationId xmlns:a16="http://schemas.microsoft.com/office/drawing/2014/main" id="{A5C72DE4-E66E-91DC-75CB-D8E63709025D}"/>
              </a:ext>
            </a:extLst>
          </p:cNvPr>
          <p:cNvCxnSpPr>
            <a:cxnSpLocks noChangeShapeType="1"/>
          </p:cNvCxnSpPr>
          <p:nvPr/>
        </p:nvCxnSpPr>
        <p:spPr bwMode="auto">
          <a:xfrm>
            <a:off x="6705600" y="5410200"/>
            <a:ext cx="4953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12654" name="AutoShape 20">
            <a:extLst>
              <a:ext uri="{FF2B5EF4-FFF2-40B4-BE49-F238E27FC236}">
                <a16:creationId xmlns:a16="http://schemas.microsoft.com/office/drawing/2014/main" id="{C3EA0CC8-BF3E-2A1E-F266-E54158A01F8D}"/>
              </a:ext>
            </a:extLst>
          </p:cNvPr>
          <p:cNvCxnSpPr>
            <a:cxnSpLocks noChangeShapeType="1"/>
          </p:cNvCxnSpPr>
          <p:nvPr/>
        </p:nvCxnSpPr>
        <p:spPr bwMode="auto">
          <a:xfrm>
            <a:off x="8429625" y="5410200"/>
            <a:ext cx="457200" cy="0"/>
          </a:xfrm>
          <a:prstGeom prst="straightConnector1">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2" name="Line 4">
            <a:extLst>
              <a:ext uri="{FF2B5EF4-FFF2-40B4-BE49-F238E27FC236}">
                <a16:creationId xmlns:a16="http://schemas.microsoft.com/office/drawing/2014/main" id="{676055E3-703A-9A2D-D9B5-4F683929717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Date Placeholder 3">
            <a:extLst>
              <a:ext uri="{FF2B5EF4-FFF2-40B4-BE49-F238E27FC236}">
                <a16:creationId xmlns:a16="http://schemas.microsoft.com/office/drawing/2014/main" id="{BE19E018-74F1-8C6E-7E2D-348540ADA80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4FCFAE7-68AE-5144-903C-5F814903353E}" type="datetime10">
              <a:rPr lang="en-US" altLang="en-US" sz="1400"/>
              <a:pPr>
                <a:spcBef>
                  <a:spcPct val="0"/>
                </a:spcBef>
                <a:buFontTx/>
                <a:buNone/>
              </a:pPr>
              <a:t>09:37</a:t>
            </a:fld>
            <a:endParaRPr lang="en-US" altLang="en-US" sz="1400"/>
          </a:p>
        </p:txBody>
      </p:sp>
      <p:sp>
        <p:nvSpPr>
          <p:cNvPr id="114690" name="Rectangle 2">
            <a:extLst>
              <a:ext uri="{FF2B5EF4-FFF2-40B4-BE49-F238E27FC236}">
                <a16:creationId xmlns:a16="http://schemas.microsoft.com/office/drawing/2014/main" id="{0C9927C9-5926-0402-8BC4-7026BA86ED9E}"/>
              </a:ext>
            </a:extLst>
          </p:cNvPr>
          <p:cNvSpPr>
            <a:spLocks noGrp="1" noChangeArrowheads="1"/>
          </p:cNvSpPr>
          <p:nvPr>
            <p:ph type="title"/>
          </p:nvPr>
        </p:nvSpPr>
        <p:spPr>
          <a:xfrm>
            <a:off x="2062164" y="223839"/>
            <a:ext cx="8226425" cy="606425"/>
          </a:xfrm>
        </p:spPr>
        <p:txBody>
          <a:bodyPr/>
          <a:lstStyle/>
          <a:p>
            <a:pPr eaLnBrk="1" hangingPunct="1"/>
            <a:r>
              <a:rPr lang="en-US" altLang="en-US">
                <a:solidFill>
                  <a:schemeClr val="tx1"/>
                </a:solidFill>
                <a:ea typeface="ＭＳ Ｐゴシック" panose="020B0600070205080204" pitchFamily="34" charset="-128"/>
              </a:rPr>
              <a:t>Image math</a:t>
            </a:r>
          </a:p>
        </p:txBody>
      </p:sp>
      <p:sp>
        <p:nvSpPr>
          <p:cNvPr id="114691" name="Rectangle 3">
            <a:extLst>
              <a:ext uri="{FF2B5EF4-FFF2-40B4-BE49-F238E27FC236}">
                <a16:creationId xmlns:a16="http://schemas.microsoft.com/office/drawing/2014/main" id="{2DF3CF92-A7CB-053B-2E10-A7D8A243633F}"/>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Image arithmetic on grayscale images (addition, subtraction, division, multiplication, minimum, maximum)</a:t>
            </a:r>
          </a:p>
          <a:p>
            <a:pPr eaLnBrk="1" hangingPunct="1"/>
            <a:r>
              <a:rPr lang="en-US" altLang="en-US">
                <a:ea typeface="ＭＳ Ｐゴシック" panose="020B0600070205080204" pitchFamily="34" charset="-128"/>
              </a:rPr>
              <a:t>Image Boolean arithmetic (AND, OR, Ex-OR, NOT)</a:t>
            </a:r>
          </a:p>
          <a:p>
            <a:pPr eaLnBrk="1" hangingPunct="1"/>
            <a:endParaRPr lang="en-US" altLang="en-US">
              <a:ea typeface="ＭＳ Ｐゴシック" panose="020B0600070205080204" pitchFamily="34" charset="-128"/>
            </a:endParaRPr>
          </a:p>
        </p:txBody>
      </p:sp>
      <p:sp>
        <p:nvSpPr>
          <p:cNvPr id="2" name="Line 4">
            <a:extLst>
              <a:ext uri="{FF2B5EF4-FFF2-40B4-BE49-F238E27FC236}">
                <a16:creationId xmlns:a16="http://schemas.microsoft.com/office/drawing/2014/main" id="{FD2FA151-006A-3729-A2E3-136191A5CBA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3">
            <a:extLst>
              <a:ext uri="{FF2B5EF4-FFF2-40B4-BE49-F238E27FC236}">
                <a16:creationId xmlns:a16="http://schemas.microsoft.com/office/drawing/2014/main" id="{6C8284B4-D92A-37DC-BA89-2EC5110E582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5D0BDC-CB9A-F343-B298-4B5668C52490}" type="datetime10">
              <a:rPr lang="en-US" altLang="en-US" sz="1400"/>
              <a:pPr>
                <a:spcBef>
                  <a:spcPct val="0"/>
                </a:spcBef>
                <a:buFontTx/>
                <a:buNone/>
              </a:pPr>
              <a:t>09:37</a:t>
            </a:fld>
            <a:endParaRPr lang="en-US" altLang="en-US" sz="1400"/>
          </a:p>
        </p:txBody>
      </p:sp>
      <p:sp>
        <p:nvSpPr>
          <p:cNvPr id="116738" name="Rectangle 6">
            <a:extLst>
              <a:ext uri="{FF2B5EF4-FFF2-40B4-BE49-F238E27FC236}">
                <a16:creationId xmlns:a16="http://schemas.microsoft.com/office/drawing/2014/main" id="{2C0DE96A-10E9-4133-2FDC-175378A33A7F}"/>
              </a:ext>
            </a:extLst>
          </p:cNvPr>
          <p:cNvSpPr>
            <a:spLocks noChangeArrowheads="1"/>
          </p:cNvSpPr>
          <p:nvPr/>
        </p:nvSpPr>
        <p:spPr bwMode="auto">
          <a:xfrm>
            <a:off x="2992439" y="3260726"/>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16739" name="Rectangle 2">
            <a:extLst>
              <a:ext uri="{FF2B5EF4-FFF2-40B4-BE49-F238E27FC236}">
                <a16:creationId xmlns:a16="http://schemas.microsoft.com/office/drawing/2014/main" id="{6683288E-2ECC-148A-46FE-85FF6FC5C073}"/>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AND</a:t>
            </a:r>
          </a:p>
        </p:txBody>
      </p:sp>
      <p:sp>
        <p:nvSpPr>
          <p:cNvPr id="116740" name="Rectangle 3">
            <a:extLst>
              <a:ext uri="{FF2B5EF4-FFF2-40B4-BE49-F238E27FC236}">
                <a16:creationId xmlns:a16="http://schemas.microsoft.com/office/drawing/2014/main" id="{8BBC39A6-2742-BEBF-5170-64A95EA71667}"/>
              </a:ext>
            </a:extLst>
          </p:cNvPr>
          <p:cNvSpPr>
            <a:spLocks noGrp="1" noChangeArrowheads="1"/>
          </p:cNvSpPr>
          <p:nvPr>
            <p:ph type="body" idx="1"/>
          </p:nvPr>
        </p:nvSpPr>
        <p:spPr>
          <a:xfrm>
            <a:off x="1774825" y="1600200"/>
            <a:ext cx="8642350" cy="1423988"/>
          </a:xfrm>
        </p:spPr>
        <p:txBody>
          <a:bodyPr/>
          <a:lstStyle/>
          <a:p>
            <a:pPr marL="0" indent="0" eaLnBrk="1" hangingPunct="1">
              <a:buNone/>
            </a:pPr>
            <a:r>
              <a:rPr lang="en-US" altLang="en-US">
                <a:ea typeface="ＭＳ Ｐゴシック" panose="020B0600070205080204" pitchFamily="34" charset="-128"/>
              </a:rPr>
              <a:t>The pixel at location (x,y) is 1 if is 1 in both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and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a:p>
            <a:pPr marL="0" indent="0" eaLnBrk="1" hangingPunct="1"/>
            <a:endParaRPr lang="en-US" altLang="en-US">
              <a:ea typeface="ＭＳ Ｐゴシック" panose="020B0600070205080204" pitchFamily="34" charset="-128"/>
            </a:endParaRPr>
          </a:p>
        </p:txBody>
      </p:sp>
      <p:graphicFrame>
        <p:nvGraphicFramePr>
          <p:cNvPr id="116741" name="Object 4">
            <a:extLst>
              <a:ext uri="{FF2B5EF4-FFF2-40B4-BE49-F238E27FC236}">
                <a16:creationId xmlns:a16="http://schemas.microsoft.com/office/drawing/2014/main" id="{4A099CFF-D60A-4F7C-407E-2023DF0B9EB7}"/>
              </a:ext>
            </a:extLst>
          </p:cNvPr>
          <p:cNvGraphicFramePr>
            <a:graphicFrameLocks noChangeAspect="1"/>
          </p:cNvGraphicFramePr>
          <p:nvPr/>
        </p:nvGraphicFramePr>
        <p:xfrm>
          <a:off x="3919539" y="3657600"/>
          <a:ext cx="4351337" cy="915988"/>
        </p:xfrm>
        <a:graphic>
          <a:graphicData uri="http://schemas.openxmlformats.org/presentationml/2006/ole">
            <mc:AlternateContent xmlns:mc="http://schemas.openxmlformats.org/markup-compatibility/2006">
              <mc:Choice xmlns:v="urn:schemas-microsoft-com:vml" Requires="v">
                <p:oleObj name="Equation" r:id="rId3" imgW="2819400" imgH="533400" progId="Equation.3">
                  <p:embed/>
                </p:oleObj>
              </mc:Choice>
              <mc:Fallback>
                <p:oleObj name="Equation" r:id="rId3" imgW="28194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9" y="3657600"/>
                        <a:ext cx="43513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42" name="Rectangle 5">
            <a:extLst>
              <a:ext uri="{FF2B5EF4-FFF2-40B4-BE49-F238E27FC236}">
                <a16:creationId xmlns:a16="http://schemas.microsoft.com/office/drawing/2014/main" id="{A8796C31-36F2-6425-63B7-1361C218E63F}"/>
              </a:ext>
            </a:extLst>
          </p:cNvPr>
          <p:cNvSpPr>
            <a:spLocks noChangeArrowheads="1"/>
          </p:cNvSpPr>
          <p:nvPr/>
        </p:nvSpPr>
        <p:spPr bwMode="auto">
          <a:xfrm>
            <a:off x="3587751" y="3605214"/>
            <a:ext cx="541972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2" name="Line 4">
            <a:extLst>
              <a:ext uri="{FF2B5EF4-FFF2-40B4-BE49-F238E27FC236}">
                <a16:creationId xmlns:a16="http://schemas.microsoft.com/office/drawing/2014/main" id="{D81BF57B-8C6B-89B8-8B55-24619A852A88}"/>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Date Placeholder 3">
            <a:extLst>
              <a:ext uri="{FF2B5EF4-FFF2-40B4-BE49-F238E27FC236}">
                <a16:creationId xmlns:a16="http://schemas.microsoft.com/office/drawing/2014/main" id="{1D5F650E-5717-C2FA-1399-C24063ED9B5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A128C52-E4BE-1C43-A033-5341A0C77C42}" type="datetime10">
              <a:rPr lang="en-US" altLang="en-US" sz="1400"/>
              <a:pPr>
                <a:spcBef>
                  <a:spcPct val="0"/>
                </a:spcBef>
                <a:buFontTx/>
                <a:buNone/>
              </a:pPr>
              <a:t>09:37</a:t>
            </a:fld>
            <a:endParaRPr lang="en-US" altLang="en-US" sz="1400"/>
          </a:p>
        </p:txBody>
      </p:sp>
      <p:sp>
        <p:nvSpPr>
          <p:cNvPr id="26626" name="Rectangle 2">
            <a:extLst>
              <a:ext uri="{FF2B5EF4-FFF2-40B4-BE49-F238E27FC236}">
                <a16:creationId xmlns:a16="http://schemas.microsoft.com/office/drawing/2014/main" id="{10D2B656-DCB1-B666-239B-D09F3CDC4372}"/>
              </a:ext>
            </a:extLst>
          </p:cNvPr>
          <p:cNvSpPr>
            <a:spLocks noGrp="1" noChangeArrowheads="1"/>
          </p:cNvSpPr>
          <p:nvPr>
            <p:ph type="title"/>
          </p:nvPr>
        </p:nvSpPr>
        <p:spPr>
          <a:xfrm>
            <a:off x="1480627" y="-88105"/>
            <a:ext cx="8642350" cy="1143000"/>
          </a:xfrm>
        </p:spPr>
        <p:txBody>
          <a:bodyPr/>
          <a:lstStyle/>
          <a:p>
            <a:pPr eaLnBrk="1" hangingPunct="1"/>
            <a:r>
              <a:rPr lang="en-US" altLang="en-US" dirty="0">
                <a:solidFill>
                  <a:schemeClr val="tx1"/>
                </a:solidFill>
                <a:ea typeface="ＭＳ Ｐゴシック" panose="020B0600070205080204" pitchFamily="34" charset="-128"/>
              </a:rPr>
              <a:t>Basics of Spatial Filtering</a:t>
            </a:r>
          </a:p>
        </p:txBody>
      </p:sp>
      <p:sp>
        <p:nvSpPr>
          <p:cNvPr id="26627" name="Rectangle 3">
            <a:extLst>
              <a:ext uri="{FF2B5EF4-FFF2-40B4-BE49-F238E27FC236}">
                <a16:creationId xmlns:a16="http://schemas.microsoft.com/office/drawing/2014/main" id="{4835616E-8B85-2240-8A7E-687FDED20061}"/>
              </a:ext>
            </a:extLst>
          </p:cNvPr>
          <p:cNvSpPr>
            <a:spLocks noGrp="1" noChangeArrowheads="1"/>
          </p:cNvSpPr>
          <p:nvPr>
            <p:ph type="body" idx="1"/>
          </p:nvPr>
        </p:nvSpPr>
        <p:spPr>
          <a:xfrm>
            <a:off x="520700" y="1679578"/>
            <a:ext cx="11061700" cy="4452936"/>
          </a:xfrm>
        </p:spPr>
        <p:txBody>
          <a:bodyPr/>
          <a:lstStyle/>
          <a:p>
            <a:pPr eaLnBrk="1" hangingPunct="1"/>
            <a:r>
              <a:rPr lang="en-US" altLang="en-US" dirty="0">
                <a:ea typeface="ＭＳ Ｐゴシック" panose="020B0600070205080204" pitchFamily="34" charset="-128"/>
              </a:rPr>
              <a:t>The process of spatial filtering consists of moving the filter mask from point to point in an image</a:t>
            </a:r>
          </a:p>
          <a:p>
            <a:pPr eaLnBrk="1" hangingPunct="1"/>
            <a:r>
              <a:rPr lang="en-US" altLang="en-US" dirty="0">
                <a:ea typeface="ＭＳ Ｐゴシック" panose="020B0600070205080204" pitchFamily="34" charset="-128"/>
              </a:rPr>
              <a:t>At each point the response of the filter at that point is calculated using a predefined relationship</a:t>
            </a:r>
          </a:p>
        </p:txBody>
      </p:sp>
      <p:sp>
        <p:nvSpPr>
          <p:cNvPr id="2" name="Line 4">
            <a:extLst>
              <a:ext uri="{FF2B5EF4-FFF2-40B4-BE49-F238E27FC236}">
                <a16:creationId xmlns:a16="http://schemas.microsoft.com/office/drawing/2014/main" id="{B054E453-BD13-DF78-DE81-6861944C7E6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Date Placeholder 2">
            <a:extLst>
              <a:ext uri="{FF2B5EF4-FFF2-40B4-BE49-F238E27FC236}">
                <a16:creationId xmlns:a16="http://schemas.microsoft.com/office/drawing/2014/main" id="{3BCD54CB-0923-7340-9FB8-D071B35DDAF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CBBD806-E825-9B49-9767-946673ED5EDC}" type="datetime10">
              <a:rPr lang="en-US" altLang="en-US" sz="1400"/>
              <a:pPr>
                <a:spcBef>
                  <a:spcPct val="0"/>
                </a:spcBef>
                <a:buFontTx/>
                <a:buNone/>
              </a:pPr>
              <a:t>09:37</a:t>
            </a:fld>
            <a:endParaRPr lang="en-US" altLang="en-US" sz="1400"/>
          </a:p>
        </p:txBody>
      </p:sp>
      <p:sp>
        <p:nvSpPr>
          <p:cNvPr id="118786" name="Rectangle 8">
            <a:extLst>
              <a:ext uri="{FF2B5EF4-FFF2-40B4-BE49-F238E27FC236}">
                <a16:creationId xmlns:a16="http://schemas.microsoft.com/office/drawing/2014/main" id="{927C8E36-DB6F-EFD6-CE7A-9A6A7FC5378B}"/>
              </a:ext>
            </a:extLst>
          </p:cNvPr>
          <p:cNvSpPr>
            <a:spLocks noChangeArrowheads="1"/>
          </p:cNvSpPr>
          <p:nvPr/>
        </p:nvSpPr>
        <p:spPr bwMode="auto">
          <a:xfrm>
            <a:off x="1785938" y="2168525"/>
            <a:ext cx="8799512" cy="278288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18787" name="Rectangle 2">
            <a:extLst>
              <a:ext uri="{FF2B5EF4-FFF2-40B4-BE49-F238E27FC236}">
                <a16:creationId xmlns:a16="http://schemas.microsoft.com/office/drawing/2014/main" id="{A871926A-FDBD-A5C4-D1EF-F50A9C4FDCE6}"/>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AND (cont.)</a:t>
            </a:r>
          </a:p>
        </p:txBody>
      </p:sp>
      <p:graphicFrame>
        <p:nvGraphicFramePr>
          <p:cNvPr id="118788" name="Object 3">
            <a:extLst>
              <a:ext uri="{FF2B5EF4-FFF2-40B4-BE49-F238E27FC236}">
                <a16:creationId xmlns:a16="http://schemas.microsoft.com/office/drawing/2014/main" id="{F106E0FB-05A7-4451-5110-99296CBCC260}"/>
              </a:ext>
            </a:extLst>
          </p:cNvPr>
          <p:cNvGraphicFramePr>
            <a:graphicFrameLocks noChangeAspect="1"/>
          </p:cNvGraphicFramePr>
          <p:nvPr/>
        </p:nvGraphicFramePr>
        <p:xfrm>
          <a:off x="2455863"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863"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8789" name="Object 4">
            <a:extLst>
              <a:ext uri="{FF2B5EF4-FFF2-40B4-BE49-F238E27FC236}">
                <a16:creationId xmlns:a16="http://schemas.microsoft.com/office/drawing/2014/main" id="{CDD25DC3-1F02-FD39-C965-2DEC8B55902F}"/>
              </a:ext>
            </a:extLst>
          </p:cNvPr>
          <p:cNvGraphicFramePr>
            <a:graphicFrameLocks noChangeAspect="1"/>
          </p:cNvGraphicFramePr>
          <p:nvPr/>
        </p:nvGraphicFramePr>
        <p:xfrm>
          <a:off x="52832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8790" name="Object 5">
            <a:extLst>
              <a:ext uri="{FF2B5EF4-FFF2-40B4-BE49-F238E27FC236}">
                <a16:creationId xmlns:a16="http://schemas.microsoft.com/office/drawing/2014/main" id="{6AED45DA-5234-537B-9F0D-B9535B233625}"/>
              </a:ext>
            </a:extLst>
          </p:cNvPr>
          <p:cNvGraphicFramePr>
            <a:graphicFrameLocks noChangeAspect="1"/>
          </p:cNvGraphicFramePr>
          <p:nvPr/>
        </p:nvGraphicFramePr>
        <p:xfrm>
          <a:off x="8021638"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1638"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8791" name="Text Box 6">
            <a:extLst>
              <a:ext uri="{FF2B5EF4-FFF2-40B4-BE49-F238E27FC236}">
                <a16:creationId xmlns:a16="http://schemas.microsoft.com/office/drawing/2014/main" id="{8E6EDCF0-628D-1578-10B7-36093341C1E6}"/>
              </a:ext>
            </a:extLst>
          </p:cNvPr>
          <p:cNvSpPr txBox="1">
            <a:spLocks noChangeArrowheads="1"/>
          </p:cNvSpPr>
          <p:nvPr/>
        </p:nvSpPr>
        <p:spPr bwMode="auto">
          <a:xfrm>
            <a:off x="4335463" y="3230564"/>
            <a:ext cx="73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AND</a:t>
            </a:r>
          </a:p>
        </p:txBody>
      </p:sp>
      <p:sp>
        <p:nvSpPr>
          <p:cNvPr id="118792" name="Text Box 7">
            <a:extLst>
              <a:ext uri="{FF2B5EF4-FFF2-40B4-BE49-F238E27FC236}">
                <a16:creationId xmlns:a16="http://schemas.microsoft.com/office/drawing/2014/main" id="{AA3977E6-1A07-3318-6A41-F36452C02709}"/>
              </a:ext>
            </a:extLst>
          </p:cNvPr>
          <p:cNvSpPr txBox="1">
            <a:spLocks noChangeArrowheads="1"/>
          </p:cNvSpPr>
          <p:nvPr/>
        </p:nvSpPr>
        <p:spPr bwMode="auto">
          <a:xfrm>
            <a:off x="7216775" y="3230564"/>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18794" name="Text Box 10">
            <a:extLst>
              <a:ext uri="{FF2B5EF4-FFF2-40B4-BE49-F238E27FC236}">
                <a16:creationId xmlns:a16="http://schemas.microsoft.com/office/drawing/2014/main" id="{A1751D48-2109-7DEA-C490-45FE7584AE4E}"/>
              </a:ext>
            </a:extLst>
          </p:cNvPr>
          <p:cNvSpPr txBox="1">
            <a:spLocks noChangeArrowheads="1"/>
          </p:cNvSpPr>
          <p:nvPr/>
        </p:nvSpPr>
        <p:spPr bwMode="auto">
          <a:xfrm>
            <a:off x="6019801" y="5437189"/>
            <a:ext cx="25892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both…..</a:t>
            </a:r>
          </a:p>
        </p:txBody>
      </p:sp>
      <p:sp>
        <p:nvSpPr>
          <p:cNvPr id="2" name="Line 4">
            <a:extLst>
              <a:ext uri="{FF2B5EF4-FFF2-40B4-BE49-F238E27FC236}">
                <a16:creationId xmlns:a16="http://schemas.microsoft.com/office/drawing/2014/main" id="{344B85AE-2FC5-22DA-46E4-661B79ABB8D3}"/>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Date Placeholder 3">
            <a:extLst>
              <a:ext uri="{FF2B5EF4-FFF2-40B4-BE49-F238E27FC236}">
                <a16:creationId xmlns:a16="http://schemas.microsoft.com/office/drawing/2014/main" id="{B09A3223-C054-D4D2-7080-A8720B4602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C06C42-C113-944F-B6DA-8073540B2297}" type="datetime10">
              <a:rPr lang="en-US" altLang="en-US" sz="1400"/>
              <a:pPr>
                <a:spcBef>
                  <a:spcPct val="0"/>
                </a:spcBef>
                <a:buFontTx/>
                <a:buNone/>
              </a:pPr>
              <a:t>09:37</a:t>
            </a:fld>
            <a:endParaRPr lang="en-US" altLang="en-US" sz="1400"/>
          </a:p>
        </p:txBody>
      </p:sp>
      <p:sp>
        <p:nvSpPr>
          <p:cNvPr id="120834" name="Rectangle 5">
            <a:extLst>
              <a:ext uri="{FF2B5EF4-FFF2-40B4-BE49-F238E27FC236}">
                <a16:creationId xmlns:a16="http://schemas.microsoft.com/office/drawing/2014/main" id="{FF6D8AE7-FF98-5228-3F1D-8529780390CA}"/>
              </a:ext>
            </a:extLst>
          </p:cNvPr>
          <p:cNvSpPr>
            <a:spLocks noChangeArrowheads="1"/>
          </p:cNvSpPr>
          <p:nvPr/>
        </p:nvSpPr>
        <p:spPr bwMode="auto">
          <a:xfrm>
            <a:off x="2992439" y="3260726"/>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0835" name="Rectangle 2">
            <a:extLst>
              <a:ext uri="{FF2B5EF4-FFF2-40B4-BE49-F238E27FC236}">
                <a16:creationId xmlns:a16="http://schemas.microsoft.com/office/drawing/2014/main" id="{983655A1-E5EA-BDB7-5A34-B3DFD4A73D71}"/>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OR</a:t>
            </a:r>
          </a:p>
        </p:txBody>
      </p:sp>
      <p:sp>
        <p:nvSpPr>
          <p:cNvPr id="120836" name="Rectangle 3">
            <a:extLst>
              <a:ext uri="{FF2B5EF4-FFF2-40B4-BE49-F238E27FC236}">
                <a16:creationId xmlns:a16="http://schemas.microsoft.com/office/drawing/2014/main" id="{15B8F1AF-22DA-DC4A-EBE6-A910C4A603AE}"/>
              </a:ext>
            </a:extLst>
          </p:cNvPr>
          <p:cNvSpPr>
            <a:spLocks noGrp="1" noChangeArrowheads="1"/>
          </p:cNvSpPr>
          <p:nvPr>
            <p:ph type="body" idx="1"/>
          </p:nvPr>
        </p:nvSpPr>
        <p:spPr>
          <a:xfrm>
            <a:off x="1774825" y="1600200"/>
            <a:ext cx="8642350" cy="1339850"/>
          </a:xfrm>
        </p:spPr>
        <p:txBody>
          <a:bodyPr/>
          <a:lstStyle/>
          <a:p>
            <a:pPr marL="0" indent="0" eaLnBrk="1" hangingPunct="1">
              <a:buNone/>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a:t>
            </a:r>
          </a:p>
        </p:txBody>
      </p:sp>
      <p:graphicFrame>
        <p:nvGraphicFramePr>
          <p:cNvPr id="120837" name="Object 4">
            <a:extLst>
              <a:ext uri="{FF2B5EF4-FFF2-40B4-BE49-F238E27FC236}">
                <a16:creationId xmlns:a16="http://schemas.microsoft.com/office/drawing/2014/main" id="{C29E38A5-14C8-AA21-73CA-0F81D2297637}"/>
              </a:ext>
            </a:extLst>
          </p:cNvPr>
          <p:cNvGraphicFramePr>
            <a:graphicFrameLocks noChangeAspect="1"/>
          </p:cNvGraphicFramePr>
          <p:nvPr/>
        </p:nvGraphicFramePr>
        <p:xfrm>
          <a:off x="4033839" y="3657600"/>
          <a:ext cx="4122737" cy="915988"/>
        </p:xfrm>
        <a:graphic>
          <a:graphicData uri="http://schemas.openxmlformats.org/presentationml/2006/ole">
            <mc:AlternateContent xmlns:mc="http://schemas.openxmlformats.org/markup-compatibility/2006">
              <mc:Choice xmlns:v="urn:schemas-microsoft-com:vml" Requires="v">
                <p:oleObj name="Equation" r:id="rId3" imgW="2667000" imgH="533400" progId="Equation.3">
                  <p:embed/>
                </p:oleObj>
              </mc:Choice>
              <mc:Fallback>
                <p:oleObj name="Equation" r:id="rId3" imgW="26670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39" y="3657600"/>
                        <a:ext cx="4122737"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E34EC5F7-4180-09AF-0AAC-EEA36CADBF7B}"/>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Date Placeholder 2">
            <a:extLst>
              <a:ext uri="{FF2B5EF4-FFF2-40B4-BE49-F238E27FC236}">
                <a16:creationId xmlns:a16="http://schemas.microsoft.com/office/drawing/2014/main" id="{93B1BE4B-5A00-53F4-3072-985EF68F2DB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7AD55D4-9CDA-AD44-8A0E-216A96B65FE0}" type="datetime10">
              <a:rPr lang="en-US" altLang="en-US" sz="1400"/>
              <a:pPr>
                <a:spcBef>
                  <a:spcPct val="0"/>
                </a:spcBef>
                <a:buFontTx/>
                <a:buNone/>
              </a:pPr>
              <a:t>09:37</a:t>
            </a:fld>
            <a:endParaRPr lang="en-US" altLang="en-US" sz="1400"/>
          </a:p>
        </p:txBody>
      </p:sp>
      <p:sp>
        <p:nvSpPr>
          <p:cNvPr id="122882" name="Rectangle 8">
            <a:extLst>
              <a:ext uri="{FF2B5EF4-FFF2-40B4-BE49-F238E27FC236}">
                <a16:creationId xmlns:a16="http://schemas.microsoft.com/office/drawing/2014/main" id="{F73487AB-72F4-E077-6590-9E2ECD9E8872}"/>
              </a:ext>
            </a:extLst>
          </p:cNvPr>
          <p:cNvSpPr>
            <a:spLocks noChangeArrowheads="1"/>
          </p:cNvSpPr>
          <p:nvPr/>
        </p:nvSpPr>
        <p:spPr bwMode="auto">
          <a:xfrm>
            <a:off x="2144714" y="2319338"/>
            <a:ext cx="7977187" cy="227806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2883" name="Rectangle 2">
            <a:extLst>
              <a:ext uri="{FF2B5EF4-FFF2-40B4-BE49-F238E27FC236}">
                <a16:creationId xmlns:a16="http://schemas.microsoft.com/office/drawing/2014/main" id="{C1119EE8-7D37-1227-D541-2BB08D1C74B6}"/>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OR (cont.)</a:t>
            </a:r>
          </a:p>
        </p:txBody>
      </p:sp>
      <p:graphicFrame>
        <p:nvGraphicFramePr>
          <p:cNvPr id="122884" name="Object 3">
            <a:extLst>
              <a:ext uri="{FF2B5EF4-FFF2-40B4-BE49-F238E27FC236}">
                <a16:creationId xmlns:a16="http://schemas.microsoft.com/office/drawing/2014/main" id="{CA1B7C5B-83F1-CC12-9283-39D7FE57FF7B}"/>
              </a:ext>
            </a:extLst>
          </p:cNvPr>
          <p:cNvGraphicFramePr>
            <a:graphicFrameLocks noChangeAspect="1"/>
          </p:cNvGraphicFramePr>
          <p:nvPr/>
        </p:nvGraphicFramePr>
        <p:xfrm>
          <a:off x="2616200"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5" name="Object 4">
            <a:extLst>
              <a:ext uri="{FF2B5EF4-FFF2-40B4-BE49-F238E27FC236}">
                <a16:creationId xmlns:a16="http://schemas.microsoft.com/office/drawing/2014/main" id="{E9815C60-8919-D23D-D59F-AE0C98458D09}"/>
              </a:ext>
            </a:extLst>
          </p:cNvPr>
          <p:cNvGraphicFramePr>
            <a:graphicFrameLocks noChangeAspect="1"/>
          </p:cNvGraphicFramePr>
          <p:nvPr/>
        </p:nvGraphicFramePr>
        <p:xfrm>
          <a:off x="52832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2886" name="Object 5">
            <a:extLst>
              <a:ext uri="{FF2B5EF4-FFF2-40B4-BE49-F238E27FC236}">
                <a16:creationId xmlns:a16="http://schemas.microsoft.com/office/drawing/2014/main" id="{EA37AFED-EF80-914B-5960-62E06FB929B8}"/>
              </a:ext>
            </a:extLst>
          </p:cNvPr>
          <p:cNvGraphicFramePr>
            <a:graphicFrameLocks noChangeAspect="1"/>
          </p:cNvGraphicFramePr>
          <p:nvPr/>
        </p:nvGraphicFramePr>
        <p:xfrm>
          <a:off x="7896225"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622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2887" name="Text Box 6">
            <a:extLst>
              <a:ext uri="{FF2B5EF4-FFF2-40B4-BE49-F238E27FC236}">
                <a16:creationId xmlns:a16="http://schemas.microsoft.com/office/drawing/2014/main" id="{444F0AA5-5971-F151-1242-580B58CC4889}"/>
              </a:ext>
            </a:extLst>
          </p:cNvPr>
          <p:cNvSpPr txBox="1">
            <a:spLocks noChangeArrowheads="1"/>
          </p:cNvSpPr>
          <p:nvPr/>
        </p:nvSpPr>
        <p:spPr bwMode="auto">
          <a:xfrm>
            <a:off x="4495800" y="3230564"/>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OR</a:t>
            </a:r>
          </a:p>
        </p:txBody>
      </p:sp>
      <p:sp>
        <p:nvSpPr>
          <p:cNvPr id="122888" name="Text Box 7">
            <a:extLst>
              <a:ext uri="{FF2B5EF4-FFF2-40B4-BE49-F238E27FC236}">
                <a16:creationId xmlns:a16="http://schemas.microsoft.com/office/drawing/2014/main" id="{2FED3AFC-2A65-C5CE-1C23-0F3A85EEE4B2}"/>
              </a:ext>
            </a:extLst>
          </p:cNvPr>
          <p:cNvSpPr txBox="1">
            <a:spLocks noChangeArrowheads="1"/>
          </p:cNvSpPr>
          <p:nvPr/>
        </p:nvSpPr>
        <p:spPr bwMode="auto">
          <a:xfrm>
            <a:off x="7216775" y="3230564"/>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2890" name="Text Box 10">
            <a:extLst>
              <a:ext uri="{FF2B5EF4-FFF2-40B4-BE49-F238E27FC236}">
                <a16:creationId xmlns:a16="http://schemas.microsoft.com/office/drawing/2014/main" id="{823F1096-9033-F22F-DCAA-3806CA65B392}"/>
              </a:ext>
            </a:extLst>
          </p:cNvPr>
          <p:cNvSpPr txBox="1">
            <a:spLocks noChangeArrowheads="1"/>
          </p:cNvSpPr>
          <p:nvPr/>
        </p:nvSpPr>
        <p:spPr bwMode="auto">
          <a:xfrm>
            <a:off x="6019801" y="5437189"/>
            <a:ext cx="2759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either…..</a:t>
            </a:r>
          </a:p>
        </p:txBody>
      </p:sp>
      <p:sp>
        <p:nvSpPr>
          <p:cNvPr id="2" name="Line 4">
            <a:extLst>
              <a:ext uri="{FF2B5EF4-FFF2-40B4-BE49-F238E27FC236}">
                <a16:creationId xmlns:a16="http://schemas.microsoft.com/office/drawing/2014/main" id="{A40DF30A-CD1A-5A45-6AFA-00108FC482ED}"/>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E6DC2989-FE74-507A-20E9-25A1852B779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BE35EC-7747-5B44-B137-45AEF762522C}" type="datetime10">
              <a:rPr lang="en-US" altLang="en-US" sz="1400"/>
              <a:pPr>
                <a:spcBef>
                  <a:spcPct val="0"/>
                </a:spcBef>
                <a:buFontTx/>
                <a:buNone/>
              </a:pPr>
              <a:t>09:37</a:t>
            </a:fld>
            <a:endParaRPr lang="en-US" altLang="en-US" sz="1400"/>
          </a:p>
        </p:txBody>
      </p:sp>
      <p:sp>
        <p:nvSpPr>
          <p:cNvPr id="124930" name="Rectangle 5">
            <a:extLst>
              <a:ext uri="{FF2B5EF4-FFF2-40B4-BE49-F238E27FC236}">
                <a16:creationId xmlns:a16="http://schemas.microsoft.com/office/drawing/2014/main" id="{7FE936BB-259A-1D2A-367E-8C25F454A400}"/>
              </a:ext>
            </a:extLst>
          </p:cNvPr>
          <p:cNvSpPr>
            <a:spLocks noChangeArrowheads="1"/>
          </p:cNvSpPr>
          <p:nvPr/>
        </p:nvSpPr>
        <p:spPr bwMode="auto">
          <a:xfrm>
            <a:off x="2925764" y="3790951"/>
            <a:ext cx="6453187"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4931" name="Rectangle 2">
            <a:extLst>
              <a:ext uri="{FF2B5EF4-FFF2-40B4-BE49-F238E27FC236}">
                <a16:creationId xmlns:a16="http://schemas.microsoft.com/office/drawing/2014/main" id="{68878D45-617F-2ADB-23FC-7B2DF0329D75}"/>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XOR</a:t>
            </a:r>
          </a:p>
        </p:txBody>
      </p:sp>
      <p:sp>
        <p:nvSpPr>
          <p:cNvPr id="124932" name="Rectangle 3">
            <a:extLst>
              <a:ext uri="{FF2B5EF4-FFF2-40B4-BE49-F238E27FC236}">
                <a16:creationId xmlns:a16="http://schemas.microsoft.com/office/drawing/2014/main" id="{057F04DF-1784-78AE-07AE-A23425F4172E}"/>
              </a:ext>
            </a:extLst>
          </p:cNvPr>
          <p:cNvSpPr>
            <a:spLocks noGrp="1" noChangeArrowheads="1"/>
          </p:cNvSpPr>
          <p:nvPr>
            <p:ph type="body" idx="1"/>
          </p:nvPr>
        </p:nvSpPr>
        <p:spPr>
          <a:xfrm>
            <a:off x="1774825" y="1600201"/>
            <a:ext cx="8642350" cy="2346325"/>
          </a:xfrm>
        </p:spPr>
        <p:txBody>
          <a:bodyPr/>
          <a:lstStyle/>
          <a:p>
            <a:pPr eaLnBrk="1" hangingPunct="1">
              <a:lnSpc>
                <a:spcPct val="90000"/>
              </a:lnSpc>
            </a:pPr>
            <a:r>
              <a:rPr lang="en-US" altLang="en-US">
                <a:ea typeface="ＭＳ Ｐゴシック" panose="020B0600070205080204" pitchFamily="34" charset="-128"/>
              </a:rPr>
              <a:t>Exclusive OR</a:t>
            </a:r>
          </a:p>
          <a:p>
            <a:pPr eaLnBrk="1" hangingPunct="1">
              <a:lnSpc>
                <a:spcPct val="90000"/>
              </a:lnSpc>
            </a:pPr>
            <a:r>
              <a:rPr lang="en-US" altLang="en-US">
                <a:ea typeface="ＭＳ Ｐゴシック" panose="020B0600070205080204" pitchFamily="34" charset="-128"/>
              </a:rPr>
              <a:t>The pixel at location (x,y) is 1 if it is 1 in either of the images f</a:t>
            </a:r>
            <a:r>
              <a:rPr lang="en-US" altLang="en-US" baseline="-25000">
                <a:ea typeface="ＭＳ Ｐゴシック" panose="020B0600070205080204" pitchFamily="34" charset="-128"/>
              </a:rPr>
              <a:t>1</a:t>
            </a:r>
            <a:r>
              <a:rPr lang="en-US" altLang="en-US">
                <a:ea typeface="ＭＳ Ｐゴシック" panose="020B0600070205080204" pitchFamily="34" charset="-128"/>
              </a:rPr>
              <a:t>(x,y) or f</a:t>
            </a:r>
            <a:r>
              <a:rPr lang="en-US" altLang="en-US" baseline="-25000">
                <a:ea typeface="ＭＳ Ｐゴシック" panose="020B0600070205080204" pitchFamily="34" charset="-128"/>
              </a:rPr>
              <a:t>2</a:t>
            </a:r>
            <a:r>
              <a:rPr lang="en-US" altLang="en-US">
                <a:ea typeface="ＭＳ Ｐゴシック" panose="020B0600070205080204" pitchFamily="34" charset="-128"/>
              </a:rPr>
              <a:t>(x,y), but not if it is 1 in both:</a:t>
            </a:r>
          </a:p>
        </p:txBody>
      </p:sp>
      <p:graphicFrame>
        <p:nvGraphicFramePr>
          <p:cNvPr id="124933" name="Object 4">
            <a:extLst>
              <a:ext uri="{FF2B5EF4-FFF2-40B4-BE49-F238E27FC236}">
                <a16:creationId xmlns:a16="http://schemas.microsoft.com/office/drawing/2014/main" id="{62C4E4A0-8A1E-292A-27E8-4BA192C431A9}"/>
              </a:ext>
            </a:extLst>
          </p:cNvPr>
          <p:cNvGraphicFramePr>
            <a:graphicFrameLocks noChangeAspect="1"/>
          </p:cNvGraphicFramePr>
          <p:nvPr/>
        </p:nvGraphicFramePr>
        <p:xfrm>
          <a:off x="3919539" y="4114801"/>
          <a:ext cx="4352925" cy="1374775"/>
        </p:xfrm>
        <a:graphic>
          <a:graphicData uri="http://schemas.openxmlformats.org/presentationml/2006/ole">
            <mc:AlternateContent xmlns:mc="http://schemas.openxmlformats.org/markup-compatibility/2006">
              <mc:Choice xmlns:v="urn:schemas-microsoft-com:vml" Requires="v">
                <p:oleObj name="Equation" r:id="rId3" imgW="2819400" imgH="838200" progId="Equation.3">
                  <p:embed/>
                </p:oleObj>
              </mc:Choice>
              <mc:Fallback>
                <p:oleObj name="Equation" r:id="rId3" imgW="2819400" imgH="838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9" y="4114801"/>
                        <a:ext cx="4352925"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D5F87E23-22A5-91F6-F18F-B3AA88C571CA}"/>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Date Placeholder 2">
            <a:extLst>
              <a:ext uri="{FF2B5EF4-FFF2-40B4-BE49-F238E27FC236}">
                <a16:creationId xmlns:a16="http://schemas.microsoft.com/office/drawing/2014/main" id="{65AA30A7-19CD-890F-3906-0175AEBC812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765EB17-44DA-B74D-92B7-F9EED5E1ADF5}" type="datetime10">
              <a:rPr lang="en-US" altLang="en-US" sz="1400"/>
              <a:pPr>
                <a:spcBef>
                  <a:spcPct val="0"/>
                </a:spcBef>
                <a:buFontTx/>
                <a:buNone/>
              </a:pPr>
              <a:t>09:37</a:t>
            </a:fld>
            <a:endParaRPr lang="en-US" altLang="en-US" sz="1400"/>
          </a:p>
        </p:txBody>
      </p:sp>
      <p:sp>
        <p:nvSpPr>
          <p:cNvPr id="126978" name="Rectangle 8">
            <a:extLst>
              <a:ext uri="{FF2B5EF4-FFF2-40B4-BE49-F238E27FC236}">
                <a16:creationId xmlns:a16="http://schemas.microsoft.com/office/drawing/2014/main" id="{2A6579E3-69CB-93B6-8BFE-49E97D8C29B2}"/>
              </a:ext>
            </a:extLst>
          </p:cNvPr>
          <p:cNvSpPr>
            <a:spLocks noChangeArrowheads="1"/>
          </p:cNvSpPr>
          <p:nvPr/>
        </p:nvSpPr>
        <p:spPr bwMode="auto">
          <a:xfrm>
            <a:off x="2078038" y="2333625"/>
            <a:ext cx="8069262" cy="22796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6979" name="Rectangle 2">
            <a:extLst>
              <a:ext uri="{FF2B5EF4-FFF2-40B4-BE49-F238E27FC236}">
                <a16:creationId xmlns:a16="http://schemas.microsoft.com/office/drawing/2014/main" id="{A457E23D-0569-8325-66CD-1170872AA617}"/>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XOR (cont.)</a:t>
            </a:r>
          </a:p>
        </p:txBody>
      </p:sp>
      <p:graphicFrame>
        <p:nvGraphicFramePr>
          <p:cNvPr id="126980" name="Object 3">
            <a:extLst>
              <a:ext uri="{FF2B5EF4-FFF2-40B4-BE49-F238E27FC236}">
                <a16:creationId xmlns:a16="http://schemas.microsoft.com/office/drawing/2014/main" id="{7E2BE520-0461-237D-2FCF-5FE5F49EF0B3}"/>
              </a:ext>
            </a:extLst>
          </p:cNvPr>
          <p:cNvGraphicFramePr>
            <a:graphicFrameLocks noChangeAspect="1"/>
          </p:cNvGraphicFramePr>
          <p:nvPr/>
        </p:nvGraphicFramePr>
        <p:xfrm>
          <a:off x="2535238"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238"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1" name="Object 4">
            <a:extLst>
              <a:ext uri="{FF2B5EF4-FFF2-40B4-BE49-F238E27FC236}">
                <a16:creationId xmlns:a16="http://schemas.microsoft.com/office/drawing/2014/main" id="{4104E56D-8317-BCCC-3590-CE1C1EE084FA}"/>
              </a:ext>
            </a:extLst>
          </p:cNvPr>
          <p:cNvGraphicFramePr>
            <a:graphicFrameLocks noChangeAspect="1"/>
          </p:cNvGraphicFramePr>
          <p:nvPr/>
        </p:nvGraphicFramePr>
        <p:xfrm>
          <a:off x="5283200"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6982" name="Object 5">
            <a:extLst>
              <a:ext uri="{FF2B5EF4-FFF2-40B4-BE49-F238E27FC236}">
                <a16:creationId xmlns:a16="http://schemas.microsoft.com/office/drawing/2014/main" id="{01A83899-6B3C-CF9F-73F7-C95D33119A9E}"/>
              </a:ext>
            </a:extLst>
          </p:cNvPr>
          <p:cNvGraphicFramePr>
            <a:graphicFrameLocks noChangeAspect="1"/>
          </p:cNvGraphicFramePr>
          <p:nvPr/>
        </p:nvGraphicFramePr>
        <p:xfrm>
          <a:off x="7950200" y="2616200"/>
          <a:ext cx="1625600" cy="1625600"/>
        </p:xfrm>
        <a:graphic>
          <a:graphicData uri="http://schemas.openxmlformats.org/presentationml/2006/ole">
            <mc:AlternateContent xmlns:mc="http://schemas.openxmlformats.org/markup-compatibility/2006">
              <mc:Choice xmlns:v="urn:schemas-microsoft-com:vml" Requires="v">
                <p:oleObj name="Image" r:id="rId7" imgW="1625600" imgH="1625600" progId="Photoshop.Image.7">
                  <p:embed/>
                </p:oleObj>
              </mc:Choice>
              <mc:Fallback>
                <p:oleObj name="Image" r:id="rId7" imgW="1625600" imgH="1625600" progId="Photoshop.Image.7">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020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6983" name="Text Box 6">
            <a:extLst>
              <a:ext uri="{FF2B5EF4-FFF2-40B4-BE49-F238E27FC236}">
                <a16:creationId xmlns:a16="http://schemas.microsoft.com/office/drawing/2014/main" id="{6500D2B3-D760-5AE3-FA8F-FDD49BDC40DD}"/>
              </a:ext>
            </a:extLst>
          </p:cNvPr>
          <p:cNvSpPr txBox="1">
            <a:spLocks noChangeArrowheads="1"/>
          </p:cNvSpPr>
          <p:nvPr/>
        </p:nvSpPr>
        <p:spPr bwMode="auto">
          <a:xfrm>
            <a:off x="4416426" y="3230564"/>
            <a:ext cx="735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XOR</a:t>
            </a:r>
          </a:p>
        </p:txBody>
      </p:sp>
      <p:sp>
        <p:nvSpPr>
          <p:cNvPr id="126984" name="Text Box 7">
            <a:extLst>
              <a:ext uri="{FF2B5EF4-FFF2-40B4-BE49-F238E27FC236}">
                <a16:creationId xmlns:a16="http://schemas.microsoft.com/office/drawing/2014/main" id="{CB330C40-B6FF-2C9A-24CF-A9F6076A1FFC}"/>
              </a:ext>
            </a:extLst>
          </p:cNvPr>
          <p:cNvSpPr txBox="1">
            <a:spLocks noChangeArrowheads="1"/>
          </p:cNvSpPr>
          <p:nvPr/>
        </p:nvSpPr>
        <p:spPr bwMode="auto">
          <a:xfrm>
            <a:off x="7216775" y="3230564"/>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26986" name="Text Box 10">
            <a:extLst>
              <a:ext uri="{FF2B5EF4-FFF2-40B4-BE49-F238E27FC236}">
                <a16:creationId xmlns:a16="http://schemas.microsoft.com/office/drawing/2014/main" id="{12CA89B9-62FC-0ABE-788E-51FC906DEF6B}"/>
              </a:ext>
            </a:extLst>
          </p:cNvPr>
          <p:cNvSpPr txBox="1">
            <a:spLocks noChangeArrowheads="1"/>
          </p:cNvSpPr>
          <p:nvPr/>
        </p:nvSpPr>
        <p:spPr bwMode="auto">
          <a:xfrm>
            <a:off x="6019801" y="5437189"/>
            <a:ext cx="35210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on not on both…..</a:t>
            </a:r>
          </a:p>
        </p:txBody>
      </p:sp>
      <p:sp>
        <p:nvSpPr>
          <p:cNvPr id="2" name="Line 4">
            <a:extLst>
              <a:ext uri="{FF2B5EF4-FFF2-40B4-BE49-F238E27FC236}">
                <a16:creationId xmlns:a16="http://schemas.microsoft.com/office/drawing/2014/main" id="{B6958FD1-8736-2B03-4C78-0F2B66528D44}"/>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ate Placeholder 3">
            <a:extLst>
              <a:ext uri="{FF2B5EF4-FFF2-40B4-BE49-F238E27FC236}">
                <a16:creationId xmlns:a16="http://schemas.microsoft.com/office/drawing/2014/main" id="{BACB958C-00F2-92AE-16EC-9527CE79CB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A14A8D0-8DE7-3B4C-B40E-F27DD0B64F6F}" type="datetime10">
              <a:rPr lang="en-US" altLang="en-US" sz="1400"/>
              <a:pPr>
                <a:spcBef>
                  <a:spcPct val="0"/>
                </a:spcBef>
                <a:buFontTx/>
                <a:buNone/>
              </a:pPr>
              <a:t>09:37</a:t>
            </a:fld>
            <a:endParaRPr lang="en-US" altLang="en-US" sz="1400"/>
          </a:p>
        </p:txBody>
      </p:sp>
      <p:sp>
        <p:nvSpPr>
          <p:cNvPr id="129026" name="Rectangle 5">
            <a:extLst>
              <a:ext uri="{FF2B5EF4-FFF2-40B4-BE49-F238E27FC236}">
                <a16:creationId xmlns:a16="http://schemas.microsoft.com/office/drawing/2014/main" id="{6CE4641C-23AD-10F5-A312-7A983ED89607}"/>
              </a:ext>
            </a:extLst>
          </p:cNvPr>
          <p:cNvSpPr>
            <a:spLocks noChangeArrowheads="1"/>
          </p:cNvSpPr>
          <p:nvPr/>
        </p:nvSpPr>
        <p:spPr bwMode="auto">
          <a:xfrm>
            <a:off x="2819400" y="3884614"/>
            <a:ext cx="6453188" cy="193357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29027" name="Rectangle 2">
            <a:extLst>
              <a:ext uri="{FF2B5EF4-FFF2-40B4-BE49-F238E27FC236}">
                <a16:creationId xmlns:a16="http://schemas.microsoft.com/office/drawing/2014/main" id="{22BA0D7F-FAB8-0E00-976E-15441727FA19}"/>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NOT</a:t>
            </a:r>
          </a:p>
        </p:txBody>
      </p:sp>
      <p:sp>
        <p:nvSpPr>
          <p:cNvPr id="129028" name="Rectangle 3">
            <a:extLst>
              <a:ext uri="{FF2B5EF4-FFF2-40B4-BE49-F238E27FC236}">
                <a16:creationId xmlns:a16="http://schemas.microsoft.com/office/drawing/2014/main" id="{A687F84F-F781-B999-6DDB-B5582FCEA218}"/>
              </a:ext>
            </a:extLst>
          </p:cNvPr>
          <p:cNvSpPr>
            <a:spLocks noGrp="1" noChangeArrowheads="1"/>
          </p:cNvSpPr>
          <p:nvPr>
            <p:ph type="body" idx="1"/>
          </p:nvPr>
        </p:nvSpPr>
        <p:spPr>
          <a:xfrm>
            <a:off x="1774825" y="1600201"/>
            <a:ext cx="8642350" cy="1927225"/>
          </a:xfrm>
        </p:spPr>
        <p:txBody>
          <a:bodyPr/>
          <a:lstStyle/>
          <a:p>
            <a:pPr eaLnBrk="1" hangingPunct="1"/>
            <a:r>
              <a:rPr lang="en-US" altLang="en-US">
                <a:ea typeface="ＭＳ Ｐゴシック" panose="020B0600070205080204" pitchFamily="34" charset="-128"/>
              </a:rPr>
              <a:t>Not requires only a single image</a:t>
            </a:r>
          </a:p>
          <a:p>
            <a:pPr eaLnBrk="1" hangingPunct="1"/>
            <a:r>
              <a:rPr lang="en-US" altLang="en-US">
                <a:ea typeface="ＭＳ Ｐゴシック" panose="020B0600070205080204" pitchFamily="34" charset="-128"/>
              </a:rPr>
              <a:t>The pixel at location (x,y) becomes 1 if it was 0 and becomes 0 if it was 1:</a:t>
            </a:r>
          </a:p>
        </p:txBody>
      </p:sp>
      <p:graphicFrame>
        <p:nvGraphicFramePr>
          <p:cNvPr id="129029" name="Object 4">
            <a:extLst>
              <a:ext uri="{FF2B5EF4-FFF2-40B4-BE49-F238E27FC236}">
                <a16:creationId xmlns:a16="http://schemas.microsoft.com/office/drawing/2014/main" id="{290D65BA-9AEB-4503-501A-9106B9DF7C56}"/>
              </a:ext>
            </a:extLst>
          </p:cNvPr>
          <p:cNvGraphicFramePr>
            <a:graphicFrameLocks noChangeAspect="1"/>
          </p:cNvGraphicFramePr>
          <p:nvPr/>
        </p:nvGraphicFramePr>
        <p:xfrm>
          <a:off x="3500439" y="4343400"/>
          <a:ext cx="5191125" cy="915988"/>
        </p:xfrm>
        <a:graphic>
          <a:graphicData uri="http://schemas.openxmlformats.org/presentationml/2006/ole">
            <mc:AlternateContent xmlns:mc="http://schemas.openxmlformats.org/markup-compatibility/2006">
              <mc:Choice xmlns:v="urn:schemas-microsoft-com:vml" Requires="v">
                <p:oleObj name="Equation" r:id="rId3" imgW="3378200" imgH="533400" progId="Equation.3">
                  <p:embed/>
                </p:oleObj>
              </mc:Choice>
              <mc:Fallback>
                <p:oleObj name="Equation" r:id="rId3" imgW="3378200" imgH="533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9" y="4343400"/>
                        <a:ext cx="5191125"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3D0B9A58-B521-85F0-CCBD-174C468ADC7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Date Placeholder 2">
            <a:extLst>
              <a:ext uri="{FF2B5EF4-FFF2-40B4-BE49-F238E27FC236}">
                <a16:creationId xmlns:a16="http://schemas.microsoft.com/office/drawing/2014/main" id="{6EF97AD6-9A3B-BDB7-47B9-6A7AA107CC2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0C672C2-3390-904F-A5B8-2530795C75C1}" type="datetime10">
              <a:rPr lang="en-US" altLang="en-US" sz="1400"/>
              <a:pPr>
                <a:spcBef>
                  <a:spcPct val="0"/>
                </a:spcBef>
                <a:buFontTx/>
                <a:buNone/>
              </a:pPr>
              <a:t>09:37</a:t>
            </a:fld>
            <a:endParaRPr lang="en-US" altLang="en-US" sz="1400"/>
          </a:p>
        </p:txBody>
      </p:sp>
      <p:sp>
        <p:nvSpPr>
          <p:cNvPr id="131074" name="Rectangle 8">
            <a:extLst>
              <a:ext uri="{FF2B5EF4-FFF2-40B4-BE49-F238E27FC236}">
                <a16:creationId xmlns:a16="http://schemas.microsoft.com/office/drawing/2014/main" id="{1360A510-4052-4434-8264-37940F553BE0}"/>
              </a:ext>
            </a:extLst>
          </p:cNvPr>
          <p:cNvSpPr>
            <a:spLocks noChangeArrowheads="1"/>
          </p:cNvSpPr>
          <p:nvPr/>
        </p:nvSpPr>
        <p:spPr bwMode="auto">
          <a:xfrm>
            <a:off x="2343150" y="2251075"/>
            <a:ext cx="7461250" cy="24638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131075" name="Rectangle 2">
            <a:extLst>
              <a:ext uri="{FF2B5EF4-FFF2-40B4-BE49-F238E27FC236}">
                <a16:creationId xmlns:a16="http://schemas.microsoft.com/office/drawing/2014/main" id="{7EC28D6A-02F5-53B2-7FA2-12B97A9460F0}"/>
              </a:ext>
            </a:extLst>
          </p:cNvPr>
          <p:cNvSpPr>
            <a:spLocks noGrp="1" noChangeArrowheads="1"/>
          </p:cNvSpPr>
          <p:nvPr>
            <p:ph type="title"/>
          </p:nvPr>
        </p:nvSpPr>
        <p:spPr>
          <a:xfrm>
            <a:off x="2155826" y="223839"/>
            <a:ext cx="8226425" cy="606425"/>
          </a:xfrm>
        </p:spPr>
        <p:txBody>
          <a:bodyPr/>
          <a:lstStyle/>
          <a:p>
            <a:pPr eaLnBrk="1" hangingPunct="1"/>
            <a:r>
              <a:rPr lang="en-US" altLang="en-US">
                <a:solidFill>
                  <a:schemeClr val="tx1"/>
                </a:solidFill>
                <a:ea typeface="ＭＳ Ｐゴシック" panose="020B0600070205080204" pitchFamily="34" charset="-128"/>
              </a:rPr>
              <a:t>NOT (cont.)</a:t>
            </a:r>
          </a:p>
        </p:txBody>
      </p:sp>
      <p:graphicFrame>
        <p:nvGraphicFramePr>
          <p:cNvPr id="131076" name="Object 3">
            <a:extLst>
              <a:ext uri="{FF2B5EF4-FFF2-40B4-BE49-F238E27FC236}">
                <a16:creationId xmlns:a16="http://schemas.microsoft.com/office/drawing/2014/main" id="{42CE2ADA-2D01-FD3D-165A-4380B459D0D0}"/>
              </a:ext>
            </a:extLst>
          </p:cNvPr>
          <p:cNvGraphicFramePr>
            <a:graphicFrameLocks noChangeAspect="1"/>
          </p:cNvGraphicFramePr>
          <p:nvPr/>
        </p:nvGraphicFramePr>
        <p:xfrm>
          <a:off x="3816350" y="2616200"/>
          <a:ext cx="1625600" cy="1625600"/>
        </p:xfrm>
        <a:graphic>
          <a:graphicData uri="http://schemas.openxmlformats.org/presentationml/2006/ole">
            <mc:AlternateContent xmlns:mc="http://schemas.openxmlformats.org/markup-compatibility/2006">
              <mc:Choice xmlns:v="urn:schemas-microsoft-com:vml" Requires="v">
                <p:oleObj name="Image" r:id="rId3" imgW="1625600" imgH="1625600" progId="Photoshop.Image.7">
                  <p:embed/>
                </p:oleObj>
              </mc:Choice>
              <mc:Fallback>
                <p:oleObj name="Image" r:id="rId3" imgW="1625600" imgH="1625600"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77" name="Object 4">
            <a:extLst>
              <a:ext uri="{FF2B5EF4-FFF2-40B4-BE49-F238E27FC236}">
                <a16:creationId xmlns:a16="http://schemas.microsoft.com/office/drawing/2014/main" id="{E53EF10A-7F50-EEE8-6FAE-A35A8CA0B885}"/>
              </a:ext>
            </a:extLst>
          </p:cNvPr>
          <p:cNvGraphicFramePr>
            <a:graphicFrameLocks noChangeAspect="1"/>
          </p:cNvGraphicFramePr>
          <p:nvPr/>
        </p:nvGraphicFramePr>
        <p:xfrm>
          <a:off x="6696075" y="2616200"/>
          <a:ext cx="1625600" cy="1625600"/>
        </p:xfrm>
        <a:graphic>
          <a:graphicData uri="http://schemas.openxmlformats.org/presentationml/2006/ole">
            <mc:AlternateContent xmlns:mc="http://schemas.openxmlformats.org/markup-compatibility/2006">
              <mc:Choice xmlns:v="urn:schemas-microsoft-com:vml" Requires="v">
                <p:oleObj name="Image" r:id="rId5" imgW="1625600" imgH="1625600" progId="Photoshop.Image.7">
                  <p:embed/>
                </p:oleObj>
              </mc:Choice>
              <mc:Fallback>
                <p:oleObj name="Image" r:id="rId5" imgW="1625600" imgH="1625600" progId="Photoshop.Image.7">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2616200"/>
                        <a:ext cx="16256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78" name="Text Box 5">
            <a:extLst>
              <a:ext uri="{FF2B5EF4-FFF2-40B4-BE49-F238E27FC236}">
                <a16:creationId xmlns:a16="http://schemas.microsoft.com/office/drawing/2014/main" id="{2AD0CDDF-AE79-618D-CEE5-0725C0894ACC}"/>
              </a:ext>
            </a:extLst>
          </p:cNvPr>
          <p:cNvSpPr txBox="1">
            <a:spLocks noChangeArrowheads="1"/>
          </p:cNvSpPr>
          <p:nvPr/>
        </p:nvSpPr>
        <p:spPr bwMode="auto">
          <a:xfrm>
            <a:off x="2816226" y="3230564"/>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NOT</a:t>
            </a:r>
          </a:p>
        </p:txBody>
      </p:sp>
      <p:sp>
        <p:nvSpPr>
          <p:cNvPr id="131079" name="Text Box 6">
            <a:extLst>
              <a:ext uri="{FF2B5EF4-FFF2-40B4-BE49-F238E27FC236}">
                <a16:creationId xmlns:a16="http://schemas.microsoft.com/office/drawing/2014/main" id="{22BF0114-8682-01A0-9CCC-81929102044D}"/>
              </a:ext>
            </a:extLst>
          </p:cNvPr>
          <p:cNvSpPr txBox="1">
            <a:spLocks noChangeArrowheads="1"/>
          </p:cNvSpPr>
          <p:nvPr/>
        </p:nvSpPr>
        <p:spPr bwMode="auto">
          <a:xfrm>
            <a:off x="5921375" y="3230564"/>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FFFFFF"/>
                </a:solidFill>
              </a:rPr>
              <a:t>=</a:t>
            </a:r>
          </a:p>
        </p:txBody>
      </p:sp>
      <p:sp>
        <p:nvSpPr>
          <p:cNvPr id="131081" name="Text Box 9">
            <a:extLst>
              <a:ext uri="{FF2B5EF4-FFF2-40B4-BE49-F238E27FC236}">
                <a16:creationId xmlns:a16="http://schemas.microsoft.com/office/drawing/2014/main" id="{86AC50A5-8310-2BEF-E007-77C7C814A8C2}"/>
              </a:ext>
            </a:extLst>
          </p:cNvPr>
          <p:cNvSpPr txBox="1">
            <a:spLocks noChangeArrowheads="1"/>
          </p:cNvSpPr>
          <p:nvPr/>
        </p:nvSpPr>
        <p:spPr bwMode="auto">
          <a:xfrm>
            <a:off x="6019800" y="5437189"/>
            <a:ext cx="27574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sz="2400"/>
              <a:t>So it’s just itself…..</a:t>
            </a:r>
          </a:p>
        </p:txBody>
      </p:sp>
      <p:sp>
        <p:nvSpPr>
          <p:cNvPr id="2" name="Line 4">
            <a:extLst>
              <a:ext uri="{FF2B5EF4-FFF2-40B4-BE49-F238E27FC236}">
                <a16:creationId xmlns:a16="http://schemas.microsoft.com/office/drawing/2014/main" id="{D08D6C99-EE09-8FFE-9202-F678B4B1AE9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Date Placeholder 3">
            <a:extLst>
              <a:ext uri="{FF2B5EF4-FFF2-40B4-BE49-F238E27FC236}">
                <a16:creationId xmlns:a16="http://schemas.microsoft.com/office/drawing/2014/main" id="{12B5809E-B55B-769B-BFC2-378273E9196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E95EFC9-8138-DC4C-85F5-8BF148F28436}" type="datetime10">
              <a:rPr lang="en-US" altLang="en-US" sz="1400"/>
              <a:pPr>
                <a:spcBef>
                  <a:spcPct val="0"/>
                </a:spcBef>
                <a:buFontTx/>
                <a:buNone/>
              </a:pPr>
              <a:t>09:37</a:t>
            </a:fld>
            <a:endParaRPr lang="en-US" altLang="en-US" sz="1400"/>
          </a:p>
        </p:txBody>
      </p:sp>
      <p:sp>
        <p:nvSpPr>
          <p:cNvPr id="133122" name="Rectangle 2">
            <a:extLst>
              <a:ext uri="{FF2B5EF4-FFF2-40B4-BE49-F238E27FC236}">
                <a16:creationId xmlns:a16="http://schemas.microsoft.com/office/drawing/2014/main" id="{8CCC5F02-5099-D643-30AF-88389F17703B}"/>
              </a:ext>
            </a:extLst>
          </p:cNvPr>
          <p:cNvSpPr>
            <a:spLocks noGrp="1" noChangeArrowheads="1"/>
          </p:cNvSpPr>
          <p:nvPr>
            <p:ph type="title"/>
          </p:nvPr>
        </p:nvSpPr>
        <p:spPr>
          <a:xfrm>
            <a:off x="2089151" y="223839"/>
            <a:ext cx="8226425" cy="606425"/>
          </a:xfrm>
        </p:spPr>
        <p:txBody>
          <a:bodyPr/>
          <a:lstStyle/>
          <a:p>
            <a:pPr eaLnBrk="1" hangingPunct="1"/>
            <a:r>
              <a:rPr lang="en-US" altLang="en-US">
                <a:solidFill>
                  <a:srgbClr val="080808"/>
                </a:solidFill>
                <a:ea typeface="ＭＳ Ｐゴシック" panose="020B0600070205080204" pitchFamily="34" charset="-128"/>
              </a:rPr>
              <a:t>Non-linear filters</a:t>
            </a:r>
          </a:p>
        </p:txBody>
      </p:sp>
      <p:sp>
        <p:nvSpPr>
          <p:cNvPr id="133123" name="Rectangle 3">
            <a:extLst>
              <a:ext uri="{FF2B5EF4-FFF2-40B4-BE49-F238E27FC236}">
                <a16:creationId xmlns:a16="http://schemas.microsoft.com/office/drawing/2014/main" id="{9CB12D5E-B62E-D0A2-C78D-5537816AA7CD}"/>
              </a:ext>
            </a:extLst>
          </p:cNvPr>
          <p:cNvSpPr>
            <a:spLocks noGrp="1" noChangeArrowheads="1"/>
          </p:cNvSpPr>
          <p:nvPr>
            <p:ph type="body" idx="1"/>
          </p:nvPr>
        </p:nvSpPr>
        <p:spPr/>
        <p:txBody>
          <a:bodyPr/>
          <a:lstStyle/>
          <a:p>
            <a:pPr eaLnBrk="1" hangingPunct="1"/>
            <a:r>
              <a:rPr lang="en-US" altLang="en-US">
                <a:solidFill>
                  <a:srgbClr val="080808"/>
                </a:solidFill>
                <a:ea typeface="ＭＳ Ｐゴシック" panose="020B0600070205080204" pitchFamily="34" charset="-128"/>
              </a:rPr>
              <a:t>Non-linear filters are known collectively as </a:t>
            </a:r>
            <a:r>
              <a:rPr lang="en-US" altLang="en-US" b="1">
                <a:solidFill>
                  <a:srgbClr val="001DFF"/>
                </a:solidFill>
                <a:ea typeface="ＭＳ Ｐゴシック" panose="020B0600070205080204" pitchFamily="34" charset="-128"/>
              </a:rPr>
              <a:t>order statistic filters</a:t>
            </a:r>
            <a:r>
              <a:rPr lang="en-US" altLang="en-US">
                <a:solidFill>
                  <a:srgbClr val="080808"/>
                </a:solidFill>
                <a:ea typeface="ＭＳ Ｐゴシック" panose="020B0600070205080204" pitchFamily="34" charset="-128"/>
              </a:rPr>
              <a:t> or </a:t>
            </a:r>
            <a:r>
              <a:rPr lang="en-US" altLang="en-US" b="1">
                <a:solidFill>
                  <a:srgbClr val="001DFF"/>
                </a:solidFill>
                <a:ea typeface="ＭＳ Ｐゴシック" panose="020B0600070205080204" pitchFamily="34" charset="-128"/>
              </a:rPr>
              <a:t>rank</a:t>
            </a:r>
            <a:r>
              <a:rPr lang="en-US" altLang="en-US">
                <a:solidFill>
                  <a:srgbClr val="080808"/>
                </a:solidFill>
                <a:ea typeface="ＭＳ Ｐゴシック" panose="020B0600070205080204" pitchFamily="34" charset="-128"/>
              </a:rPr>
              <a:t> filters</a:t>
            </a:r>
          </a:p>
          <a:p>
            <a:pPr eaLnBrk="1" hangingPunct="1"/>
            <a:r>
              <a:rPr lang="en-US" altLang="en-US">
                <a:solidFill>
                  <a:srgbClr val="080808"/>
                </a:solidFill>
                <a:ea typeface="ＭＳ Ｐゴシック" panose="020B0600070205080204" pitchFamily="34" charset="-128"/>
              </a:rPr>
              <a:t>How does it work? Let’s combine a list of intensity values in the neighborhood of a given pixel, sort the list into ascending order, then select a value from a particular position in the list to use as the new value for the pixel.</a:t>
            </a:r>
          </a:p>
        </p:txBody>
      </p:sp>
      <p:sp>
        <p:nvSpPr>
          <p:cNvPr id="2" name="Line 4">
            <a:extLst>
              <a:ext uri="{FF2B5EF4-FFF2-40B4-BE49-F238E27FC236}">
                <a16:creationId xmlns:a16="http://schemas.microsoft.com/office/drawing/2014/main" id="{A000D081-BA15-7758-DF1E-CFCC4C8ECE97}"/>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BE6368D9-B9D1-2CCC-4857-650160A87AE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2EC47DF-1947-8849-89E0-3EF2D370C63B}" type="datetime10">
              <a:rPr lang="en-US" altLang="en-US" sz="1400"/>
              <a:pPr>
                <a:spcBef>
                  <a:spcPct val="0"/>
                </a:spcBef>
                <a:buFontTx/>
                <a:buNone/>
              </a:pPr>
              <a:t>09:37</a:t>
            </a:fld>
            <a:endParaRPr lang="en-US" altLang="en-US" sz="1400"/>
          </a:p>
        </p:txBody>
      </p:sp>
      <p:sp>
        <p:nvSpPr>
          <p:cNvPr id="135170" name="Rectangle 2">
            <a:extLst>
              <a:ext uri="{FF2B5EF4-FFF2-40B4-BE49-F238E27FC236}">
                <a16:creationId xmlns:a16="http://schemas.microsoft.com/office/drawing/2014/main" id="{12C940AF-58CB-96BB-69D3-8C5FF9348178}"/>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Median filter</a:t>
            </a:r>
          </a:p>
        </p:txBody>
      </p:sp>
      <p:sp>
        <p:nvSpPr>
          <p:cNvPr id="135171" name="Rectangle 3">
            <a:extLst>
              <a:ext uri="{FF2B5EF4-FFF2-40B4-BE49-F238E27FC236}">
                <a16:creationId xmlns:a16="http://schemas.microsoft.com/office/drawing/2014/main" id="{B54DBEB8-EF1D-408C-AFC2-2650A9344826}"/>
              </a:ext>
            </a:extLst>
          </p:cNvPr>
          <p:cNvSpPr>
            <a:spLocks noGrp="1" noChangeArrowheads="1"/>
          </p:cNvSpPr>
          <p:nvPr>
            <p:ph type="body" idx="1"/>
          </p:nvPr>
        </p:nvSpPr>
        <p:spPr>
          <a:xfrm>
            <a:off x="469900" y="1600201"/>
            <a:ext cx="11290300" cy="2263775"/>
          </a:xfrm>
        </p:spPr>
        <p:txBody>
          <a:bodyPr/>
          <a:lstStyle/>
          <a:p>
            <a:pPr marL="0" indent="0" eaLnBrk="1" hangingPunct="1">
              <a:buNone/>
            </a:pPr>
            <a:r>
              <a:rPr lang="en-US" altLang="en-US" dirty="0">
                <a:ea typeface="ＭＳ Ｐゴシック" panose="020B0600070205080204" pitchFamily="34" charset="-128"/>
              </a:rPr>
              <a:t>Selects the middle-ranked value from a neighborhood. For a </a:t>
            </a:r>
            <a:r>
              <a:rPr lang="en-US" altLang="en-US" i="1" dirty="0">
                <a:ea typeface="ＭＳ Ｐゴシック" panose="020B0600070205080204" pitchFamily="34" charset="-128"/>
              </a:rPr>
              <a:t>n </a:t>
            </a:r>
            <a:r>
              <a:rPr lang="en-US" altLang="en-US" dirty="0">
                <a:ea typeface="ＭＳ Ｐゴシック" panose="020B0600070205080204" pitchFamily="34" charset="-128"/>
              </a:rPr>
              <a:t>x </a:t>
            </a:r>
            <a:r>
              <a:rPr lang="en-US" altLang="en-US" i="1" dirty="0">
                <a:ea typeface="ＭＳ Ｐゴシック" panose="020B0600070205080204" pitchFamily="34" charset="-128"/>
              </a:rPr>
              <a:t>n</a:t>
            </a:r>
            <a:r>
              <a:rPr lang="en-US" altLang="en-US" dirty="0">
                <a:ea typeface="ＭＳ Ｐゴシック" panose="020B0600070205080204" pitchFamily="34" charset="-128"/>
              </a:rPr>
              <a:t> neighborhood (kernel), with n odd, the middle value is at position:</a:t>
            </a:r>
            <a:endParaRPr lang="en-US" altLang="en-US" dirty="0">
              <a:latin typeface="Sylfaen" panose="020F0502020204030204" pitchFamily="34" charset="0"/>
              <a:ea typeface="ＭＳ Ｐゴシック" panose="020B0600070205080204" pitchFamily="34" charset="-128"/>
            </a:endParaRPr>
          </a:p>
          <a:p>
            <a:pPr marL="0" indent="0" eaLnBrk="1" hangingPunct="1">
              <a:buNone/>
            </a:pPr>
            <a:endParaRPr lang="en-US" altLang="en-US" dirty="0">
              <a:ea typeface="ＭＳ Ｐゴシック" panose="020B0600070205080204" pitchFamily="34" charset="-128"/>
            </a:endParaRPr>
          </a:p>
        </p:txBody>
      </p:sp>
      <p:graphicFrame>
        <p:nvGraphicFramePr>
          <p:cNvPr id="135172" name="Object 4">
            <a:extLst>
              <a:ext uri="{FF2B5EF4-FFF2-40B4-BE49-F238E27FC236}">
                <a16:creationId xmlns:a16="http://schemas.microsoft.com/office/drawing/2014/main" id="{19DC11AB-B728-96CF-92A6-883F9FBD072D}"/>
              </a:ext>
            </a:extLst>
          </p:cNvPr>
          <p:cNvGraphicFramePr>
            <a:graphicFrameLocks noChangeAspect="1"/>
          </p:cNvGraphicFramePr>
          <p:nvPr/>
        </p:nvGraphicFramePr>
        <p:xfrm>
          <a:off x="4092576" y="3841751"/>
          <a:ext cx="4005263" cy="1654175"/>
        </p:xfrm>
        <a:graphic>
          <a:graphicData uri="http://schemas.openxmlformats.org/presentationml/2006/ole">
            <mc:AlternateContent xmlns:mc="http://schemas.openxmlformats.org/markup-compatibility/2006">
              <mc:Choice xmlns:v="urn:schemas-microsoft-com:vml" Requires="v">
                <p:oleObj name="Equation" r:id="rId3" imgW="1485900" imgH="571500" progId="Equation.3">
                  <p:embed/>
                </p:oleObj>
              </mc:Choice>
              <mc:Fallback>
                <p:oleObj name="Equation" r:id="rId3" imgW="1485900" imgH="5715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6" y="3841751"/>
                        <a:ext cx="4005263" cy="165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6F003268-4E46-4546-804A-4671B2DD62B5}"/>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Date Placeholder 4">
            <a:extLst>
              <a:ext uri="{FF2B5EF4-FFF2-40B4-BE49-F238E27FC236}">
                <a16:creationId xmlns:a16="http://schemas.microsoft.com/office/drawing/2014/main" id="{5ADF0CDF-7407-70A6-3BEF-1822DCFFCDA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1BB32D1-0A2B-4A49-B0A3-048FF241BC3B}" type="datetime10">
              <a:rPr lang="en-US" altLang="en-US" sz="1400"/>
              <a:pPr>
                <a:spcBef>
                  <a:spcPct val="0"/>
                </a:spcBef>
                <a:buFontTx/>
                <a:buNone/>
              </a:pPr>
              <a:t>09:37</a:t>
            </a:fld>
            <a:endParaRPr lang="en-US" altLang="en-US" sz="1400"/>
          </a:p>
        </p:txBody>
      </p:sp>
      <p:sp>
        <p:nvSpPr>
          <p:cNvPr id="137218" name="Rectangle 2">
            <a:extLst>
              <a:ext uri="{FF2B5EF4-FFF2-40B4-BE49-F238E27FC236}">
                <a16:creationId xmlns:a16="http://schemas.microsoft.com/office/drawing/2014/main" id="{9BCE7891-259E-8746-C119-3F505F7A1B57}"/>
              </a:ext>
            </a:extLst>
          </p:cNvPr>
          <p:cNvSpPr>
            <a:spLocks noGrp="1" noChangeArrowheads="1"/>
          </p:cNvSpPr>
          <p:nvPr>
            <p:ph type="title"/>
          </p:nvPr>
        </p:nvSpPr>
        <p:spPr>
          <a:xfrm>
            <a:off x="1941514" y="315914"/>
            <a:ext cx="8226425" cy="606425"/>
          </a:xfrm>
        </p:spPr>
        <p:txBody>
          <a:bodyPr/>
          <a:lstStyle/>
          <a:p>
            <a:pPr eaLnBrk="1" hangingPunct="1"/>
            <a:r>
              <a:rPr lang="en-US" altLang="en-US">
                <a:solidFill>
                  <a:srgbClr val="080808"/>
                </a:solidFill>
                <a:ea typeface="ＭＳ Ｐゴシック" panose="020B0600070205080204" pitchFamily="34" charset="-128"/>
              </a:rPr>
              <a:t>Median filter (cont.)</a:t>
            </a:r>
          </a:p>
        </p:txBody>
      </p:sp>
      <p:sp>
        <p:nvSpPr>
          <p:cNvPr id="137219" name="Text Box 5">
            <a:extLst>
              <a:ext uri="{FF2B5EF4-FFF2-40B4-BE49-F238E27FC236}">
                <a16:creationId xmlns:a16="http://schemas.microsoft.com/office/drawing/2014/main" id="{D61E3741-2FB5-B868-E79F-14FA18FF1B2D}"/>
              </a:ext>
            </a:extLst>
          </p:cNvPr>
          <p:cNvSpPr txBox="1">
            <a:spLocks noChangeArrowheads="1"/>
          </p:cNvSpPr>
          <p:nvPr/>
        </p:nvSpPr>
        <p:spPr bwMode="auto">
          <a:xfrm>
            <a:off x="3695700" y="2514601"/>
            <a:ext cx="331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080808"/>
                </a:solidFill>
              </a:rPr>
              <a:t>+</a:t>
            </a:r>
          </a:p>
        </p:txBody>
      </p:sp>
      <p:sp>
        <p:nvSpPr>
          <p:cNvPr id="137220" name="AutoShape 7">
            <a:extLst>
              <a:ext uri="{FF2B5EF4-FFF2-40B4-BE49-F238E27FC236}">
                <a16:creationId xmlns:a16="http://schemas.microsoft.com/office/drawing/2014/main" id="{FE7F3363-87D9-92A6-52CC-C48FD35C89A3}"/>
              </a:ext>
            </a:extLst>
          </p:cNvPr>
          <p:cNvSpPr>
            <a:spLocks noChangeArrowheads="1"/>
          </p:cNvSpPr>
          <p:nvPr/>
        </p:nvSpPr>
        <p:spPr bwMode="auto">
          <a:xfrm>
            <a:off x="5268914" y="5167313"/>
            <a:ext cx="3876675" cy="92075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080808"/>
                </a:solidFill>
              </a:rPr>
              <a:t>Median filter</a:t>
            </a:r>
          </a:p>
        </p:txBody>
      </p:sp>
      <p:pic>
        <p:nvPicPr>
          <p:cNvPr id="137221" name="Picture 9">
            <a:extLst>
              <a:ext uri="{FF2B5EF4-FFF2-40B4-BE49-F238E27FC236}">
                <a16:creationId xmlns:a16="http://schemas.microsoft.com/office/drawing/2014/main" id="{D53C36FD-D8C8-3F12-EBC2-4DE2E852848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6" y="1362075"/>
            <a:ext cx="3630613"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
            <a:extLst>
              <a:ext uri="{FF2B5EF4-FFF2-40B4-BE49-F238E27FC236}">
                <a16:creationId xmlns:a16="http://schemas.microsoft.com/office/drawing/2014/main" id="{126879E6-1611-8635-2D9A-F85787CFDD0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4" y="1341439"/>
            <a:ext cx="3430587"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67BC1DBA-2513-D7DC-92D6-24F213B3B3DF}"/>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Date Placeholder 1">
            <a:extLst>
              <a:ext uri="{FF2B5EF4-FFF2-40B4-BE49-F238E27FC236}">
                <a16:creationId xmlns:a16="http://schemas.microsoft.com/office/drawing/2014/main" id="{A4BC2830-253F-8BB3-DB9F-02240014399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1FA7EC3-C5AB-2C4A-BCBC-9D893D9AAF3A}" type="datetime10">
              <a:rPr lang="en-US" altLang="en-US" sz="1400"/>
              <a:pPr>
                <a:spcBef>
                  <a:spcPct val="0"/>
                </a:spcBef>
                <a:buFontTx/>
                <a:buNone/>
              </a:pPr>
              <a:t>09:37</a:t>
            </a:fld>
            <a:endParaRPr lang="en-US" altLang="en-US" sz="1400"/>
          </a:p>
        </p:txBody>
      </p:sp>
      <p:sp>
        <p:nvSpPr>
          <p:cNvPr id="28674" name="Rectangle 3">
            <a:extLst>
              <a:ext uri="{FF2B5EF4-FFF2-40B4-BE49-F238E27FC236}">
                <a16:creationId xmlns:a16="http://schemas.microsoft.com/office/drawing/2014/main" id="{6AECF2C4-FB1C-5707-A38E-3826A00D0FB5}"/>
              </a:ext>
            </a:extLst>
          </p:cNvPr>
          <p:cNvSpPr>
            <a:spLocks noChangeArrowheads="1"/>
          </p:cNvSpPr>
          <p:nvPr/>
        </p:nvSpPr>
        <p:spPr bwMode="auto">
          <a:xfrm>
            <a:off x="419100" y="2370138"/>
            <a:ext cx="11366499" cy="329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600" dirty="0"/>
              <a:t>The above figure represents a series of 3 pixel x 3 pixel kernels.  Many image processing procedures will perform operations on the central (black) pixel by using use information from neighboring pixels.  In kernel A, information from all the neighbors is applied to the central pixel.  In kernel B, only the strong neighbors, those pixels vertically or horizontally adjacent, are used. In kernel C, only the weak neighbors, or those diagonally adjacent are used in the processing.  It is various permutations of these kernel operations that form the basis for digital image processing. </a:t>
            </a:r>
          </a:p>
        </p:txBody>
      </p:sp>
      <p:graphicFrame>
        <p:nvGraphicFramePr>
          <p:cNvPr id="286805" name="Group 85">
            <a:extLst>
              <a:ext uri="{FF2B5EF4-FFF2-40B4-BE49-F238E27FC236}">
                <a16:creationId xmlns:a16="http://schemas.microsoft.com/office/drawing/2014/main" id="{B9C1A927-6DC3-BF8C-07AB-6F87A35CBE56}"/>
              </a:ext>
            </a:extLst>
          </p:cNvPr>
          <p:cNvGraphicFramePr>
            <a:graphicFrameLocks noGrp="1"/>
          </p:cNvGraphicFramePr>
          <p:nvPr/>
        </p:nvGraphicFramePr>
        <p:xfrm>
          <a:off x="3376614" y="182563"/>
          <a:ext cx="1622425" cy="1554174"/>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69" marB="4566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graphicFrame>
        <p:nvGraphicFramePr>
          <p:cNvPr id="286806" name="Group 86">
            <a:extLst>
              <a:ext uri="{FF2B5EF4-FFF2-40B4-BE49-F238E27FC236}">
                <a16:creationId xmlns:a16="http://schemas.microsoft.com/office/drawing/2014/main" id="{251B5FD1-B2D5-7C8D-3A04-C7438C882C06}"/>
              </a:ext>
            </a:extLst>
          </p:cNvPr>
          <p:cNvGraphicFramePr>
            <a:graphicFrameLocks noGrp="1"/>
          </p:cNvGraphicFramePr>
          <p:nvPr/>
        </p:nvGraphicFramePr>
        <p:xfrm>
          <a:off x="5284789" y="193676"/>
          <a:ext cx="1622425" cy="1554180"/>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807" name="Group 87">
            <a:extLst>
              <a:ext uri="{FF2B5EF4-FFF2-40B4-BE49-F238E27FC236}">
                <a16:creationId xmlns:a16="http://schemas.microsoft.com/office/drawing/2014/main" id="{B5EDCEB1-30E1-6A91-626F-095106BEC9C4}"/>
              </a:ext>
            </a:extLst>
          </p:cNvPr>
          <p:cNvGraphicFramePr>
            <a:graphicFrameLocks noGrp="1"/>
          </p:cNvGraphicFramePr>
          <p:nvPr/>
        </p:nvGraphicFramePr>
        <p:xfrm>
          <a:off x="7170739" y="184151"/>
          <a:ext cx="1622425" cy="1554180"/>
        </p:xfrm>
        <a:graphic>
          <a:graphicData uri="http://schemas.openxmlformats.org/drawingml/2006/table">
            <a:tbl>
              <a:tblPr/>
              <a:tblGrid>
                <a:gridCol w="541337">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541338">
                  <a:extLst>
                    <a:ext uri="{9D8B030D-6E8A-4147-A177-3AD203B41FA5}">
                      <a16:colId xmlns:a16="http://schemas.microsoft.com/office/drawing/2014/main" val="20002"/>
                    </a:ext>
                  </a:extLst>
                </a:gridCol>
              </a:tblGrid>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05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charset="0"/>
                        <a:ea typeface="ＭＳ Ｐゴシック" charset="-128"/>
                      </a:endParaRPr>
                    </a:p>
                  </a:txBody>
                  <a:tcPr marT="45670" marB="4567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
        <p:nvSpPr>
          <p:cNvPr id="28729" name="Text Box 82">
            <a:extLst>
              <a:ext uri="{FF2B5EF4-FFF2-40B4-BE49-F238E27FC236}">
                <a16:creationId xmlns:a16="http://schemas.microsoft.com/office/drawing/2014/main" id="{CC6B5D07-E61C-1D6A-6A35-B9BF476980B2}"/>
              </a:ext>
            </a:extLst>
          </p:cNvPr>
          <p:cNvSpPr txBox="1">
            <a:spLocks noChangeArrowheads="1"/>
          </p:cNvSpPr>
          <p:nvPr/>
        </p:nvSpPr>
        <p:spPr bwMode="auto">
          <a:xfrm>
            <a:off x="4003675"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A</a:t>
            </a:r>
          </a:p>
        </p:txBody>
      </p:sp>
      <p:sp>
        <p:nvSpPr>
          <p:cNvPr id="28730" name="Text Box 83">
            <a:extLst>
              <a:ext uri="{FF2B5EF4-FFF2-40B4-BE49-F238E27FC236}">
                <a16:creationId xmlns:a16="http://schemas.microsoft.com/office/drawing/2014/main" id="{DB340BD2-A875-C0A4-04FE-D63A5EF826E2}"/>
              </a:ext>
            </a:extLst>
          </p:cNvPr>
          <p:cNvSpPr txBox="1">
            <a:spLocks noChangeArrowheads="1"/>
          </p:cNvSpPr>
          <p:nvPr/>
        </p:nvSpPr>
        <p:spPr bwMode="auto">
          <a:xfrm>
            <a:off x="5899150" y="18224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B</a:t>
            </a:r>
          </a:p>
        </p:txBody>
      </p:sp>
      <p:sp>
        <p:nvSpPr>
          <p:cNvPr id="28731" name="Text Box 84">
            <a:extLst>
              <a:ext uri="{FF2B5EF4-FFF2-40B4-BE49-F238E27FC236}">
                <a16:creationId xmlns:a16="http://schemas.microsoft.com/office/drawing/2014/main" id="{401569E9-F306-839B-DE1C-1D62AB32C7CE}"/>
              </a:ext>
            </a:extLst>
          </p:cNvPr>
          <p:cNvSpPr txBox="1">
            <a:spLocks noChangeArrowheads="1"/>
          </p:cNvSpPr>
          <p:nvPr/>
        </p:nvSpPr>
        <p:spPr bwMode="auto">
          <a:xfrm>
            <a:off x="7793038" y="182086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C</a:t>
            </a:r>
          </a:p>
        </p:txBody>
      </p:sp>
      <p:sp>
        <p:nvSpPr>
          <p:cNvPr id="2" name="TextBox 1">
            <a:extLst>
              <a:ext uri="{FF2B5EF4-FFF2-40B4-BE49-F238E27FC236}">
                <a16:creationId xmlns:a16="http://schemas.microsoft.com/office/drawing/2014/main" id="{EDF48A62-22D0-7648-B100-A4DA79EDA864}"/>
              </a:ext>
            </a:extLst>
          </p:cNvPr>
          <p:cNvSpPr txBox="1"/>
          <p:nvPr/>
        </p:nvSpPr>
        <p:spPr>
          <a:xfrm>
            <a:off x="2172232" y="5830924"/>
            <a:ext cx="8313494" cy="461665"/>
          </a:xfrm>
          <a:prstGeom prst="rect">
            <a:avLst/>
          </a:prstGeom>
          <a:noFill/>
        </p:spPr>
        <p:txBody>
          <a:bodyPr wrap="none" rtlCol="0">
            <a:spAutoFit/>
          </a:bodyPr>
          <a:lstStyle/>
          <a:p>
            <a:r>
              <a:rPr lang="en-US" dirty="0">
                <a:solidFill>
                  <a:srgbClr val="FF0000"/>
                </a:solidFill>
              </a:rPr>
              <a:t>Excellent example here: </a:t>
            </a:r>
            <a:r>
              <a:rPr lang="en-US" dirty="0">
                <a:solidFill>
                  <a:srgbClr val="FF0000"/>
                </a:solidFill>
                <a:hlinkClick r:id="rId3"/>
              </a:rPr>
              <a:t>https://setosa.io/ev/</a:t>
            </a:r>
            <a:r>
              <a:rPr lang="en-US">
                <a:solidFill>
                  <a:srgbClr val="FF0000"/>
                </a:solidFill>
                <a:hlinkClick r:id="rId3"/>
              </a:rPr>
              <a:t>image-kernels/</a:t>
            </a:r>
            <a:r>
              <a:rPr lang="en-US">
                <a:solidFill>
                  <a:srgbClr val="FF0000"/>
                </a:solidFill>
              </a:rPr>
              <a:t> </a:t>
            </a:r>
            <a:endParaRPr lang="en-US" dirty="0">
              <a:solidFill>
                <a:srgbClr val="FF0000"/>
              </a:solidFill>
            </a:endParaRP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Date Placeholder 3">
            <a:extLst>
              <a:ext uri="{FF2B5EF4-FFF2-40B4-BE49-F238E27FC236}">
                <a16:creationId xmlns:a16="http://schemas.microsoft.com/office/drawing/2014/main" id="{05D1075F-8052-BD1A-9579-DAC1013845F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7AF979F-3D3E-9942-A0D5-07D7E6434F90}" type="datetime10">
              <a:rPr lang="en-US" altLang="en-US" sz="1400"/>
              <a:pPr>
                <a:spcBef>
                  <a:spcPct val="0"/>
                </a:spcBef>
                <a:buFontTx/>
                <a:buNone/>
              </a:pPr>
              <a:t>09:37</a:t>
            </a:fld>
            <a:endParaRPr lang="en-US" altLang="en-US" sz="1400"/>
          </a:p>
        </p:txBody>
      </p:sp>
      <p:sp>
        <p:nvSpPr>
          <p:cNvPr id="139266" name="Rectangle 2">
            <a:extLst>
              <a:ext uri="{FF2B5EF4-FFF2-40B4-BE49-F238E27FC236}">
                <a16:creationId xmlns:a16="http://schemas.microsoft.com/office/drawing/2014/main" id="{DED1D9E7-3961-9033-AA11-53E944D45BF9}"/>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Periodic Noise</a:t>
            </a:r>
          </a:p>
        </p:txBody>
      </p:sp>
      <p:sp>
        <p:nvSpPr>
          <p:cNvPr id="139267" name="Rectangle 3">
            <a:extLst>
              <a:ext uri="{FF2B5EF4-FFF2-40B4-BE49-F238E27FC236}">
                <a16:creationId xmlns:a16="http://schemas.microsoft.com/office/drawing/2014/main" id="{C1834D9B-055D-8343-92E9-EA90C403C4AC}"/>
              </a:ext>
            </a:extLst>
          </p:cNvPr>
          <p:cNvSpPr>
            <a:spLocks noGrp="1" noChangeArrowheads="1"/>
          </p:cNvSpPr>
          <p:nvPr>
            <p:ph type="body" idx="1"/>
          </p:nvPr>
        </p:nvSpPr>
        <p:spPr>
          <a:xfrm>
            <a:off x="88900" y="1390650"/>
            <a:ext cx="11912600" cy="2306638"/>
          </a:xfrm>
        </p:spPr>
        <p:txBody>
          <a:bodyPr/>
          <a:lstStyle/>
          <a:p>
            <a:pPr eaLnBrk="1" hangingPunct="1">
              <a:spcBef>
                <a:spcPct val="0"/>
              </a:spcBef>
              <a:buFontTx/>
              <a:buNone/>
            </a:pPr>
            <a:r>
              <a:rPr lang="en-US" altLang="en-US" sz="2400" dirty="0">
                <a:ea typeface="ＭＳ Ｐゴシック" panose="020B0600070205080204" pitchFamily="34" charset="-128"/>
              </a:rPr>
              <a:t>   Periodic noise in an image may be removed by editing a 2-dimensional  Fourier transform (FFT). A forward FFT of the image below, will allow you to view the periodic noise in an image.  This noise, may be edited from the image and then an inverse Fourier transform performed to restore the image without the noise (right panel next slide).</a:t>
            </a:r>
          </a:p>
        </p:txBody>
      </p:sp>
      <p:pic>
        <p:nvPicPr>
          <p:cNvPr id="139269" name="Picture 2">
            <a:extLst>
              <a:ext uri="{FF2B5EF4-FFF2-40B4-BE49-F238E27FC236}">
                <a16:creationId xmlns:a16="http://schemas.microsoft.com/office/drawing/2014/main" id="{F015CCED-33F3-6EE2-078E-EF577BB6D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863975"/>
            <a:ext cx="2344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943E51C-B45B-FFCE-200D-3479431980D0}"/>
              </a:ext>
            </a:extLst>
          </p:cNvPr>
          <p:cNvSpPr txBox="1"/>
          <p:nvPr/>
        </p:nvSpPr>
        <p:spPr>
          <a:xfrm>
            <a:off x="6689725" y="6427788"/>
            <a:ext cx="4852988" cy="430212"/>
          </a:xfrm>
          <a:prstGeom prst="rect">
            <a:avLst/>
          </a:prstGeom>
          <a:noFill/>
        </p:spPr>
        <p:txBody>
          <a:bodyPr>
            <a:spAutoFit/>
          </a:bodyPr>
          <a:lstStyle/>
          <a:p>
            <a:pPr>
              <a:defRPr/>
            </a:pPr>
            <a:r>
              <a:rPr lang="en-US" sz="1050" dirty="0">
                <a:solidFill>
                  <a:srgbClr val="00B0F0"/>
                </a:solidFill>
              </a:rPr>
              <a:t>Images from: http://</a:t>
            </a:r>
            <a:r>
              <a:rPr lang="en-US" sz="1050" dirty="0" err="1">
                <a:solidFill>
                  <a:srgbClr val="00B0F0"/>
                </a:solidFill>
              </a:rPr>
              <a:t>matematicas.uam.es</a:t>
            </a:r>
            <a:r>
              <a:rPr lang="en-US" sz="1050" dirty="0">
                <a:solidFill>
                  <a:srgbClr val="00B0F0"/>
                </a:solidFill>
              </a:rPr>
              <a:t>/~</a:t>
            </a:r>
            <a:r>
              <a:rPr lang="en-US" sz="1050" dirty="0" err="1">
                <a:solidFill>
                  <a:srgbClr val="00B0F0"/>
                </a:solidFill>
              </a:rPr>
              <a:t>fernando.chamizo</a:t>
            </a:r>
            <a:r>
              <a:rPr lang="en-US" sz="1050" dirty="0">
                <a:solidFill>
                  <a:srgbClr val="00B0F0"/>
                </a:solidFill>
              </a:rPr>
              <a:t>/dark/</a:t>
            </a:r>
            <a:r>
              <a:rPr lang="en-US" sz="1050" dirty="0" err="1">
                <a:solidFill>
                  <a:srgbClr val="00B0F0"/>
                </a:solidFill>
              </a:rPr>
              <a:t>d_periodic.html</a:t>
            </a:r>
            <a:endParaRPr lang="en-US" sz="1050" dirty="0">
              <a:solidFill>
                <a:srgbClr val="00B0F0"/>
              </a:solidFill>
            </a:endParaRPr>
          </a:p>
        </p:txBody>
      </p:sp>
      <p:pic>
        <p:nvPicPr>
          <p:cNvPr id="139271" name="Picture 6">
            <a:extLst>
              <a:ext uri="{FF2B5EF4-FFF2-40B4-BE49-F238E27FC236}">
                <a16:creationId xmlns:a16="http://schemas.microsoft.com/office/drawing/2014/main" id="{C717DE13-5859-49B8-4A34-8F6626203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3863975"/>
            <a:ext cx="2343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a:extLst>
              <a:ext uri="{FF2B5EF4-FFF2-40B4-BE49-F238E27FC236}">
                <a16:creationId xmlns:a16="http://schemas.microsoft.com/office/drawing/2014/main" id="{AA591A7B-68C7-AD46-29EE-C42AD7BD7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539" y="3863975"/>
            <a:ext cx="2306637"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BA5F8E6B-3F2E-B307-83BE-DE3AF8AA2839}"/>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Date Placeholder 1">
            <a:extLst>
              <a:ext uri="{FF2B5EF4-FFF2-40B4-BE49-F238E27FC236}">
                <a16:creationId xmlns:a16="http://schemas.microsoft.com/office/drawing/2014/main" id="{A26C3136-4893-95B4-742E-964DF1CA15D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0CAB25-3BDC-C74C-AB74-8CB6CE8C38EE}" type="datetime10">
              <a:rPr lang="en-US" altLang="en-US" sz="1400"/>
              <a:pPr>
                <a:spcBef>
                  <a:spcPct val="0"/>
                </a:spcBef>
                <a:buFontTx/>
                <a:buNone/>
              </a:pPr>
              <a:t>09:37</a:t>
            </a:fld>
            <a:endParaRPr lang="en-US" altLang="en-US" sz="1400"/>
          </a:p>
        </p:txBody>
      </p:sp>
      <p:pic>
        <p:nvPicPr>
          <p:cNvPr id="141314" name="Picture 2">
            <a:extLst>
              <a:ext uri="{FF2B5EF4-FFF2-40B4-BE49-F238E27FC236}">
                <a16:creationId xmlns:a16="http://schemas.microsoft.com/office/drawing/2014/main" id="{3B17D8C5-7857-2D37-1E67-AC7FAC87465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1" y="1666875"/>
            <a:ext cx="41116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a:extLst>
              <a:ext uri="{FF2B5EF4-FFF2-40B4-BE49-F238E27FC236}">
                <a16:creationId xmlns:a16="http://schemas.microsoft.com/office/drawing/2014/main" id="{DA9F1F4D-49F2-CFE4-CB43-87FC9E4A32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01" y="1617664"/>
            <a:ext cx="413067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Rectangle 4">
            <a:extLst>
              <a:ext uri="{FF2B5EF4-FFF2-40B4-BE49-F238E27FC236}">
                <a16:creationId xmlns:a16="http://schemas.microsoft.com/office/drawing/2014/main" id="{8B6A5D9D-A6AE-E254-F5F5-1409A38CCC6A}"/>
              </a:ext>
            </a:extLst>
          </p:cNvPr>
          <p:cNvSpPr>
            <a:spLocks noChangeArrowheads="1"/>
          </p:cNvSpPr>
          <p:nvPr/>
        </p:nvSpPr>
        <p:spPr bwMode="auto">
          <a:xfrm>
            <a:off x="1604964" y="293688"/>
            <a:ext cx="8982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a:solidFill>
                  <a:srgbClr val="080808"/>
                </a:solidFill>
              </a:rPr>
              <a:t>Pseudocolor image based upon </a:t>
            </a:r>
          </a:p>
          <a:p>
            <a:pPr algn="ctr">
              <a:spcBef>
                <a:spcPct val="50000"/>
              </a:spcBef>
              <a:buFontTx/>
              <a:buNone/>
            </a:pPr>
            <a:r>
              <a:rPr lang="en-US" altLang="en-US" b="1">
                <a:solidFill>
                  <a:srgbClr val="080808"/>
                </a:solidFill>
              </a:rPr>
              <a:t>gray scale or luminance</a:t>
            </a:r>
          </a:p>
        </p:txBody>
      </p:sp>
      <p:sp>
        <p:nvSpPr>
          <p:cNvPr id="141317" name="Line 5">
            <a:extLst>
              <a:ext uri="{FF2B5EF4-FFF2-40B4-BE49-F238E27FC236}">
                <a16:creationId xmlns:a16="http://schemas.microsoft.com/office/drawing/2014/main" id="{B6BAD21E-3E90-D64D-AB37-85E1F8B734B6}"/>
              </a:ext>
            </a:extLst>
          </p:cNvPr>
          <p:cNvSpPr>
            <a:spLocks noChangeShapeType="1"/>
          </p:cNvSpPr>
          <p:nvPr/>
        </p:nvSpPr>
        <p:spPr bwMode="auto">
          <a:xfrm>
            <a:off x="5815014" y="3429000"/>
            <a:ext cx="566737" cy="0"/>
          </a:xfrm>
          <a:prstGeom prst="line">
            <a:avLst/>
          </a:prstGeom>
          <a:noFill/>
          <a:ln w="7620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8" name="Text Box 6">
            <a:extLst>
              <a:ext uri="{FF2B5EF4-FFF2-40B4-BE49-F238E27FC236}">
                <a16:creationId xmlns:a16="http://schemas.microsoft.com/office/drawing/2014/main" id="{403E0025-730C-712A-6529-3F951003D647}"/>
              </a:ext>
            </a:extLst>
          </p:cNvPr>
          <p:cNvSpPr txBox="1">
            <a:spLocks noChangeArrowheads="1"/>
          </p:cNvSpPr>
          <p:nvPr/>
        </p:nvSpPr>
        <p:spPr bwMode="auto">
          <a:xfrm>
            <a:off x="1827214" y="5468939"/>
            <a:ext cx="8758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80808"/>
                </a:solidFill>
              </a:rPr>
              <a:t>Human vision more sensitive to color.  Pseudocoloring makes it is possible to see slight variations in gray scales</a:t>
            </a:r>
          </a:p>
        </p:txBody>
      </p:sp>
      <p:sp>
        <p:nvSpPr>
          <p:cNvPr id="2" name="Line 4">
            <a:extLst>
              <a:ext uri="{FF2B5EF4-FFF2-40B4-BE49-F238E27FC236}">
                <a16:creationId xmlns:a16="http://schemas.microsoft.com/office/drawing/2014/main" id="{103DDE53-7715-12EA-FF5F-EE39C8E3CD52}"/>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advTm="8782"/>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Date Placeholder 3">
            <a:extLst>
              <a:ext uri="{FF2B5EF4-FFF2-40B4-BE49-F238E27FC236}">
                <a16:creationId xmlns:a16="http://schemas.microsoft.com/office/drawing/2014/main" id="{CF605442-EBE8-6AC1-96B7-EEAD3041837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10D1FA5-EB0A-D043-B3A1-509A3B4B5CCD}" type="datetime10">
              <a:rPr lang="en-US" altLang="en-US" sz="1400"/>
              <a:pPr>
                <a:spcBef>
                  <a:spcPct val="0"/>
                </a:spcBef>
                <a:buFontTx/>
                <a:buNone/>
              </a:pPr>
              <a:t>09:37</a:t>
            </a:fld>
            <a:endParaRPr lang="en-US" altLang="en-US" sz="1400"/>
          </a:p>
        </p:txBody>
      </p:sp>
      <p:sp>
        <p:nvSpPr>
          <p:cNvPr id="143362" name="Rectangle 2">
            <a:extLst>
              <a:ext uri="{FF2B5EF4-FFF2-40B4-BE49-F238E27FC236}">
                <a16:creationId xmlns:a16="http://schemas.microsoft.com/office/drawing/2014/main" id="{77A6E1AB-8E98-106C-9B0D-DC04A249EAB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See previous lecture</a:t>
            </a:r>
          </a:p>
        </p:txBody>
      </p:sp>
      <p:sp>
        <p:nvSpPr>
          <p:cNvPr id="143363" name="Rectangle 3">
            <a:extLst>
              <a:ext uri="{FF2B5EF4-FFF2-40B4-BE49-F238E27FC236}">
                <a16:creationId xmlns:a16="http://schemas.microsoft.com/office/drawing/2014/main" id="{F232747E-320B-A5A6-FDD3-A3A1B5AE8FB5}"/>
              </a:ext>
            </a:extLst>
          </p:cNvPr>
          <p:cNvSpPr>
            <a:spLocks noGrp="1" noChangeArrowheads="1"/>
          </p:cNvSpPr>
          <p:nvPr>
            <p:ph type="body" idx="1"/>
          </p:nvPr>
        </p:nvSpPr>
        <p:spPr/>
        <p:txBody>
          <a:bodyPr/>
          <a:lstStyle/>
          <a:p>
            <a:pPr eaLnBrk="1" hangingPunct="1"/>
            <a:r>
              <a:rPr lang="en-US" altLang="en-US" sz="2000" b="1" dirty="0">
                <a:ea typeface="ＭＳ Ｐゴシック" panose="020B0600070205080204" pitchFamily="34" charset="-128"/>
              </a:rPr>
              <a:t>Nyquist Theory</a:t>
            </a:r>
          </a:p>
          <a:p>
            <a:pPr eaLnBrk="1" hangingPunct="1"/>
            <a:r>
              <a:rPr lang="en-US" altLang="en-US" sz="2000" dirty="0">
                <a:ea typeface="ＭＳ Ｐゴシック" panose="020B0600070205080204" pitchFamily="34" charset="-128"/>
              </a:rPr>
              <a:t>To sample or graph a SINE wave you must have at least two points or co-ordinates in order to guess what the frequency is.. For example you need the ORIGIN (y=0 normally) and either a MAXIMUM or a MINIMUM value to guess the frequency. Because of this simple fact, to record a frequency you must have at least double that number as the sampling rate.. EG. To record a sine wave of 50 Hz you need a MINIMUM of 100 samples per second to record the sine wave. This basic fact which governs the minimum sampling rate is called the </a:t>
            </a:r>
            <a:r>
              <a:rPr lang="en-US" altLang="en-US" sz="2000" b="1" dirty="0">
                <a:ea typeface="ＭＳ Ｐゴシック" panose="020B0600070205080204" pitchFamily="34" charset="-128"/>
              </a:rPr>
              <a:t>Nyquist theory</a:t>
            </a:r>
            <a:r>
              <a:rPr lang="en-US" altLang="en-US" sz="2000" dirty="0">
                <a:ea typeface="ＭＳ Ｐゴシック" panose="020B0600070205080204" pitchFamily="34" charset="-128"/>
              </a:rPr>
              <a:t>. The </a:t>
            </a:r>
            <a:r>
              <a:rPr lang="en-US" altLang="en-US" sz="2000" b="1" dirty="0">
                <a:ea typeface="ＭＳ Ｐゴシック" panose="020B0600070205080204" pitchFamily="34" charset="-128"/>
              </a:rPr>
              <a:t>Nyquist frequency</a:t>
            </a:r>
            <a:r>
              <a:rPr lang="en-US" altLang="en-US" sz="2000" dirty="0">
                <a:ea typeface="ＭＳ Ｐゴシック" panose="020B0600070205080204" pitchFamily="34" charset="-128"/>
              </a:rPr>
              <a:t> is the highest frequency that you can record with a given sample rate. In the case of a recording with 44,100 samples per second (the sampling rate of CDs) the Nyquist frequency is 22050 Hz. I could go in to drawing pictures to prove this but I wont because you have seen the quality of my drawings above. LOL. The </a:t>
            </a:r>
            <a:r>
              <a:rPr lang="en-US" altLang="en-US" sz="2000" i="1" dirty="0">
                <a:ea typeface="ＭＳ Ｐゴシック" panose="020B0600070205080204" pitchFamily="34" charset="-128"/>
              </a:rPr>
              <a:t>Nyquist theory</a:t>
            </a:r>
            <a:r>
              <a:rPr lang="en-US" altLang="en-US" sz="2000" b="1" dirty="0">
                <a:ea typeface="ＭＳ Ｐゴシック" panose="020B0600070205080204" pitchFamily="34" charset="-128"/>
              </a:rPr>
              <a:t> </a:t>
            </a:r>
            <a:r>
              <a:rPr lang="en-US" altLang="en-US" sz="2000" dirty="0">
                <a:ea typeface="ＭＳ Ｐゴシック" panose="020B0600070205080204" pitchFamily="34" charset="-128"/>
              </a:rPr>
              <a:t>is not something that you will hear much about but is good to know what it is and how it effects things in real life situations.</a:t>
            </a:r>
          </a:p>
        </p:txBody>
      </p:sp>
      <p:sp>
        <p:nvSpPr>
          <p:cNvPr id="2" name="Line 4">
            <a:extLst>
              <a:ext uri="{FF2B5EF4-FFF2-40B4-BE49-F238E27FC236}">
                <a16:creationId xmlns:a16="http://schemas.microsoft.com/office/drawing/2014/main" id="{E11E9B78-57B9-FC23-39F0-67C004FF797F}"/>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Date Placeholder 3">
            <a:extLst>
              <a:ext uri="{FF2B5EF4-FFF2-40B4-BE49-F238E27FC236}">
                <a16:creationId xmlns:a16="http://schemas.microsoft.com/office/drawing/2014/main" id="{F0D6A1A3-7FB6-01D3-F5B3-D178B5C0612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33E2306-EFBE-2347-A716-D1DC96599968}" type="datetime10">
              <a:rPr lang="en-US" altLang="en-US" sz="1400"/>
              <a:pPr>
                <a:spcBef>
                  <a:spcPct val="0"/>
                </a:spcBef>
                <a:buFontTx/>
                <a:buNone/>
              </a:pPr>
              <a:t>09:37</a:t>
            </a:fld>
            <a:endParaRPr lang="en-US" altLang="en-US" sz="1400"/>
          </a:p>
        </p:txBody>
      </p:sp>
      <p:sp>
        <p:nvSpPr>
          <p:cNvPr id="145410" name="Rectangle 2">
            <a:extLst>
              <a:ext uri="{FF2B5EF4-FFF2-40B4-BE49-F238E27FC236}">
                <a16:creationId xmlns:a16="http://schemas.microsoft.com/office/drawing/2014/main" id="{EF680C9D-AEFB-DEFE-6CB9-32581716FB27}"/>
              </a:ext>
            </a:extLst>
          </p:cNvPr>
          <p:cNvSpPr>
            <a:spLocks noGrp="1" noChangeArrowheads="1"/>
          </p:cNvSpPr>
          <p:nvPr>
            <p:ph type="title"/>
          </p:nvPr>
        </p:nvSpPr>
        <p:spPr>
          <a:xfrm>
            <a:off x="1503363" y="220663"/>
            <a:ext cx="8642350" cy="1143000"/>
          </a:xfrm>
        </p:spPr>
        <p:txBody>
          <a:bodyPr/>
          <a:lstStyle/>
          <a:p>
            <a:pPr eaLnBrk="1" hangingPunct="1"/>
            <a:r>
              <a:rPr lang="en-US" altLang="en-US">
                <a:ea typeface="ＭＳ Ｐゴシック" panose="020B0600070205080204" pitchFamily="34" charset="-128"/>
              </a:rPr>
              <a:t>Manipulating Images for publication</a:t>
            </a:r>
          </a:p>
        </p:txBody>
      </p:sp>
      <p:sp>
        <p:nvSpPr>
          <p:cNvPr id="145411" name="Rectangle 3">
            <a:extLst>
              <a:ext uri="{FF2B5EF4-FFF2-40B4-BE49-F238E27FC236}">
                <a16:creationId xmlns:a16="http://schemas.microsoft.com/office/drawing/2014/main" id="{E77EF9A3-42C6-2A0A-7C97-E7143F2A7280}"/>
              </a:ext>
            </a:extLst>
          </p:cNvPr>
          <p:cNvSpPr>
            <a:spLocks noGrp="1" noChangeArrowheads="1"/>
          </p:cNvSpPr>
          <p:nvPr>
            <p:ph type="body" idx="1"/>
          </p:nvPr>
        </p:nvSpPr>
        <p:spPr>
          <a:xfrm>
            <a:off x="304800" y="1838326"/>
            <a:ext cx="11798300" cy="4525963"/>
          </a:xfrm>
        </p:spPr>
        <p:txBody>
          <a:bodyPr/>
          <a:lstStyle/>
          <a:p>
            <a:pPr eaLnBrk="1" hangingPunct="1"/>
            <a:r>
              <a:rPr lang="en-US" altLang="en-US" dirty="0">
                <a:ea typeface="ＭＳ Ｐゴシック" panose="020B0600070205080204" pitchFamily="34" charset="-128"/>
              </a:rPr>
              <a:t>…we teach you how to manipulate images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….But we also know how to determine if you did cheat!!....</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     To be expanded in a separate lecture!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4C50C716-0CC4-105F-8285-6ACA7BC12E26}"/>
              </a:ext>
            </a:extLst>
          </p:cNvPr>
          <p:cNvSpPr>
            <a:spLocks noGrp="1" noChangeArrowheads="1"/>
          </p:cNvSpPr>
          <p:nvPr>
            <p:ph type="ctrTitle"/>
          </p:nvPr>
        </p:nvSpPr>
        <p:spPr>
          <a:xfrm>
            <a:off x="1974850" y="0"/>
            <a:ext cx="8229600" cy="1143000"/>
          </a:xfrm>
        </p:spPr>
        <p:txBody>
          <a:bodyPr/>
          <a:lstStyle/>
          <a:p>
            <a:pPr eaLnBrk="1" hangingPunct="1"/>
            <a:r>
              <a:rPr lang="en-US" altLang="en-US" sz="3200" b="1">
                <a:solidFill>
                  <a:schemeClr val="tx1"/>
                </a:solidFill>
                <a:ea typeface="ＭＳ Ｐゴシック" panose="020B0600070205080204" pitchFamily="34" charset="-128"/>
              </a:rPr>
              <a:t>Conclusion &amp; Summary</a:t>
            </a:r>
          </a:p>
        </p:txBody>
      </p:sp>
      <p:pic>
        <p:nvPicPr>
          <p:cNvPr id="147459" name="Picture 4" descr="pucl new">
            <a:extLst>
              <a:ext uri="{FF2B5EF4-FFF2-40B4-BE49-F238E27FC236}">
                <a16:creationId xmlns:a16="http://schemas.microsoft.com/office/drawing/2014/main" id="{B8696503-4198-B785-A724-2E2DA644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238" y="5818188"/>
            <a:ext cx="2138362"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Line 5">
            <a:extLst>
              <a:ext uri="{FF2B5EF4-FFF2-40B4-BE49-F238E27FC236}">
                <a16:creationId xmlns:a16="http://schemas.microsoft.com/office/drawing/2014/main" id="{092A8EF0-F2DC-962E-A1E2-351B4198CBC8}"/>
              </a:ext>
            </a:extLst>
          </p:cNvPr>
          <p:cNvSpPr>
            <a:spLocks noChangeShapeType="1"/>
          </p:cNvSpPr>
          <p:nvPr/>
        </p:nvSpPr>
        <p:spPr bwMode="auto">
          <a:xfrm flipV="1">
            <a:off x="0" y="951398"/>
            <a:ext cx="12192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TextBox 3">
            <a:extLst>
              <a:ext uri="{FF2B5EF4-FFF2-40B4-BE49-F238E27FC236}">
                <a16:creationId xmlns:a16="http://schemas.microsoft.com/office/drawing/2014/main" id="{1D12C43F-549A-17F6-59F7-34E89A30C520}"/>
              </a:ext>
            </a:extLst>
          </p:cNvPr>
          <p:cNvSpPr txBox="1"/>
          <p:nvPr/>
        </p:nvSpPr>
        <p:spPr>
          <a:xfrm>
            <a:off x="304800" y="951398"/>
            <a:ext cx="11633200" cy="5386090"/>
          </a:xfrm>
          <a:prstGeom prst="rect">
            <a:avLst/>
          </a:prstGeom>
          <a:noFill/>
        </p:spPr>
        <p:txBody>
          <a:bodyPr wrap="square" rtlCol="0">
            <a:spAutoFit/>
          </a:bodyPr>
          <a:lstStyle/>
          <a:p>
            <a:pPr algn="l" eaLnBrk="1" hangingPunct="1">
              <a:buFontTx/>
              <a:buChar char="•"/>
            </a:pPr>
            <a:r>
              <a:rPr lang="en-US" altLang="en-US" sz="2800" dirty="0">
                <a:solidFill>
                  <a:schemeClr val="tx1"/>
                </a:solidFill>
                <a:ea typeface="ＭＳ Ｐゴシック" panose="020B0600070205080204" pitchFamily="34" charset="-128"/>
              </a:rPr>
              <a:t> Image Collection </a:t>
            </a:r>
          </a:p>
          <a:p>
            <a:pPr lvl="1" algn="l" eaLnBrk="1" hangingPunct="1">
              <a:buFontTx/>
              <a:buChar char="–"/>
            </a:pPr>
            <a:r>
              <a:rPr lang="en-US" altLang="en-US" dirty="0">
                <a:solidFill>
                  <a:schemeClr val="tx1"/>
                </a:solidFill>
                <a:ea typeface="ＭＳ Ｐゴシック" panose="020B0600070205080204" pitchFamily="34" charset="-128"/>
              </a:rPr>
              <a:t>	resolution and physical determinants of collection instrument – collect only what you actually need (parsimonious concept)</a:t>
            </a:r>
          </a:p>
          <a:p>
            <a:pPr algn="l" eaLnBrk="1" hangingPunct="1">
              <a:buFontTx/>
              <a:buChar char="•"/>
            </a:pPr>
            <a:r>
              <a:rPr lang="en-US" altLang="en-US" sz="2800" dirty="0">
                <a:solidFill>
                  <a:schemeClr val="tx1"/>
                </a:solidFill>
                <a:ea typeface="ＭＳ Ｐゴシック" panose="020B0600070205080204" pitchFamily="34" charset="-128"/>
              </a:rPr>
              <a:t> Image Processing</a:t>
            </a:r>
          </a:p>
          <a:p>
            <a:pPr lvl="1" algn="l" eaLnBrk="1" hangingPunct="1">
              <a:buFontTx/>
              <a:buChar char="–"/>
            </a:pPr>
            <a:r>
              <a:rPr lang="en-US" altLang="en-US" dirty="0">
                <a:solidFill>
                  <a:schemeClr val="tx1"/>
                </a:solidFill>
                <a:ea typeface="ＭＳ Ｐゴシック" panose="020B0600070205080204" pitchFamily="34" charset="-128"/>
              </a:rPr>
              <a:t>	thresholding, noise reduction, filtering, histogram manipulation, </a:t>
            </a:r>
            <a:r>
              <a:rPr lang="en-US" altLang="en-US" dirty="0" err="1">
                <a:solidFill>
                  <a:schemeClr val="tx1"/>
                </a:solidFill>
                <a:ea typeface="ＭＳ Ｐゴシック" panose="020B0600070205080204" pitchFamily="34" charset="-128"/>
              </a:rPr>
              <a:t>etc</a:t>
            </a:r>
            <a:r>
              <a:rPr lang="en-US" altLang="en-US" dirty="0">
                <a:solidFill>
                  <a:schemeClr val="tx1"/>
                </a:solidFill>
                <a:ea typeface="ＭＳ Ｐゴシック" panose="020B0600070205080204" pitchFamily="34" charset="-128"/>
              </a:rPr>
              <a:t> </a:t>
            </a:r>
          </a:p>
          <a:p>
            <a:pPr algn="l" eaLnBrk="1" hangingPunct="1">
              <a:buFontTx/>
              <a:buChar char="•"/>
            </a:pPr>
            <a:r>
              <a:rPr lang="en-US" altLang="en-US" sz="2800" dirty="0">
                <a:solidFill>
                  <a:schemeClr val="tx1"/>
                </a:solidFill>
                <a:ea typeface="ＭＳ Ｐゴシック" panose="020B0600070205080204" pitchFamily="34" charset="-128"/>
              </a:rPr>
              <a:t> Image Analysis</a:t>
            </a:r>
          </a:p>
          <a:p>
            <a:pPr lvl="1" algn="l" eaLnBrk="1" hangingPunct="1">
              <a:buFontTx/>
              <a:buChar char="–"/>
            </a:pPr>
            <a:r>
              <a:rPr lang="en-US" altLang="en-US" dirty="0">
                <a:solidFill>
                  <a:schemeClr val="tx1"/>
                </a:solidFill>
                <a:ea typeface="ＭＳ Ｐゴシック" panose="020B0600070205080204" pitchFamily="34" charset="-128"/>
              </a:rPr>
              <a:t>	feature identification, segmentation, value of data, representation of image, extract arithmetic information</a:t>
            </a:r>
          </a:p>
          <a:p>
            <a:pPr algn="l" eaLnBrk="1" hangingPunct="1">
              <a:buFontTx/>
              <a:buChar char="•"/>
            </a:pPr>
            <a:r>
              <a:rPr lang="en-US" altLang="en-US" sz="2800" dirty="0">
                <a:solidFill>
                  <a:schemeClr val="tx1"/>
                </a:solidFill>
                <a:ea typeface="ＭＳ Ｐゴシック" panose="020B0600070205080204" pitchFamily="34" charset="-128"/>
              </a:rPr>
              <a:t> Must not exceed an acceptable scientific standard in modification of images </a:t>
            </a:r>
          </a:p>
          <a:p>
            <a:pPr algn="l" eaLnBrk="1" hangingPunct="1">
              <a:buFontTx/>
              <a:buChar char="•"/>
            </a:pPr>
            <a:r>
              <a:rPr lang="en-US" altLang="en-US" sz="2800" dirty="0">
                <a:solidFill>
                  <a:schemeClr val="tx1"/>
                </a:solidFill>
                <a:ea typeface="ＭＳ Ｐゴシック" panose="020B0600070205080204" pitchFamily="34" charset="-128"/>
              </a:rPr>
              <a:t> If you cheat and publish, it’s there for everyone to see…someone smarter than you may dig into your data and expose you!!</a:t>
            </a:r>
          </a:p>
          <a:p>
            <a:endParaRPr lang="en-US"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6C50059E-D794-71C2-C442-5143B37B6C3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EC23A3-1D46-6A46-9331-EBF80BC723BE}" type="datetime10">
              <a:rPr lang="en-US" altLang="en-US" sz="1400"/>
              <a:pPr>
                <a:spcBef>
                  <a:spcPct val="0"/>
                </a:spcBef>
                <a:buFontTx/>
                <a:buNone/>
              </a:pPr>
              <a:t>09:37</a:t>
            </a:fld>
            <a:endParaRPr lang="en-US" altLang="en-US" sz="1400"/>
          </a:p>
        </p:txBody>
      </p:sp>
      <p:sp>
        <p:nvSpPr>
          <p:cNvPr id="30722" name="Rectangle 5">
            <a:extLst>
              <a:ext uri="{FF2B5EF4-FFF2-40B4-BE49-F238E27FC236}">
                <a16:creationId xmlns:a16="http://schemas.microsoft.com/office/drawing/2014/main" id="{66C4F793-5972-E86F-CFEF-288D400C9204}"/>
              </a:ext>
            </a:extLst>
          </p:cNvPr>
          <p:cNvSpPr>
            <a:spLocks noChangeArrowheads="1"/>
          </p:cNvSpPr>
          <p:nvPr/>
        </p:nvSpPr>
        <p:spPr bwMode="auto">
          <a:xfrm>
            <a:off x="2667000" y="3335338"/>
            <a:ext cx="7170738" cy="2386012"/>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sp>
        <p:nvSpPr>
          <p:cNvPr id="30723" name="Rectangle 2">
            <a:extLst>
              <a:ext uri="{FF2B5EF4-FFF2-40B4-BE49-F238E27FC236}">
                <a16:creationId xmlns:a16="http://schemas.microsoft.com/office/drawing/2014/main" id="{D03189B1-6A50-6D0E-8505-EC02A89E22BE}"/>
              </a:ext>
            </a:extLst>
          </p:cNvPr>
          <p:cNvSpPr>
            <a:spLocks noGrp="1" noChangeArrowheads="1"/>
          </p:cNvSpPr>
          <p:nvPr>
            <p:ph type="title"/>
          </p:nvPr>
        </p:nvSpPr>
        <p:spPr>
          <a:xfrm>
            <a:off x="1774825" y="542926"/>
            <a:ext cx="8642350" cy="606425"/>
          </a:xfrm>
        </p:spPr>
        <p:txBody>
          <a:bodyPr/>
          <a:lstStyle/>
          <a:p>
            <a:pPr eaLnBrk="1" hangingPunct="1"/>
            <a:r>
              <a:rPr lang="en-US" altLang="en-US">
                <a:solidFill>
                  <a:schemeClr val="tx1"/>
                </a:solidFill>
                <a:ea typeface="ＭＳ Ｐゴシック" panose="020B0600070205080204" pitchFamily="34" charset="-128"/>
              </a:rPr>
              <a:t>Spatial filtering</a:t>
            </a:r>
          </a:p>
        </p:txBody>
      </p:sp>
      <p:sp>
        <p:nvSpPr>
          <p:cNvPr id="30724" name="Rectangle 3">
            <a:extLst>
              <a:ext uri="{FF2B5EF4-FFF2-40B4-BE49-F238E27FC236}">
                <a16:creationId xmlns:a16="http://schemas.microsoft.com/office/drawing/2014/main" id="{B4AF3143-C08F-DF63-C302-44014FF1A07A}"/>
              </a:ext>
            </a:extLst>
          </p:cNvPr>
          <p:cNvSpPr>
            <a:spLocks noGrp="1" noChangeArrowheads="1"/>
          </p:cNvSpPr>
          <p:nvPr>
            <p:ph type="body" idx="1"/>
          </p:nvPr>
        </p:nvSpPr>
        <p:spPr>
          <a:xfrm>
            <a:off x="457200" y="1600200"/>
            <a:ext cx="10706100" cy="1760538"/>
          </a:xfrm>
        </p:spPr>
        <p:txBody>
          <a:bodyPr/>
          <a:lstStyle/>
          <a:p>
            <a:pPr marL="0" indent="0" eaLnBrk="1" hangingPunct="1">
              <a:buNone/>
            </a:pPr>
            <a:r>
              <a:rPr lang="en-US" altLang="en-US" dirty="0">
                <a:ea typeface="ＭＳ Ｐゴシック" panose="020B0600070205080204" pitchFamily="34" charset="-128"/>
              </a:rPr>
              <a:t>Linear filtering of an image f size M x N with a filter mask of size m x n is given by the expression:</a:t>
            </a:r>
          </a:p>
        </p:txBody>
      </p:sp>
      <p:graphicFrame>
        <p:nvGraphicFramePr>
          <p:cNvPr id="30725" name="Object 4">
            <a:extLst>
              <a:ext uri="{FF2B5EF4-FFF2-40B4-BE49-F238E27FC236}">
                <a16:creationId xmlns:a16="http://schemas.microsoft.com/office/drawing/2014/main" id="{7F1B6922-D11A-2700-F38A-48EBBFE4F1B1}"/>
              </a:ext>
            </a:extLst>
          </p:cNvPr>
          <p:cNvGraphicFramePr>
            <a:graphicFrameLocks noChangeAspect="1"/>
          </p:cNvGraphicFramePr>
          <p:nvPr/>
        </p:nvGraphicFramePr>
        <p:xfrm>
          <a:off x="2959100" y="3295650"/>
          <a:ext cx="6273800" cy="2312988"/>
        </p:xfrm>
        <a:graphic>
          <a:graphicData uri="http://schemas.openxmlformats.org/presentationml/2006/ole">
            <mc:AlternateContent xmlns:mc="http://schemas.openxmlformats.org/markup-compatibility/2006">
              <mc:Choice xmlns:v="urn:schemas-microsoft-com:vml" Requires="v">
                <p:oleObj name="Equation" r:id="rId3" imgW="2959100" imgH="1041400" progId="Equation.3">
                  <p:embed/>
                </p:oleObj>
              </mc:Choice>
              <mc:Fallback>
                <p:oleObj name="Equation" r:id="rId3" imgW="2959100" imgH="10414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100" y="3295650"/>
                        <a:ext cx="6273800" cy="2312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25CB58C8-3D0C-7F22-9BE5-4EF36C06E3F8}"/>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4">
            <a:extLst>
              <a:ext uri="{FF2B5EF4-FFF2-40B4-BE49-F238E27FC236}">
                <a16:creationId xmlns:a16="http://schemas.microsoft.com/office/drawing/2014/main" id="{77876ECF-195F-CA27-4460-AFECBC69D9C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E373915-9300-584E-8900-7636BEBB9FA0}" type="datetime10">
              <a:rPr lang="en-US" altLang="en-US" sz="1400"/>
              <a:pPr>
                <a:spcBef>
                  <a:spcPct val="0"/>
                </a:spcBef>
                <a:buFontTx/>
                <a:buNone/>
              </a:pPr>
              <a:t>09:37</a:t>
            </a:fld>
            <a:endParaRPr lang="en-US" altLang="en-US" sz="1400"/>
          </a:p>
        </p:txBody>
      </p:sp>
      <p:sp>
        <p:nvSpPr>
          <p:cNvPr id="32770" name="Rectangle 2">
            <a:extLst>
              <a:ext uri="{FF2B5EF4-FFF2-40B4-BE49-F238E27FC236}">
                <a16:creationId xmlns:a16="http://schemas.microsoft.com/office/drawing/2014/main" id="{D3604823-9665-F154-3E2B-79541F0CEB53}"/>
              </a:ext>
            </a:extLst>
          </p:cNvPr>
          <p:cNvSpPr>
            <a:spLocks noGrp="1" noChangeArrowheads="1"/>
          </p:cNvSpPr>
          <p:nvPr>
            <p:ph type="title"/>
          </p:nvPr>
        </p:nvSpPr>
        <p:spPr>
          <a:xfrm>
            <a:off x="1782764" y="0"/>
            <a:ext cx="8226425" cy="1143000"/>
          </a:xfrm>
        </p:spPr>
        <p:txBody>
          <a:bodyPr/>
          <a:lstStyle/>
          <a:p>
            <a:pPr eaLnBrk="1" hangingPunct="1"/>
            <a:r>
              <a:rPr lang="en-US" altLang="en-US">
                <a:solidFill>
                  <a:schemeClr val="tx1"/>
                </a:solidFill>
                <a:ea typeface="ＭＳ Ｐゴシック" panose="020B0600070205080204" pitchFamily="34" charset="-128"/>
              </a:rPr>
              <a:t>Low-pass filter</a:t>
            </a:r>
          </a:p>
        </p:txBody>
      </p:sp>
      <p:sp>
        <p:nvSpPr>
          <p:cNvPr id="32771" name="Rectangle 3">
            <a:extLst>
              <a:ext uri="{FF2B5EF4-FFF2-40B4-BE49-F238E27FC236}">
                <a16:creationId xmlns:a16="http://schemas.microsoft.com/office/drawing/2014/main" id="{AC87326F-A812-FC97-49B6-C60AC02B9F5C}"/>
              </a:ext>
            </a:extLst>
          </p:cNvPr>
          <p:cNvSpPr>
            <a:spLocks noGrp="1" noChangeArrowheads="1"/>
          </p:cNvSpPr>
          <p:nvPr>
            <p:ph type="body" sz="half" idx="1"/>
          </p:nvPr>
        </p:nvSpPr>
        <p:spPr>
          <a:xfrm>
            <a:off x="254000" y="1185864"/>
            <a:ext cx="9598026" cy="2408237"/>
          </a:xfrm>
        </p:spPr>
        <p:txBody>
          <a:bodyPr/>
          <a:lstStyle/>
          <a:p>
            <a:pPr eaLnBrk="1" hangingPunct="1">
              <a:lnSpc>
                <a:spcPct val="90000"/>
              </a:lnSpc>
            </a:pPr>
            <a:r>
              <a:rPr lang="en-US" altLang="en-US" sz="2800" dirty="0">
                <a:ea typeface="ＭＳ Ｐゴシック" panose="020B0600070205080204" pitchFamily="34" charset="-128"/>
              </a:rPr>
              <a:t>A spatial low-pass filter has the effect of passing, or leaving untouched, </a:t>
            </a:r>
            <a:r>
              <a:rPr lang="en-US" altLang="en-US" sz="2800" dirty="0">
                <a:solidFill>
                  <a:srgbClr val="FF0000"/>
                </a:solidFill>
                <a:ea typeface="ＭＳ Ｐゴシック" panose="020B0600070205080204" pitchFamily="34" charset="-128"/>
              </a:rPr>
              <a:t>the low spatial frequency </a:t>
            </a:r>
            <a:r>
              <a:rPr lang="en-US" altLang="en-US" sz="2800" dirty="0">
                <a:ea typeface="ＭＳ Ｐゴシック" panose="020B0600070205080204" pitchFamily="34" charset="-128"/>
              </a:rPr>
              <a:t>components of the image.</a:t>
            </a:r>
          </a:p>
          <a:p>
            <a:pPr eaLnBrk="1" hangingPunct="1">
              <a:lnSpc>
                <a:spcPct val="90000"/>
              </a:lnSpc>
            </a:pPr>
            <a:r>
              <a:rPr lang="en-US" altLang="en-US" sz="2800" dirty="0">
                <a:ea typeface="ＭＳ Ｐゴシック" panose="020B0600070205080204" pitchFamily="34" charset="-128"/>
              </a:rPr>
              <a:t>High frequency components are attenuated and are virtually absent in the output image</a:t>
            </a:r>
          </a:p>
        </p:txBody>
      </p:sp>
      <p:graphicFrame>
        <p:nvGraphicFramePr>
          <p:cNvPr id="32772" name="Object 60">
            <a:extLst>
              <a:ext uri="{FF2B5EF4-FFF2-40B4-BE49-F238E27FC236}">
                <a16:creationId xmlns:a16="http://schemas.microsoft.com/office/drawing/2014/main" id="{7CD0C574-97A6-DAD0-3B9A-EB8E9ECFF781}"/>
              </a:ext>
            </a:extLst>
          </p:cNvPr>
          <p:cNvGraphicFramePr>
            <a:graphicFrameLocks noGrp="1" noChangeAspect="1"/>
          </p:cNvGraphicFramePr>
          <p:nvPr>
            <p:ph sz="half" idx="2"/>
          </p:nvPr>
        </p:nvGraphicFramePr>
        <p:xfrm>
          <a:off x="2211388" y="3960814"/>
          <a:ext cx="3213100" cy="2090737"/>
        </p:xfrm>
        <a:graphic>
          <a:graphicData uri="http://schemas.openxmlformats.org/presentationml/2006/ole">
            <mc:AlternateContent xmlns:mc="http://schemas.openxmlformats.org/markup-compatibility/2006">
              <mc:Choice xmlns:v="urn:schemas-microsoft-com:vml" Requires="v">
                <p:oleObj name="Image" r:id="rId3" imgW="8128000" imgH="6096000" progId="Photoshop.Image.7">
                  <p:embed/>
                </p:oleObj>
              </mc:Choice>
              <mc:Fallback>
                <p:oleObj name="Image" r:id="rId3" imgW="8128000" imgH="6096000" progId="Photoshop.Image.7">
                  <p:embed/>
                  <p:pic>
                    <p:nvPicPr>
                      <p:cNvPr id="0"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388" y="3960814"/>
                        <a:ext cx="3213100"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AutoShape 6">
            <a:extLst>
              <a:ext uri="{FF2B5EF4-FFF2-40B4-BE49-F238E27FC236}">
                <a16:creationId xmlns:a16="http://schemas.microsoft.com/office/drawing/2014/main" id="{F8F0DEFD-D78D-39F8-8A87-60BF38812899}"/>
              </a:ext>
            </a:extLst>
          </p:cNvPr>
          <p:cNvSpPr>
            <a:spLocks noChangeArrowheads="1"/>
          </p:cNvSpPr>
          <p:nvPr/>
        </p:nvSpPr>
        <p:spPr bwMode="auto">
          <a:xfrm>
            <a:off x="5695950" y="4956175"/>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292928" name="Group 64">
            <a:extLst>
              <a:ext uri="{FF2B5EF4-FFF2-40B4-BE49-F238E27FC236}">
                <a16:creationId xmlns:a16="http://schemas.microsoft.com/office/drawing/2014/main" id="{5A3B89B4-93C9-5C1A-4CCD-E3BEF07C0C9F}"/>
              </a:ext>
            </a:extLst>
          </p:cNvPr>
          <p:cNvGraphicFramePr>
            <a:graphicFrameLocks noGrp="1"/>
          </p:cNvGraphicFramePr>
          <p:nvPr>
            <p:extLst>
              <p:ext uri="{D42A27DB-BD31-4B8C-83A1-F6EECF244321}">
                <p14:modId xmlns:p14="http://schemas.microsoft.com/office/powerpoint/2010/main" val="398534332"/>
              </p:ext>
            </p:extLst>
          </p:nvPr>
        </p:nvGraphicFramePr>
        <p:xfrm>
          <a:off x="9852026" y="1282701"/>
          <a:ext cx="1681163" cy="1270001"/>
        </p:xfrm>
        <a:graphic>
          <a:graphicData uri="http://schemas.openxmlformats.org/drawingml/2006/table">
            <a:tbl>
              <a:tblPr>
                <a:tableStyleId>{3C2FFA5D-87B4-456A-9821-1D502468CF0F}</a:tableStyleId>
              </a:tblPr>
              <a:tblGrid>
                <a:gridCol w="560388">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1/9</a:t>
                      </a:r>
                      <a:endParaRPr kumimoji="0" lang="en-US" sz="14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1/9</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1/9</a:t>
                      </a:r>
                      <a:endParaRPr kumimoji="0" lang="en-US" sz="1400" b="0" i="0" u="none" strike="noStrike" cap="none" normalizeH="0" baseline="0" dirty="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2"/>
                  </a:ext>
                </a:extLst>
              </a:tr>
            </a:tbl>
          </a:graphicData>
        </a:graphic>
      </p:graphicFrame>
      <p:graphicFrame>
        <p:nvGraphicFramePr>
          <p:cNvPr id="32775" name="Object 62">
            <a:extLst>
              <a:ext uri="{FF2B5EF4-FFF2-40B4-BE49-F238E27FC236}">
                <a16:creationId xmlns:a16="http://schemas.microsoft.com/office/drawing/2014/main" id="{AB549ABD-C316-EA6E-1544-94970D133316}"/>
              </a:ext>
            </a:extLst>
          </p:cNvPr>
          <p:cNvGraphicFramePr>
            <a:graphicFrameLocks noGrp="1" noChangeAspect="1"/>
          </p:cNvGraphicFramePr>
          <p:nvPr>
            <p:ph sz="quarter" idx="4294967295"/>
          </p:nvPr>
        </p:nvGraphicFramePr>
        <p:xfrm>
          <a:off x="6807201" y="3960814"/>
          <a:ext cx="3211513" cy="2090737"/>
        </p:xfrm>
        <a:graphic>
          <a:graphicData uri="http://schemas.openxmlformats.org/presentationml/2006/ole">
            <mc:AlternateContent xmlns:mc="http://schemas.openxmlformats.org/markup-compatibility/2006">
              <mc:Choice xmlns:v="urn:schemas-microsoft-com:vml" Requires="v">
                <p:oleObj name="Image" r:id="rId5" imgW="8128000" imgH="6096000" progId="Photoshop.Image.7">
                  <p:embed/>
                </p:oleObj>
              </mc:Choice>
              <mc:Fallback>
                <p:oleObj name="Image" r:id="rId5" imgW="8128000" imgH="6096000" progId="Photoshop.Image.7">
                  <p:embed/>
                  <p:pic>
                    <p:nvPicPr>
                      <p:cNvPr id="0" name="Object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01" y="3960814"/>
                        <a:ext cx="32115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D5ED238B-11D2-F06D-8A0E-A16C5605E583}"/>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4">
            <a:extLst>
              <a:ext uri="{FF2B5EF4-FFF2-40B4-BE49-F238E27FC236}">
                <a16:creationId xmlns:a16="http://schemas.microsoft.com/office/drawing/2014/main" id="{AB621710-2473-DAE3-CE2F-3382698F855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42F0939-0949-DB47-A9CC-48945D8B97E1}" type="datetime10">
              <a:rPr lang="en-US" altLang="en-US" sz="1400"/>
              <a:pPr>
                <a:spcBef>
                  <a:spcPct val="0"/>
                </a:spcBef>
                <a:buFontTx/>
                <a:buNone/>
              </a:pPr>
              <a:t>09:37</a:t>
            </a:fld>
            <a:endParaRPr lang="en-US" altLang="en-US" sz="1400"/>
          </a:p>
        </p:txBody>
      </p:sp>
      <p:sp>
        <p:nvSpPr>
          <p:cNvPr id="34818" name="Rectangle 2">
            <a:extLst>
              <a:ext uri="{FF2B5EF4-FFF2-40B4-BE49-F238E27FC236}">
                <a16:creationId xmlns:a16="http://schemas.microsoft.com/office/drawing/2014/main" id="{ED07512D-6BF0-3322-3296-B571164AD497}"/>
              </a:ext>
            </a:extLst>
          </p:cNvPr>
          <p:cNvSpPr>
            <a:spLocks noGrp="1" noChangeArrowheads="1"/>
          </p:cNvSpPr>
          <p:nvPr>
            <p:ph type="title"/>
          </p:nvPr>
        </p:nvSpPr>
        <p:spPr/>
        <p:txBody>
          <a:bodyPr/>
          <a:lstStyle/>
          <a:p>
            <a:pPr eaLnBrk="1" hangingPunct="1"/>
            <a:r>
              <a:rPr lang="en-US" altLang="en-US">
                <a:solidFill>
                  <a:schemeClr val="tx1"/>
                </a:solidFill>
                <a:ea typeface="ＭＳ Ｐゴシック" panose="020B0600070205080204" pitchFamily="34" charset="-128"/>
              </a:rPr>
              <a:t>High-Pass Filter</a:t>
            </a:r>
          </a:p>
        </p:txBody>
      </p:sp>
      <p:sp>
        <p:nvSpPr>
          <p:cNvPr id="34819" name="Rectangle 3">
            <a:extLst>
              <a:ext uri="{FF2B5EF4-FFF2-40B4-BE49-F238E27FC236}">
                <a16:creationId xmlns:a16="http://schemas.microsoft.com/office/drawing/2014/main" id="{790C701B-5E40-962F-7529-CD6DBA691EF0}"/>
              </a:ext>
            </a:extLst>
          </p:cNvPr>
          <p:cNvSpPr>
            <a:spLocks noGrp="1" noChangeArrowheads="1"/>
          </p:cNvSpPr>
          <p:nvPr>
            <p:ph type="body" sz="half" idx="1"/>
          </p:nvPr>
        </p:nvSpPr>
        <p:spPr>
          <a:xfrm>
            <a:off x="215900" y="1184275"/>
            <a:ext cx="9857275" cy="2408238"/>
          </a:xfrm>
        </p:spPr>
        <p:txBody>
          <a:bodyPr/>
          <a:lstStyle/>
          <a:p>
            <a:pPr eaLnBrk="1" hangingPunct="1">
              <a:lnSpc>
                <a:spcPct val="90000"/>
              </a:lnSpc>
            </a:pPr>
            <a:r>
              <a:rPr lang="en-US" altLang="en-US" sz="2800" dirty="0">
                <a:ea typeface="ＭＳ Ｐゴシック" panose="020B0600070205080204" pitchFamily="34" charset="-128"/>
              </a:rPr>
              <a:t>The high pass filter has the opposite effect of the low-pass filter.</a:t>
            </a:r>
          </a:p>
          <a:p>
            <a:pPr eaLnBrk="1" hangingPunct="1">
              <a:lnSpc>
                <a:spcPct val="90000"/>
              </a:lnSpc>
            </a:pPr>
            <a:r>
              <a:rPr lang="en-US" altLang="en-US" sz="2800" dirty="0">
                <a:solidFill>
                  <a:srgbClr val="FF0000"/>
                </a:solidFill>
                <a:ea typeface="ＭＳ Ｐゴシック" panose="020B0600070205080204" pitchFamily="34" charset="-128"/>
              </a:rPr>
              <a:t>It accentuates high frequency </a:t>
            </a:r>
            <a:r>
              <a:rPr lang="en-US" altLang="en-US" sz="2800" dirty="0">
                <a:ea typeface="ＭＳ Ｐゴシック" panose="020B0600070205080204" pitchFamily="34" charset="-128"/>
              </a:rPr>
              <a:t>spatial components while leaving low frequency components untouched</a:t>
            </a:r>
          </a:p>
        </p:txBody>
      </p:sp>
      <p:graphicFrame>
        <p:nvGraphicFramePr>
          <p:cNvPr id="34820" name="Object 42">
            <a:extLst>
              <a:ext uri="{FF2B5EF4-FFF2-40B4-BE49-F238E27FC236}">
                <a16:creationId xmlns:a16="http://schemas.microsoft.com/office/drawing/2014/main" id="{66A8896A-5BCF-5D95-1B6E-EFD8DDFF49DE}"/>
              </a:ext>
            </a:extLst>
          </p:cNvPr>
          <p:cNvGraphicFramePr>
            <a:graphicFrameLocks noGrp="1" noChangeAspect="1"/>
          </p:cNvGraphicFramePr>
          <p:nvPr>
            <p:ph sz="half" idx="2"/>
          </p:nvPr>
        </p:nvGraphicFramePr>
        <p:xfrm>
          <a:off x="2209800" y="3748088"/>
          <a:ext cx="3213100" cy="2089150"/>
        </p:xfrm>
        <a:graphic>
          <a:graphicData uri="http://schemas.openxmlformats.org/presentationml/2006/ole">
            <mc:AlternateContent xmlns:mc="http://schemas.openxmlformats.org/markup-compatibility/2006">
              <mc:Choice xmlns:v="urn:schemas-microsoft-com:vml" Requires="v">
                <p:oleObj name="Image" r:id="rId3" imgW="8128000" imgH="6096000" progId="Photoshop.Image.7">
                  <p:embed/>
                </p:oleObj>
              </mc:Choice>
              <mc:Fallback>
                <p:oleObj name="Image" r:id="rId3" imgW="8128000" imgH="6096000" progId="Photoshop.Image.7">
                  <p:embed/>
                  <p:pic>
                    <p:nvPicPr>
                      <p:cNvPr id="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48088"/>
                        <a:ext cx="32131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3934" name="Group 46">
            <a:extLst>
              <a:ext uri="{FF2B5EF4-FFF2-40B4-BE49-F238E27FC236}">
                <a16:creationId xmlns:a16="http://schemas.microsoft.com/office/drawing/2014/main" id="{9DE06BD7-31FB-664D-4E87-3BE0C2C2F340}"/>
              </a:ext>
            </a:extLst>
          </p:cNvPr>
          <p:cNvGraphicFramePr>
            <a:graphicFrameLocks noGrp="1"/>
          </p:cNvGraphicFramePr>
          <p:nvPr>
            <p:extLst>
              <p:ext uri="{D42A27DB-BD31-4B8C-83A1-F6EECF244321}">
                <p14:modId xmlns:p14="http://schemas.microsoft.com/office/powerpoint/2010/main" val="3388699008"/>
              </p:ext>
            </p:extLst>
          </p:nvPr>
        </p:nvGraphicFramePr>
        <p:xfrm>
          <a:off x="10073176" y="1321592"/>
          <a:ext cx="1510030" cy="1270001"/>
        </p:xfrm>
        <a:graphic>
          <a:graphicData uri="http://schemas.openxmlformats.org/drawingml/2006/table">
            <a:tbl>
              <a:tblPr>
                <a:tableStyleId>{3C2FFA5D-87B4-456A-9821-1D502468CF0F}</a:tableStyleId>
              </a:tblPr>
              <a:tblGrid>
                <a:gridCol w="389255">
                  <a:extLst>
                    <a:ext uri="{9D8B030D-6E8A-4147-A177-3AD203B41FA5}">
                      <a16:colId xmlns:a16="http://schemas.microsoft.com/office/drawing/2014/main" val="20000"/>
                    </a:ext>
                  </a:extLst>
                </a:gridCol>
                <a:gridCol w="560387">
                  <a:extLst>
                    <a:ext uri="{9D8B030D-6E8A-4147-A177-3AD203B41FA5}">
                      <a16:colId xmlns:a16="http://schemas.microsoft.com/office/drawing/2014/main" val="20001"/>
                    </a:ext>
                  </a:extLst>
                </a:gridCol>
                <a:gridCol w="560388">
                  <a:extLst>
                    <a:ext uri="{9D8B030D-6E8A-4147-A177-3AD203B41FA5}">
                      <a16:colId xmlns:a16="http://schemas.microsoft.com/office/drawing/2014/main" val="20002"/>
                    </a:ext>
                  </a:extLst>
                </a:gridCol>
              </a:tblGrid>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0"/>
                  </a:ext>
                </a:extLst>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9</a:t>
                      </a:r>
                      <a:endParaRPr kumimoji="0" lang="en-US" sz="14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1"/>
                  </a:ext>
                </a:extLst>
              </a:tr>
              <a:tr h="423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a:ln>
                            <a:noFill/>
                          </a:ln>
                          <a:effectLst/>
                        </a:rPr>
                        <a:t>-1</a:t>
                      </a:r>
                      <a:endParaRPr kumimoji="0" lang="en-US" sz="1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a:t>
                      </a:r>
                      <a:endParaRPr kumimoji="0" lang="en-US" sz="1400" b="0" i="0" u="none" strike="noStrike" cap="none" normalizeH="0" baseline="0" dirty="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u="none" strike="noStrike" cap="none" normalizeH="0" baseline="0" dirty="0">
                          <a:ln>
                            <a:noFill/>
                          </a:ln>
                          <a:effectLst/>
                        </a:rPr>
                        <a:t>-1</a:t>
                      </a:r>
                      <a:endParaRPr kumimoji="0" lang="en-US" sz="1400" b="0" i="0" u="none" strike="noStrike" cap="none" normalizeH="0" baseline="0" dirty="0">
                        <a:ln>
                          <a:noFill/>
                        </a:ln>
                        <a:solidFill>
                          <a:schemeClr val="tx1"/>
                        </a:solidFill>
                        <a:effectLst/>
                        <a:latin typeface="Arial" charset="0"/>
                      </a:endParaRPr>
                    </a:p>
                  </a:txBody>
                  <a:tcPr anchor="ctr" horzOverflow="overflow"/>
                </a:tc>
                <a:extLst>
                  <a:ext uri="{0D108BD9-81ED-4DB2-BD59-A6C34878D82A}">
                    <a16:rowId xmlns:a16="http://schemas.microsoft.com/office/drawing/2014/main" val="10002"/>
                  </a:ext>
                </a:extLst>
              </a:tr>
            </a:tbl>
          </a:graphicData>
        </a:graphic>
      </p:graphicFrame>
      <p:sp>
        <p:nvSpPr>
          <p:cNvPr id="34822" name="AutoShape 24">
            <a:extLst>
              <a:ext uri="{FF2B5EF4-FFF2-40B4-BE49-F238E27FC236}">
                <a16:creationId xmlns:a16="http://schemas.microsoft.com/office/drawing/2014/main" id="{D2928C63-0B65-ADC7-E35D-B058A02A3E77}"/>
              </a:ext>
            </a:extLst>
          </p:cNvPr>
          <p:cNvSpPr>
            <a:spLocks noChangeArrowheads="1"/>
          </p:cNvSpPr>
          <p:nvPr/>
        </p:nvSpPr>
        <p:spPr bwMode="auto">
          <a:xfrm>
            <a:off x="5695950" y="4805363"/>
            <a:ext cx="800100" cy="457200"/>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FontTx/>
              <a:buNone/>
            </a:pPr>
            <a:endParaRPr lang="en-US" altLang="en-US" sz="2400">
              <a:solidFill>
                <a:srgbClr val="FFFFFF"/>
              </a:solidFill>
            </a:endParaRPr>
          </a:p>
        </p:txBody>
      </p:sp>
      <p:graphicFrame>
        <p:nvGraphicFramePr>
          <p:cNvPr id="34823" name="Object 44">
            <a:extLst>
              <a:ext uri="{FF2B5EF4-FFF2-40B4-BE49-F238E27FC236}">
                <a16:creationId xmlns:a16="http://schemas.microsoft.com/office/drawing/2014/main" id="{E019EAFC-11C7-8CC0-6E7D-9D8422806E9D}"/>
              </a:ext>
            </a:extLst>
          </p:cNvPr>
          <p:cNvGraphicFramePr>
            <a:graphicFrameLocks noGrp="1" noChangeAspect="1"/>
          </p:cNvGraphicFramePr>
          <p:nvPr>
            <p:ph sz="quarter" idx="4294967295"/>
          </p:nvPr>
        </p:nvGraphicFramePr>
        <p:xfrm>
          <a:off x="6778626" y="3765550"/>
          <a:ext cx="3211513" cy="2089150"/>
        </p:xfrm>
        <a:graphic>
          <a:graphicData uri="http://schemas.openxmlformats.org/presentationml/2006/ole">
            <mc:AlternateContent xmlns:mc="http://schemas.openxmlformats.org/markup-compatibility/2006">
              <mc:Choice xmlns:v="urn:schemas-microsoft-com:vml" Requires="v">
                <p:oleObj name="Image" r:id="rId5" imgW="8128000" imgH="6096000" progId="Photoshop.Image.7">
                  <p:embed/>
                </p:oleObj>
              </mc:Choice>
              <mc:Fallback>
                <p:oleObj name="Image" r:id="rId5" imgW="8128000" imgH="6096000" progId="Photoshop.Image.7">
                  <p:embed/>
                  <p:pic>
                    <p:nvPicPr>
                      <p:cNvPr id="0" name="Object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8626" y="3765550"/>
                        <a:ext cx="3211513"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Line 4">
            <a:extLst>
              <a:ext uri="{FF2B5EF4-FFF2-40B4-BE49-F238E27FC236}">
                <a16:creationId xmlns:a16="http://schemas.microsoft.com/office/drawing/2014/main" id="{7B55ED95-8595-3A54-7DC6-7A0DF140F41E}"/>
              </a:ext>
            </a:extLst>
          </p:cNvPr>
          <p:cNvSpPr>
            <a:spLocks noChangeShapeType="1"/>
          </p:cNvSpPr>
          <p:nvPr/>
        </p:nvSpPr>
        <p:spPr bwMode="auto">
          <a:xfrm flipV="1">
            <a:off x="0" y="1079500"/>
            <a:ext cx="12192000" cy="158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TotalTime>
  <Pages>11</Pages>
  <Words>3158</Words>
  <Application>Microsoft Macintosh PowerPoint</Application>
  <PresentationFormat>Widescreen</PresentationFormat>
  <Paragraphs>370</Paragraphs>
  <Slides>64</Slides>
  <Notes>64</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4</vt:i4>
      </vt:variant>
      <vt:variant>
        <vt:lpstr>Slide Titles</vt:lpstr>
      </vt:variant>
      <vt:variant>
        <vt:i4>64</vt:i4>
      </vt:variant>
    </vt:vector>
  </HeadingPairs>
  <TitlesOfParts>
    <vt:vector size="75" baseType="lpstr">
      <vt:lpstr>ＭＳ Ｐゴシック</vt:lpstr>
      <vt:lpstr>Arial</vt:lpstr>
      <vt:lpstr>Sylfaen</vt:lpstr>
      <vt:lpstr>Times New Roman</vt:lpstr>
      <vt:lpstr>Trebuchet MS</vt:lpstr>
      <vt:lpstr>1_powerpoint</vt:lpstr>
      <vt:lpstr>Default Design</vt:lpstr>
      <vt:lpstr>Equation</vt:lpstr>
      <vt:lpstr>Image</vt:lpstr>
      <vt:lpstr>Photo Editor Photo</vt:lpstr>
      <vt:lpstr>Worksheet</vt:lpstr>
      <vt:lpstr>Principles of 2D Image Analysis</vt:lpstr>
      <vt:lpstr>Image Processing in the Spatial Domain</vt:lpstr>
      <vt:lpstr>Modifying image contrast and brightness</vt:lpstr>
      <vt:lpstr>Image Processing</vt:lpstr>
      <vt:lpstr>Basics of Spatial Filtering</vt:lpstr>
      <vt:lpstr>PowerPoint Presentation</vt:lpstr>
      <vt:lpstr>Spatial filtering</vt:lpstr>
      <vt:lpstr>Low-pass filter</vt:lpstr>
      <vt:lpstr>High-Pass Filter</vt:lpstr>
      <vt:lpstr>Edge Detection and Enhancement</vt:lpstr>
      <vt:lpstr>Laplacian Edge Enhancement</vt:lpstr>
      <vt:lpstr>Laplacian (cont.)</vt:lpstr>
      <vt:lpstr>Sobel Edge Enhancement</vt:lpstr>
      <vt:lpstr>Unsharp Masking</vt:lpstr>
      <vt:lpstr>Shape analysis</vt:lpstr>
      <vt:lpstr>Area</vt:lpstr>
      <vt:lpstr>Perimeter</vt:lpstr>
      <vt:lpstr>Major and minor axes</vt:lpstr>
      <vt:lpstr>Aspect ratio</vt:lpstr>
      <vt:lpstr>Compactness (formfactor)</vt:lpstr>
      <vt:lpstr>Compactness (cont.)</vt:lpstr>
      <vt:lpstr>Circularity or roundness</vt:lpstr>
      <vt:lpstr>Roundness (cont.)</vt:lpstr>
      <vt:lpstr>Convexity</vt:lpstr>
      <vt:lpstr>Convexity (cont.)</vt:lpstr>
      <vt:lpstr>Solidity</vt:lpstr>
      <vt:lpstr>Solidity (cont.)</vt:lpstr>
      <vt:lpstr>Moments of shape</vt:lpstr>
      <vt:lpstr>Calculating the moments</vt:lpstr>
      <vt:lpstr>Centroid</vt:lpstr>
      <vt:lpstr>Central moments</vt:lpstr>
      <vt:lpstr>Moment invariants</vt:lpstr>
      <vt:lpstr>Moments of shape</vt:lpstr>
      <vt:lpstr>Moments-based measures of shape</vt:lpstr>
      <vt:lpstr>Extension</vt:lpstr>
      <vt:lpstr>Dispersion</vt:lpstr>
      <vt:lpstr>Elongation</vt:lpstr>
      <vt:lpstr>Cell shape</vt:lpstr>
      <vt:lpstr>Fiber length</vt:lpstr>
      <vt:lpstr>Fiber width</vt:lpstr>
      <vt:lpstr>Average fiber length</vt:lpstr>
      <vt:lpstr>Euclidean Distance Mapping</vt:lpstr>
      <vt:lpstr>Watershed</vt:lpstr>
      <vt:lpstr>Thresholding</vt:lpstr>
      <vt:lpstr>Texture segmentation</vt:lpstr>
      <vt:lpstr>Texture segmentation – an example</vt:lpstr>
      <vt:lpstr>Texture segmentation</vt:lpstr>
      <vt:lpstr>Image math</vt:lpstr>
      <vt:lpstr>AND</vt:lpstr>
      <vt:lpstr>AND (cont.)</vt:lpstr>
      <vt:lpstr>OR</vt:lpstr>
      <vt:lpstr>OR (cont.)</vt:lpstr>
      <vt:lpstr>XOR</vt:lpstr>
      <vt:lpstr>XOR (cont.)</vt:lpstr>
      <vt:lpstr>NOT</vt:lpstr>
      <vt:lpstr>NOT (cont.)</vt:lpstr>
      <vt:lpstr>Non-linear filters</vt:lpstr>
      <vt:lpstr>Median filter</vt:lpstr>
      <vt:lpstr>Median filter (cont.)</vt:lpstr>
      <vt:lpstr>Periodic Noise</vt:lpstr>
      <vt:lpstr>PowerPoint Presentation</vt:lpstr>
      <vt:lpstr>See previous lecture</vt:lpstr>
      <vt:lpstr>Manipulating Images for publication</vt:lpstr>
      <vt:lpstr>Conclusion &amp;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2D Image Analysis</dc:title>
  <dc:subject/>
  <dc:creator>J.Paul Robinson</dc:creator>
  <cp:keywords>9-lect-524lect, 7-lect-7-robinson</cp:keywords>
  <dc:description/>
  <cp:lastModifiedBy>Robinson, Joseph Paul</cp:lastModifiedBy>
  <cp:revision>30</cp:revision>
  <cp:lastPrinted>2024-03-06T14:48:14Z</cp:lastPrinted>
  <dcterms:created xsi:type="dcterms:W3CDTF">2018-01-22T04:10:09Z</dcterms:created>
  <dcterms:modified xsi:type="dcterms:W3CDTF">2024-03-06T15:23:22Z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2024-01-29T16:13:16Z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8f928dfe-81bb-49a6-a586-e5164b75ef8c</vt:lpwstr>
  </property>
  <property fmtid="{D5CDD505-2E9C-101B-9397-08002B2CF9AE}" pid="8" name="MSIP_Label_4044bd30-2ed7-4c9d-9d12-46200872a97b_ContentBits">
    <vt:lpwstr>0</vt:lpwstr>
  </property>
</Properties>
</file>