
<file path=[Content_Types].xml><?xml version="1.0" encoding="utf-8"?>
<Types xmlns="http://schemas.openxmlformats.org/package/2006/content-types">
  <Default Extension="jpeg" ContentType="image/jpeg"/>
  <Default Extension="mp4" ContentType="video/mp4"/>
  <Default Extension="MPG" ContentType="video/m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3.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6.xml" ContentType="application/vnd.openxmlformats-officedocument.themeOverride+xml"/>
  <Override PartName="/ppt/notesSlides/notesSlide42.xml" ContentType="application/vnd.openxmlformats-officedocument.presentationml.notesSlide+xml"/>
  <Override PartName="/ppt/theme/themeOverride7.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4"/>
  </p:notesMasterIdLst>
  <p:handoutMasterIdLst>
    <p:handoutMasterId r:id="rId65"/>
  </p:handoutMasterIdLst>
  <p:sldIdLst>
    <p:sldId id="344" r:id="rId2"/>
    <p:sldId id="355" r:id="rId3"/>
    <p:sldId id="259" r:id="rId4"/>
    <p:sldId id="260" r:id="rId5"/>
    <p:sldId id="314" r:id="rId6"/>
    <p:sldId id="349" r:id="rId7"/>
    <p:sldId id="350" r:id="rId8"/>
    <p:sldId id="351" r:id="rId9"/>
    <p:sldId id="353" r:id="rId10"/>
    <p:sldId id="317" r:id="rId11"/>
    <p:sldId id="354" r:id="rId12"/>
    <p:sldId id="352" r:id="rId13"/>
    <p:sldId id="356" r:id="rId14"/>
    <p:sldId id="357" r:id="rId15"/>
    <p:sldId id="292" r:id="rId16"/>
    <p:sldId id="308" r:id="rId17"/>
    <p:sldId id="337" r:id="rId18"/>
    <p:sldId id="332" r:id="rId19"/>
    <p:sldId id="338" r:id="rId20"/>
    <p:sldId id="328" r:id="rId21"/>
    <p:sldId id="324" r:id="rId22"/>
    <p:sldId id="321" r:id="rId23"/>
    <p:sldId id="331" r:id="rId24"/>
    <p:sldId id="323" r:id="rId25"/>
    <p:sldId id="295" r:id="rId26"/>
    <p:sldId id="315" r:id="rId27"/>
    <p:sldId id="358" r:id="rId28"/>
    <p:sldId id="325" r:id="rId29"/>
    <p:sldId id="326" r:id="rId30"/>
    <p:sldId id="316" r:id="rId31"/>
    <p:sldId id="318" r:id="rId32"/>
    <p:sldId id="319" r:id="rId33"/>
    <p:sldId id="339" r:id="rId34"/>
    <p:sldId id="327" r:id="rId35"/>
    <p:sldId id="278" r:id="rId36"/>
    <p:sldId id="281" r:id="rId37"/>
    <p:sldId id="299" r:id="rId38"/>
    <p:sldId id="300" r:id="rId39"/>
    <p:sldId id="341" r:id="rId40"/>
    <p:sldId id="322" r:id="rId41"/>
    <p:sldId id="330" r:id="rId42"/>
    <p:sldId id="305" r:id="rId43"/>
    <p:sldId id="306" r:id="rId44"/>
    <p:sldId id="345" r:id="rId45"/>
    <p:sldId id="312" r:id="rId46"/>
    <p:sldId id="348" r:id="rId47"/>
    <p:sldId id="359" r:id="rId48"/>
    <p:sldId id="360" r:id="rId49"/>
    <p:sldId id="361" r:id="rId50"/>
    <p:sldId id="362" r:id="rId51"/>
    <p:sldId id="346" r:id="rId52"/>
    <p:sldId id="363" r:id="rId53"/>
    <p:sldId id="364" r:id="rId54"/>
    <p:sldId id="365" r:id="rId55"/>
    <p:sldId id="366" r:id="rId56"/>
    <p:sldId id="367" r:id="rId57"/>
    <p:sldId id="368" r:id="rId58"/>
    <p:sldId id="369" r:id="rId59"/>
    <p:sldId id="370" r:id="rId60"/>
    <p:sldId id="371" r:id="rId61"/>
    <p:sldId id="372" r:id="rId62"/>
    <p:sldId id="347" r:id="rId63"/>
  </p:sldIdLst>
  <p:sldSz cx="10287000" cy="6858000" type="35mm"/>
  <p:notesSz cx="68580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i="1" kern="1200">
        <a:solidFill>
          <a:schemeClr val="tx1"/>
        </a:solidFill>
        <a:latin typeface="Times New Roman" pitchFamily="18" charset="0"/>
        <a:ea typeface="+mn-ea"/>
        <a:cs typeface="+mn-cs"/>
      </a:defRPr>
    </a:lvl5pPr>
    <a:lvl6pPr marL="2286000" algn="l" defTabSz="914400" rtl="0" eaLnBrk="1" latinLnBrk="0" hangingPunct="1">
      <a:defRPr sz="2400" i="1" kern="1200">
        <a:solidFill>
          <a:schemeClr val="tx1"/>
        </a:solidFill>
        <a:latin typeface="Times New Roman" pitchFamily="18" charset="0"/>
        <a:ea typeface="+mn-ea"/>
        <a:cs typeface="+mn-cs"/>
      </a:defRPr>
    </a:lvl6pPr>
    <a:lvl7pPr marL="2743200" algn="l" defTabSz="914400" rtl="0" eaLnBrk="1" latinLnBrk="0" hangingPunct="1">
      <a:defRPr sz="2400" i="1" kern="1200">
        <a:solidFill>
          <a:schemeClr val="tx1"/>
        </a:solidFill>
        <a:latin typeface="Times New Roman" pitchFamily="18" charset="0"/>
        <a:ea typeface="+mn-ea"/>
        <a:cs typeface="+mn-cs"/>
      </a:defRPr>
    </a:lvl7pPr>
    <a:lvl8pPr marL="3200400" algn="l" defTabSz="914400" rtl="0" eaLnBrk="1" latinLnBrk="0" hangingPunct="1">
      <a:defRPr sz="2400" i="1" kern="1200">
        <a:solidFill>
          <a:schemeClr val="tx1"/>
        </a:solidFill>
        <a:latin typeface="Times New Roman" pitchFamily="18" charset="0"/>
        <a:ea typeface="+mn-ea"/>
        <a:cs typeface="+mn-cs"/>
      </a:defRPr>
    </a:lvl8pPr>
    <a:lvl9pPr marL="3657600" algn="l" defTabSz="914400" rtl="0" eaLnBrk="1" latinLnBrk="0" hangingPunct="1">
      <a:defRPr sz="2400" i="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CC66"/>
    <a:srgbClr val="9933FF"/>
    <a:srgbClr val="9999FF"/>
    <a:srgbClr val="FF66FF"/>
    <a:srgbClr val="E49C32"/>
    <a:srgbClr val="FFB217"/>
    <a:srgbClr val="0CF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87"/>
    <p:restoredTop sz="94565"/>
  </p:normalViewPr>
  <p:slideViewPr>
    <p:cSldViewPr snapToGrid="0">
      <p:cViewPr varScale="1">
        <p:scale>
          <a:sx n="105" d="100"/>
          <a:sy n="105" d="100"/>
        </p:scale>
        <p:origin x="1624" y="184"/>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910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2813" y="4414838"/>
            <a:ext cx="5032375" cy="4184650"/>
          </a:xfrm>
          <a:prstGeom prst="rect">
            <a:avLst/>
          </a:prstGeom>
          <a:noFill/>
          <a:ln w="12700">
            <a:noFill/>
            <a:miter lim="800000"/>
            <a:headEnd/>
            <a:tailEnd/>
          </a:ln>
          <a:effectLst/>
        </p:spPr>
        <p:txBody>
          <a:bodyPr vert="horz" wrap="square" lIns="92090" tIns="45237" rIns="92090" bIns="4523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59" name="Rectangle 3"/>
          <p:cNvSpPr>
            <a:spLocks noGrp="1" noRot="1" noChangeAspect="1" noChangeArrowheads="1" noTextEdit="1"/>
          </p:cNvSpPr>
          <p:nvPr>
            <p:ph type="sldImg" idx="2"/>
          </p:nvPr>
        </p:nvSpPr>
        <p:spPr bwMode="auto">
          <a:xfrm>
            <a:off x="812800" y="695325"/>
            <a:ext cx="5232400" cy="348932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41614775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857093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106456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0560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8009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1651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2316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66707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665744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912813" y="4413250"/>
            <a:ext cx="5029200" cy="4183063"/>
          </a:xfrm>
          <a:noFill/>
          <a:ln w="9525"/>
        </p:spPr>
        <p:txBody>
          <a:bodyPr lIns="92048" tIns="45216" rIns="92048" bIns="45216"/>
          <a:lstStyle/>
          <a:p>
            <a:r>
              <a:rPr lang="en-US"/>
              <a:t>Ratio of 33342 fluorescence</a:t>
            </a:r>
          </a:p>
          <a:p>
            <a:r>
              <a:rPr lang="en-US"/>
              <a:t>	510-560 (green) vs. 390-440 (violet)</a:t>
            </a:r>
          </a:p>
          <a:p>
            <a:r>
              <a:rPr lang="en-US"/>
              <a:t>	different for different subclasses of chicken thymocytes</a:t>
            </a:r>
          </a:p>
          <a:p>
            <a:endParaRPr lang="en-US"/>
          </a:p>
          <a:p>
            <a:r>
              <a:rPr lang="en-US"/>
              <a:t>shift of 33258 emission toward green as [dye] increased</a:t>
            </a:r>
          </a:p>
          <a:p>
            <a:r>
              <a:rPr lang="en-US"/>
              <a:t>	fixed rat thymocytes</a:t>
            </a:r>
          </a:p>
          <a:p>
            <a:r>
              <a:rPr lang="en-US"/>
              <a:t>	low dye/Protein ratio, Hi affinity binding with hi QE yield blue 		fluorescence</a:t>
            </a:r>
          </a:p>
          <a:p>
            <a:r>
              <a:rPr lang="en-US"/>
              <a:t>	as increased [dye], lower affinity binding to secondary 		sites, emission shifts toward green, and 			DNA precipitates</a:t>
            </a:r>
          </a:p>
        </p:txBody>
      </p:sp>
      <p:sp>
        <p:nvSpPr>
          <p:cNvPr id="53251"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1576317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80200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812800" y="695325"/>
            <a:ext cx="5229225" cy="3487738"/>
          </a:xfrm>
          <a:ln/>
        </p:spPr>
      </p:sp>
      <p:sp>
        <p:nvSpPr>
          <p:cNvPr id="55299" name="Rectangle 3"/>
          <p:cNvSpPr>
            <a:spLocks noGrp="1" noChangeArrowheads="1"/>
          </p:cNvSpPr>
          <p:nvPr>
            <p:ph type="body" idx="1"/>
          </p:nvPr>
        </p:nvSpPr>
        <p:spPr>
          <a:xfrm>
            <a:off x="912813" y="4413250"/>
            <a:ext cx="5029200" cy="4183063"/>
          </a:xfrm>
          <a:noFill/>
          <a:ln w="9525"/>
        </p:spPr>
        <p:txBody>
          <a:bodyPr lIns="91282" tIns="45641" rIns="91282" bIns="45641"/>
          <a:lstStyle/>
          <a:p>
            <a:r>
              <a:rPr lang="en-US"/>
              <a:t>Crypto isolated from cow (purchased)</a:t>
            </a:r>
          </a:p>
          <a:p>
            <a:r>
              <a:rPr lang="en-US"/>
              <a:t>gamma  irradiated 900 Krads (kills alm ost all)</a:t>
            </a:r>
          </a:p>
          <a:p>
            <a:r>
              <a:rPr lang="en-US"/>
              <a:t>Stained with Sytox Green (membrane impermeant) i.e. gamma irradiation damages oocyst wall to all dye to penetrate and stain DNA</a:t>
            </a:r>
          </a:p>
          <a:p>
            <a:r>
              <a:rPr lang="en-US"/>
              <a:t>Ghosts - don’t stain because trophozoites have left and there is no DNA to stain</a:t>
            </a:r>
          </a:p>
          <a:p>
            <a:r>
              <a:rPr lang="en-US"/>
              <a:t>Dead cells stain because of the damaged membrane from the gamma irradiation</a:t>
            </a:r>
          </a:p>
          <a:p>
            <a:r>
              <a:rPr lang="en-US"/>
              <a:t>Live cells will not stain either</a:t>
            </a:r>
          </a:p>
        </p:txBody>
      </p:sp>
    </p:spTree>
    <p:extLst>
      <p:ext uri="{BB962C8B-B14F-4D97-AF65-F5344CB8AC3E}">
        <p14:creationId xmlns:p14="http://schemas.microsoft.com/office/powerpoint/2010/main" val="309219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3463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21885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91913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33065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05818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368245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3605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02300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566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13219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19368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80969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912813" y="4413250"/>
            <a:ext cx="5029200" cy="4183063"/>
          </a:xfrm>
          <a:noFill/>
          <a:ln w="9525"/>
        </p:spPr>
        <p:txBody>
          <a:bodyPr lIns="92053" tIns="45218" rIns="92053" bIns="45218"/>
          <a:lstStyle/>
          <a:p>
            <a:endParaRPr lang="en-US"/>
          </a:p>
        </p:txBody>
      </p:sp>
      <p:sp>
        <p:nvSpPr>
          <p:cNvPr id="65539"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286966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37513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873101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912813" y="4413250"/>
            <a:ext cx="5029200" cy="4183063"/>
          </a:xfrm>
          <a:noFill/>
          <a:ln w="9525"/>
        </p:spPr>
        <p:txBody>
          <a:bodyPr lIns="92053" tIns="45218" rIns="92053" bIns="45218"/>
          <a:lstStyle/>
          <a:p>
            <a:endParaRPr lang="en-US"/>
          </a:p>
        </p:txBody>
      </p:sp>
      <p:sp>
        <p:nvSpPr>
          <p:cNvPr id="68611"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452864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614934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09773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2441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33311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60967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12048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912813" y="4414838"/>
            <a:ext cx="5032375" cy="4186237"/>
          </a:xfrm>
          <a:noFill/>
          <a:ln w="9525"/>
        </p:spPr>
        <p:txBody>
          <a:bodyPr/>
          <a:lstStyle/>
          <a:p>
            <a:endParaRPr lang="en-US"/>
          </a:p>
        </p:txBody>
      </p:sp>
      <p:sp>
        <p:nvSpPr>
          <p:cNvPr id="4813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307634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463902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2316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84087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15351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107332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844479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19317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4165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7533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765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70877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55427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703867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6566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332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033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2510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5692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7300" y="6096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57300" y="19812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p:nvSpPr>
        <p:spPr bwMode="auto">
          <a:xfrm>
            <a:off x="-31448" y="6627110"/>
            <a:ext cx="4547721" cy="259045"/>
          </a:xfrm>
          <a:prstGeom prst="rect">
            <a:avLst/>
          </a:prstGeom>
          <a:noFill/>
          <a:ln w="12700">
            <a:noFill/>
            <a:miter lim="800000"/>
            <a:headEnd/>
            <a:tailEnd/>
          </a:ln>
          <a:effectLst/>
        </p:spPr>
        <p:txBody>
          <a:bodyPr wrap="none" lIns="90488" tIns="44450" rIns="90488" bIns="44450">
            <a:spAutoFit/>
          </a:bodyPr>
          <a:lstStyle/>
          <a:p>
            <a:pPr>
              <a:defRPr/>
            </a:pPr>
            <a:r>
              <a:rPr lang="en-US" sz="1100" b="1" dirty="0"/>
              <a:t> </a:t>
            </a:r>
            <a:r>
              <a:rPr lang="en-US" sz="1100" b="1" dirty="0">
                <a:cs typeface="Times New Roman" pitchFamily="18" charset="0"/>
              </a:rPr>
              <a:t>© 1993-2020 J. Paul Robinson, </a:t>
            </a:r>
            <a:r>
              <a:rPr lang="en-US" sz="1100" b="1" dirty="0"/>
              <a:t>Purdue University Cytometry Laboratories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image" Target="../media/image23.wmf"/><Relationship Id="rId10" Type="http://schemas.openxmlformats.org/officeDocument/2006/relationships/image" Target="../media/image28.png"/><Relationship Id="rId4" Type="http://schemas.openxmlformats.org/officeDocument/2006/relationships/image" Target="../media/image22.wmf"/><Relationship Id="rId9" Type="http://schemas.openxmlformats.org/officeDocument/2006/relationships/image" Target="../media/image27.wmf"/></Relationships>
</file>

<file path=ppt/slides/_rels/slide25.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25.xml"/><Relationship Id="rId7" Type="http://schemas.openxmlformats.org/officeDocument/2006/relationships/image" Target="../media/image23.wmf"/><Relationship Id="rId12"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2.wmf"/><Relationship Id="rId11" Type="http://schemas.openxmlformats.org/officeDocument/2006/relationships/image" Target="../media/image27.wmf"/><Relationship Id="rId5" Type="http://schemas.openxmlformats.org/officeDocument/2006/relationships/image" Target="../media/image21.wmf"/><Relationship Id="rId10" Type="http://schemas.openxmlformats.org/officeDocument/2006/relationships/image" Target="../media/image26.wmf"/><Relationship Id="rId4" Type="http://schemas.openxmlformats.org/officeDocument/2006/relationships/image" Target="../media/image29.jpeg"/><Relationship Id="rId9" Type="http://schemas.openxmlformats.org/officeDocument/2006/relationships/image" Target="../media/image25.wm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media" Target="../media/media4.mp4"/><Relationship Id="rId13" Type="http://schemas.openxmlformats.org/officeDocument/2006/relationships/image" Target="../media/image47.png"/><Relationship Id="rId3" Type="http://schemas.openxmlformats.org/officeDocument/2006/relationships/video" Target="../media/media1.MPG"/><Relationship Id="rId7" Type="http://schemas.openxmlformats.org/officeDocument/2006/relationships/audio" Target="../media/media3.mpg"/><Relationship Id="rId12" Type="http://schemas.openxmlformats.org/officeDocument/2006/relationships/image" Target="../media/image46.jpeg"/><Relationship Id="rId2" Type="http://schemas.microsoft.com/office/2007/relationships/media" Target="../media/media1.MPG"/><Relationship Id="rId16" Type="http://schemas.openxmlformats.org/officeDocument/2006/relationships/image" Target="../media/image50.png"/><Relationship Id="rId1" Type="http://schemas.openxmlformats.org/officeDocument/2006/relationships/themeOverride" Target="../theme/themeOverride8.xml"/><Relationship Id="rId6" Type="http://schemas.microsoft.com/office/2007/relationships/media" Target="../media/media3.mpg"/><Relationship Id="rId11" Type="http://schemas.openxmlformats.org/officeDocument/2006/relationships/notesSlide" Target="../notesSlides/notesSlide45.xml"/><Relationship Id="rId5" Type="http://schemas.openxmlformats.org/officeDocument/2006/relationships/video" Target="../media/media2.mpg"/><Relationship Id="rId15" Type="http://schemas.openxmlformats.org/officeDocument/2006/relationships/image" Target="../media/image49.png"/><Relationship Id="rId10" Type="http://schemas.openxmlformats.org/officeDocument/2006/relationships/slideLayout" Target="../slideLayouts/slideLayout4.xml"/><Relationship Id="rId4" Type="http://schemas.microsoft.com/office/2007/relationships/media" Target="../media/media2.mpg"/><Relationship Id="rId9" Type="http://schemas.openxmlformats.org/officeDocument/2006/relationships/video" Target="../media/media4.mp4"/><Relationship Id="rId1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video" Target="../media/media8.mp4"/><Relationship Id="rId13" Type="http://schemas.openxmlformats.org/officeDocument/2006/relationships/image" Target="../media/image53.png"/><Relationship Id="rId3" Type="http://schemas.microsoft.com/office/2007/relationships/media" Target="../media/media6.mpg"/><Relationship Id="rId7" Type="http://schemas.microsoft.com/office/2007/relationships/media" Target="../media/media8.mp4"/><Relationship Id="rId12" Type="http://schemas.openxmlformats.org/officeDocument/2006/relationships/image" Target="../media/image52.png"/><Relationship Id="rId2" Type="http://schemas.openxmlformats.org/officeDocument/2006/relationships/video" Target="../media/media5.mp4"/><Relationship Id="rId16" Type="http://schemas.openxmlformats.org/officeDocument/2006/relationships/image" Target="../media/image56.png"/><Relationship Id="rId1" Type="http://schemas.microsoft.com/office/2007/relationships/media" Target="../media/media5.mp4"/><Relationship Id="rId6" Type="http://schemas.openxmlformats.org/officeDocument/2006/relationships/video" Target="../media/media7.mpg"/><Relationship Id="rId11" Type="http://schemas.openxmlformats.org/officeDocument/2006/relationships/image" Target="../media/image51.png"/><Relationship Id="rId5" Type="http://schemas.microsoft.com/office/2007/relationships/media" Target="../media/media7.mpg"/><Relationship Id="rId15" Type="http://schemas.openxmlformats.org/officeDocument/2006/relationships/image" Target="../media/image55.png"/><Relationship Id="rId10" Type="http://schemas.openxmlformats.org/officeDocument/2006/relationships/notesSlide" Target="../notesSlides/notesSlide46.xml"/><Relationship Id="rId4" Type="http://schemas.openxmlformats.org/officeDocument/2006/relationships/video" Target="../media/media6.mpg"/><Relationship Id="rId9" Type="http://schemas.openxmlformats.org/officeDocument/2006/relationships/slideLayout" Target="../slideLayouts/slideLayout6.xml"/><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10.mp4"/><Relationship Id="rId7" Type="http://schemas.openxmlformats.org/officeDocument/2006/relationships/image" Target="../media/image5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47.xml"/><Relationship Id="rId5" Type="http://schemas.openxmlformats.org/officeDocument/2006/relationships/slideLayout" Target="../slideLayouts/slideLayout6.xml"/><Relationship Id="rId4" Type="http://schemas.openxmlformats.org/officeDocument/2006/relationships/video" Target="../media/media10.mp4"/></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12.mp4"/><Relationship Id="rId7" Type="http://schemas.openxmlformats.org/officeDocument/2006/relationships/image" Target="../media/image59.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48.xml"/><Relationship Id="rId5" Type="http://schemas.openxmlformats.org/officeDocument/2006/relationships/slideLayout" Target="../slideLayouts/slideLayout6.xml"/><Relationship Id="rId4" Type="http://schemas.openxmlformats.org/officeDocument/2006/relationships/video" Target="../media/media12.mp4"/></Relationships>
</file>

<file path=ppt/slides/_rels/slide49.xml.rels><?xml version="1.0" encoding="UTF-8" standalone="yes"?>
<Relationships xmlns="http://schemas.openxmlformats.org/package/2006/relationships"><Relationship Id="rId8" Type="http://schemas.openxmlformats.org/officeDocument/2006/relationships/video" Target="../media/media16.mp4"/><Relationship Id="rId13" Type="http://schemas.openxmlformats.org/officeDocument/2006/relationships/image" Target="../media/image61.png"/><Relationship Id="rId3" Type="http://schemas.microsoft.com/office/2007/relationships/media" Target="../media/media14.mp4"/><Relationship Id="rId7" Type="http://schemas.microsoft.com/office/2007/relationships/media" Target="../media/media16.mp4"/><Relationship Id="rId12" Type="http://schemas.openxmlformats.org/officeDocument/2006/relationships/notesSlide" Target="../notesSlides/notesSlide49.xml"/><Relationship Id="rId17" Type="http://schemas.openxmlformats.org/officeDocument/2006/relationships/image" Target="../media/image65.png"/><Relationship Id="rId2" Type="http://schemas.openxmlformats.org/officeDocument/2006/relationships/video" Target="../media/media13.mp4"/><Relationship Id="rId16" Type="http://schemas.openxmlformats.org/officeDocument/2006/relationships/image" Target="../media/image64.png"/><Relationship Id="rId1" Type="http://schemas.microsoft.com/office/2007/relationships/media" Target="../media/media13.mp4"/><Relationship Id="rId6" Type="http://schemas.openxmlformats.org/officeDocument/2006/relationships/video" Target="../media/media15.mp4"/><Relationship Id="rId11" Type="http://schemas.openxmlformats.org/officeDocument/2006/relationships/slideLayout" Target="../slideLayouts/slideLayout6.xml"/><Relationship Id="rId5" Type="http://schemas.microsoft.com/office/2007/relationships/media" Target="../media/media15.mp4"/><Relationship Id="rId15" Type="http://schemas.openxmlformats.org/officeDocument/2006/relationships/image" Target="../media/image63.png"/><Relationship Id="rId10" Type="http://schemas.openxmlformats.org/officeDocument/2006/relationships/video" Target="../media/media17.mp4"/><Relationship Id="rId4" Type="http://schemas.openxmlformats.org/officeDocument/2006/relationships/video" Target="../media/media14.mp4"/><Relationship Id="rId9" Type="http://schemas.microsoft.com/office/2007/relationships/media" Target="../media/media17.mp4"/><Relationship Id="rId1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video" Target="../media/media21.mp4"/><Relationship Id="rId13" Type="http://schemas.openxmlformats.org/officeDocument/2006/relationships/image" Target="../media/image68.png"/><Relationship Id="rId3" Type="http://schemas.microsoft.com/office/2007/relationships/media" Target="../media/media19.mp4"/><Relationship Id="rId7" Type="http://schemas.microsoft.com/office/2007/relationships/media" Target="../media/media21.mp4"/><Relationship Id="rId12" Type="http://schemas.openxmlformats.org/officeDocument/2006/relationships/image" Target="../media/image67.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video" Target="../media/media20.mp4"/><Relationship Id="rId11" Type="http://schemas.openxmlformats.org/officeDocument/2006/relationships/image" Target="../media/image66.png"/><Relationship Id="rId5" Type="http://schemas.microsoft.com/office/2007/relationships/media" Target="../media/media20.mp4"/><Relationship Id="rId10" Type="http://schemas.openxmlformats.org/officeDocument/2006/relationships/notesSlide" Target="../notesSlides/notesSlide50.xml"/><Relationship Id="rId4" Type="http://schemas.openxmlformats.org/officeDocument/2006/relationships/video" Target="../media/media19.mp4"/><Relationship Id="rId9" Type="http://schemas.openxmlformats.org/officeDocument/2006/relationships/slideLayout" Target="../slideLayouts/slideLayout6.xml"/><Relationship Id="rId1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2.xml"/><Relationship Id="rId4" Type="http://schemas.openxmlformats.org/officeDocument/2006/relationships/image" Target="../media/image73.tiff"/></Relationships>
</file>

<file path=ppt/slides/_rels/slide53.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5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2.xml"/><Relationship Id="rId4" Type="http://schemas.openxmlformats.org/officeDocument/2006/relationships/image" Target="../media/image80.tiff"/></Relationships>
</file>

<file path=ppt/slides/_rels/slide56.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2.xml"/><Relationship Id="rId5" Type="http://schemas.openxmlformats.org/officeDocument/2006/relationships/image" Target="../media/image84.tiff"/><Relationship Id="rId4" Type="http://schemas.openxmlformats.org/officeDocument/2006/relationships/image" Target="../media/image83.tiff"/></Relationships>
</file>

<file path=ppt/slides/_rels/slide5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2.xml"/><Relationship Id="rId5" Type="http://schemas.openxmlformats.org/officeDocument/2006/relationships/image" Target="../media/image90.tiff"/><Relationship Id="rId4" Type="http://schemas.openxmlformats.org/officeDocument/2006/relationships/image" Target="../media/image89.tiff"/></Relationships>
</file>

<file path=ppt/slides/_rels/slide59.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tiff"/><Relationship Id="rId1" Type="http://schemas.openxmlformats.org/officeDocument/2006/relationships/slideLayout" Target="../slideLayouts/slideLayout2.xml"/><Relationship Id="rId5" Type="http://schemas.openxmlformats.org/officeDocument/2006/relationships/image" Target="../media/image94.tiff"/><Relationship Id="rId4" Type="http://schemas.openxmlformats.org/officeDocument/2006/relationships/image" Target="../media/image93.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tiff"/><Relationship Id="rId1" Type="http://schemas.openxmlformats.org/officeDocument/2006/relationships/slideLayout" Target="../slideLayouts/slideLayout2.xml"/><Relationship Id="rId5" Type="http://schemas.openxmlformats.org/officeDocument/2006/relationships/image" Target="../media/image98.tiff"/><Relationship Id="rId4" Type="http://schemas.openxmlformats.org/officeDocument/2006/relationships/image" Target="../media/image97.tiff"/></Relationships>
</file>

<file path=ppt/slides/_rels/slide61.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2.xml"/><Relationship Id="rId4" Type="http://schemas.openxmlformats.org/officeDocument/2006/relationships/image" Target="../media/image101.tif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4325" y="144463"/>
            <a:ext cx="9705975" cy="2740025"/>
          </a:xfrm>
          <a:noFill/>
        </p:spPr>
        <p:txBody>
          <a:bodyPr/>
          <a:lstStyle/>
          <a:p>
            <a:br>
              <a:rPr lang="en-US" sz="4000" dirty="0"/>
            </a:br>
            <a:r>
              <a:rPr lang="en-US" sz="4000" dirty="0"/>
              <a:t>Live Cell Imaging Applications in Confocal Microscopy</a:t>
            </a:r>
            <a:r>
              <a:rPr lang="en-US" sz="1600" dirty="0"/>
              <a:t> </a:t>
            </a:r>
            <a:br>
              <a:rPr lang="en-US" sz="1600" dirty="0"/>
            </a:br>
            <a:br>
              <a:rPr lang="en-US" sz="1800" dirty="0"/>
            </a:br>
            <a:r>
              <a:rPr lang="en-US" sz="1800" dirty="0"/>
              <a:t>BMS 524 - “Introduction to Confocal Microscopy and Image Analysis”</a:t>
            </a:r>
            <a:br>
              <a:rPr lang="en-US" sz="1800" dirty="0"/>
            </a:br>
            <a:r>
              <a:rPr lang="en-US" sz="1800" dirty="0"/>
              <a:t>Purdue University Department of Basic Medical Sciences, School of Veterinary Medicine</a:t>
            </a:r>
            <a:endParaRPr lang="en-US" sz="2800" dirty="0"/>
          </a:p>
        </p:txBody>
      </p:sp>
      <p:sp>
        <p:nvSpPr>
          <p:cNvPr id="2051" name="Text Box 3"/>
          <p:cNvSpPr txBox="1">
            <a:spLocks noChangeArrowheads="1"/>
          </p:cNvSpPr>
          <p:nvPr/>
        </p:nvSpPr>
        <p:spPr bwMode="auto">
          <a:xfrm>
            <a:off x="4262438" y="6153150"/>
            <a:ext cx="2933700" cy="336550"/>
          </a:xfrm>
          <a:prstGeom prst="rect">
            <a:avLst/>
          </a:prstGeom>
          <a:noFill/>
          <a:ln w="12700">
            <a:noFill/>
            <a:miter lim="800000"/>
            <a:headEnd/>
            <a:tailEnd/>
          </a:ln>
        </p:spPr>
        <p:txBody>
          <a:bodyPr>
            <a:spAutoFit/>
          </a:bodyPr>
          <a:lstStyle/>
          <a:p>
            <a:pPr>
              <a:spcBef>
                <a:spcPct val="50000"/>
              </a:spcBef>
            </a:pPr>
            <a:r>
              <a:rPr lang="en-US" sz="1600" dirty="0"/>
              <a:t>UPDATED January 2020</a:t>
            </a:r>
          </a:p>
        </p:txBody>
      </p:sp>
      <p:sp>
        <p:nvSpPr>
          <p:cNvPr id="2052" name="Text Box 4"/>
          <p:cNvSpPr txBox="1">
            <a:spLocks noChangeArrowheads="1"/>
          </p:cNvSpPr>
          <p:nvPr/>
        </p:nvSpPr>
        <p:spPr bwMode="auto">
          <a:xfrm>
            <a:off x="485775" y="3157538"/>
            <a:ext cx="9532938" cy="2923877"/>
          </a:xfrm>
          <a:prstGeom prst="rect">
            <a:avLst/>
          </a:prstGeom>
          <a:noFill/>
          <a:ln w="12700">
            <a:noFill/>
            <a:miter lim="800000"/>
            <a:headEnd/>
            <a:tailEnd/>
          </a:ln>
        </p:spPr>
        <p:txBody>
          <a:bodyPr>
            <a:spAutoFit/>
          </a:bodyPr>
          <a:lstStyle/>
          <a:p>
            <a:pPr algn="ctr"/>
            <a:r>
              <a:rPr lang="en-US" sz="2800" b="1" i="0" dirty="0"/>
              <a:t>J. Paul Robinson, Ph.D.</a:t>
            </a:r>
            <a:r>
              <a:rPr lang="en-US" sz="2000" i="0" dirty="0">
                <a:solidFill>
                  <a:schemeClr val="tx2"/>
                </a:solidFill>
              </a:rPr>
              <a:t> </a:t>
            </a:r>
          </a:p>
          <a:p>
            <a:pPr algn="ctr"/>
            <a:r>
              <a:rPr lang="en-US" sz="2000" i="0" dirty="0">
                <a:solidFill>
                  <a:schemeClr val="tx2"/>
                </a:solidFill>
              </a:rPr>
              <a:t>SVM Professor of Cytomics</a:t>
            </a:r>
          </a:p>
          <a:p>
            <a:pPr algn="ctr"/>
            <a:r>
              <a:rPr lang="en-US" sz="2000" i="0" dirty="0">
                <a:solidFill>
                  <a:schemeClr val="tx2"/>
                </a:solidFill>
              </a:rPr>
              <a:t>Professor of Biomedical Engineering</a:t>
            </a:r>
          </a:p>
          <a:p>
            <a:pPr algn="ctr"/>
            <a:r>
              <a:rPr lang="en-US" sz="2000" i="0" dirty="0">
                <a:solidFill>
                  <a:schemeClr val="tx2"/>
                </a:solidFill>
              </a:rPr>
              <a:t>Director, Purdue University Cytometry Laboratories</a:t>
            </a:r>
            <a:br>
              <a:rPr lang="en-US" sz="2000" b="1" i="0" dirty="0">
                <a:solidFill>
                  <a:schemeClr val="tx2"/>
                </a:solidFill>
              </a:rPr>
            </a:br>
            <a:endParaRPr lang="en-US" sz="1600" b="1" i="0" dirty="0">
              <a:solidFill>
                <a:schemeClr val="tx2"/>
              </a:solidFill>
            </a:endParaRPr>
          </a:p>
          <a:p>
            <a:pPr algn="ctr"/>
            <a:r>
              <a:rPr lang="en-US" sz="1200" b="1" i="0" dirty="0">
                <a:solidFill>
                  <a:schemeClr val="tx2"/>
                </a:solidFill>
              </a:rPr>
              <a:t>These slides are intended for use in a lecture series. Copies of the graphics are distributed and students encouraged to take their notes on these graphics.  All material copyright J. Paul Robinson unless otherwise stated, however, the material may be freely used for lectures, tutorials and workshops. It may not be used for any commercial purpose including uploading to </a:t>
            </a:r>
            <a:r>
              <a:rPr lang="en-US" sz="1200" b="1" i="0" dirty="0" err="1">
                <a:solidFill>
                  <a:schemeClr val="tx2"/>
                </a:solidFill>
              </a:rPr>
              <a:t>CourseHero</a:t>
            </a:r>
            <a:r>
              <a:rPr lang="en-US" sz="1200" b="1" i="0" dirty="0">
                <a:solidFill>
                  <a:schemeClr val="tx2"/>
                </a:solidFill>
              </a:rPr>
              <a:t>.</a:t>
            </a:r>
          </a:p>
          <a:p>
            <a:pPr algn="ctr"/>
            <a:endParaRPr lang="en-US" sz="1200" b="1" i="0" dirty="0">
              <a:solidFill>
                <a:schemeClr val="tx2"/>
              </a:solidFill>
            </a:endParaRPr>
          </a:p>
          <a:p>
            <a:pPr algn="ctr"/>
            <a:r>
              <a:rPr lang="en-US" sz="1600" dirty="0">
                <a:solidFill>
                  <a:schemeClr val="tx2"/>
                </a:solidFill>
              </a:rPr>
              <a:t>The text for this course is Pawley “Introduction to Confocal Microscopy”, Plenum Press, 2nd Ed.   A number of the ideas and figures in these lecture notes are taken from this text.</a:t>
            </a: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771525" y="1397000"/>
            <a:ext cx="8743950" cy="1144588"/>
          </a:xfrm>
        </p:spPr>
        <p:txBody>
          <a:bodyPr lIns="94201" tIns="47101" rIns="94201" bIns="47101" anchor="t"/>
          <a:lstStyle/>
          <a:p>
            <a:endParaRPr lang="en-US"/>
          </a:p>
        </p:txBody>
      </p:sp>
      <p:pic>
        <p:nvPicPr>
          <p:cNvPr id="6147" name="Picture 1027"/>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25" y="241300"/>
            <a:ext cx="4313238" cy="2416175"/>
          </a:xfrm>
          <a:prstGeom prst="rect">
            <a:avLst/>
          </a:prstGeom>
          <a:noFill/>
          <a:ln w="12700">
            <a:noFill/>
            <a:miter lim="800000"/>
            <a:headEnd/>
            <a:tailEnd/>
          </a:ln>
        </p:spPr>
      </p:pic>
      <p:pic>
        <p:nvPicPr>
          <p:cNvPr id="6148" name="Picture 102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7350" y="3151188"/>
            <a:ext cx="3741738" cy="2438400"/>
          </a:xfrm>
          <a:prstGeom prst="rect">
            <a:avLst/>
          </a:prstGeom>
          <a:noFill/>
          <a:ln w="12700">
            <a:noFill/>
            <a:miter lim="800000"/>
            <a:headEnd/>
            <a:tailEnd/>
          </a:ln>
        </p:spPr>
      </p:pic>
      <p:sp>
        <p:nvSpPr>
          <p:cNvPr id="6149" name="Text Box 1029"/>
          <p:cNvSpPr txBox="1">
            <a:spLocks noChangeArrowheads="1"/>
          </p:cNvSpPr>
          <p:nvPr/>
        </p:nvSpPr>
        <p:spPr bwMode="auto">
          <a:xfrm>
            <a:off x="569913" y="2698750"/>
            <a:ext cx="3278187" cy="46990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Confocal System</a:t>
            </a:r>
          </a:p>
        </p:txBody>
      </p:sp>
      <p:sp>
        <p:nvSpPr>
          <p:cNvPr id="6150" name="Text Box 1030"/>
          <p:cNvSpPr txBox="1">
            <a:spLocks noChangeArrowheads="1"/>
          </p:cNvSpPr>
          <p:nvPr/>
        </p:nvSpPr>
        <p:spPr bwMode="auto">
          <a:xfrm>
            <a:off x="542925" y="5608638"/>
            <a:ext cx="4562475" cy="582612"/>
          </a:xfrm>
          <a:prstGeom prst="rect">
            <a:avLst/>
          </a:prstGeom>
          <a:noFill/>
          <a:ln w="9525">
            <a:noFill/>
            <a:miter lim="800000"/>
            <a:headEnd/>
            <a:tailEnd/>
          </a:ln>
        </p:spPr>
        <p:txBody>
          <a:bodyPr lIns="94201" tIns="47101" rIns="94201" bIns="47101">
            <a:spAutoFit/>
          </a:bodyPr>
          <a:lstStyle/>
          <a:p>
            <a:pPr defTabSz="941388">
              <a:lnSpc>
                <a:spcPct val="80000"/>
              </a:lnSpc>
            </a:pPr>
            <a:r>
              <a:rPr lang="en-US" sz="2500" i="0"/>
              <a:t>Culture System</a:t>
            </a:r>
            <a:endParaRPr lang="en-US" sz="2100" i="0"/>
          </a:p>
          <a:p>
            <a:pPr defTabSz="941388">
              <a:lnSpc>
                <a:spcPct val="80000"/>
              </a:lnSpc>
            </a:pPr>
            <a:r>
              <a:rPr lang="en-US" sz="1500" i="0"/>
              <a:t>Photos taken in Purdue University Cytometry Labs</a:t>
            </a:r>
            <a:endParaRPr lang="en-US" sz="2100" i="0"/>
          </a:p>
        </p:txBody>
      </p:sp>
      <p:pic>
        <p:nvPicPr>
          <p:cNvPr id="6151" name="Picture 1031" descr="NIKONG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7800" y="542925"/>
            <a:ext cx="4778375" cy="5595938"/>
          </a:xfrm>
          <a:prstGeom prst="rect">
            <a:avLst/>
          </a:prstGeom>
          <a:noFill/>
          <a:ln w="9525">
            <a:noFill/>
            <a:miter lim="800000"/>
            <a:headEnd/>
            <a:tailEnd/>
          </a:ln>
        </p:spPr>
      </p:pic>
      <p:sp>
        <p:nvSpPr>
          <p:cNvPr id="6152" name="Text Box 1032"/>
          <p:cNvSpPr txBox="1">
            <a:spLocks noChangeArrowheads="1"/>
          </p:cNvSpPr>
          <p:nvPr/>
        </p:nvSpPr>
        <p:spPr bwMode="auto">
          <a:xfrm>
            <a:off x="5334000" y="6165850"/>
            <a:ext cx="4749800" cy="366713"/>
          </a:xfrm>
          <a:prstGeom prst="rect">
            <a:avLst/>
          </a:prstGeom>
          <a:noFill/>
          <a:ln w="12700">
            <a:noFill/>
            <a:miter lim="800000"/>
            <a:headEnd/>
            <a:tailEnd/>
          </a:ln>
        </p:spPr>
        <p:txBody>
          <a:bodyPr>
            <a:spAutoFit/>
          </a:bodyPr>
          <a:lstStyle/>
          <a:p>
            <a:pPr>
              <a:spcBef>
                <a:spcPct val="50000"/>
              </a:spcBef>
            </a:pPr>
            <a:r>
              <a:rPr lang="en-US" sz="1800"/>
              <a:t>Photo taken from Nikon promotion material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522" y="0"/>
            <a:ext cx="7772400" cy="1143000"/>
          </a:xfrm>
        </p:spPr>
        <p:txBody>
          <a:bodyPr/>
          <a:lstStyle/>
          <a:p>
            <a:r>
              <a:rPr lang="en-US" dirty="0"/>
              <a:t>Live cell manipulation devices</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5603" y="722488"/>
            <a:ext cx="6166916" cy="557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03658" y="6300257"/>
            <a:ext cx="5625258" cy="253916"/>
          </a:xfrm>
          <a:prstGeom prst="rect">
            <a:avLst/>
          </a:prstGeom>
          <a:noFill/>
        </p:spPr>
        <p:txBody>
          <a:bodyPr wrap="none" rtlCol="0">
            <a:spAutoFit/>
          </a:bodyPr>
          <a:lstStyle/>
          <a:p>
            <a:r>
              <a:rPr lang="en-US" sz="1050" dirty="0">
                <a:solidFill>
                  <a:srgbClr val="0070C0"/>
                </a:solidFill>
              </a:rPr>
              <a:t>Image source: http://www.warneronline.com/products.cfm?CFID=6704527&amp;CFTOKEN=47754450</a:t>
            </a:r>
          </a:p>
        </p:txBody>
      </p:sp>
    </p:spTree>
    <p:extLst>
      <p:ext uri="{BB962C8B-B14F-4D97-AF65-F5344CB8AC3E}">
        <p14:creationId xmlns:p14="http://schemas.microsoft.com/office/powerpoint/2010/main" val="4008919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345" y="0"/>
            <a:ext cx="7772400" cy="1143000"/>
          </a:xfrm>
        </p:spPr>
        <p:txBody>
          <a:bodyPr/>
          <a:lstStyle/>
          <a:p>
            <a:r>
              <a:rPr lang="en-US" dirty="0" err="1"/>
              <a:t>Labtek</a:t>
            </a:r>
            <a:r>
              <a:rPr lang="en-US" sz="3200" baseline="30000" dirty="0" err="1"/>
              <a:t>TM</a:t>
            </a:r>
            <a:r>
              <a:rPr lang="en-US" dirty="0"/>
              <a:t> culture chambers</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5156" y="1671813"/>
            <a:ext cx="4951766" cy="430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47645" y="6406361"/>
            <a:ext cx="4275529" cy="253916"/>
          </a:xfrm>
          <a:prstGeom prst="rect">
            <a:avLst/>
          </a:prstGeom>
          <a:noFill/>
        </p:spPr>
        <p:txBody>
          <a:bodyPr wrap="none" rtlCol="0">
            <a:spAutoFit/>
          </a:bodyPr>
          <a:lstStyle/>
          <a:p>
            <a:r>
              <a:rPr lang="en-US" sz="1050" dirty="0"/>
              <a:t>http://www.microscopyu.com/articles/livecellimaging/culturechambers.html</a:t>
            </a:r>
          </a:p>
        </p:txBody>
      </p:sp>
      <p:sp>
        <p:nvSpPr>
          <p:cNvPr id="5" name="Rectangle 4"/>
          <p:cNvSpPr/>
          <p:nvPr/>
        </p:nvSpPr>
        <p:spPr bwMode="auto">
          <a:xfrm>
            <a:off x="6671733" y="5384800"/>
            <a:ext cx="1313676" cy="89182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88114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0311"/>
            <a:ext cx="8033456" cy="666926"/>
          </a:xfrm>
        </p:spPr>
        <p:txBody>
          <a:bodyPr/>
          <a:lstStyle/>
          <a:p>
            <a:r>
              <a:rPr lang="en-US" sz="3600" dirty="0"/>
              <a:t>Useful cell lines</a:t>
            </a:r>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2116" y="757237"/>
            <a:ext cx="7211306" cy="573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01544" y="6548453"/>
            <a:ext cx="4900701" cy="246221"/>
          </a:xfrm>
          <a:prstGeom prst="rect">
            <a:avLst/>
          </a:prstGeom>
          <a:noFill/>
        </p:spPr>
        <p:txBody>
          <a:bodyPr wrap="none" rtlCol="0">
            <a:spAutoFit/>
          </a:bodyPr>
          <a:lstStyle/>
          <a:p>
            <a:r>
              <a:rPr lang="en-US" sz="1000" dirty="0">
                <a:solidFill>
                  <a:srgbClr val="0070C0"/>
                </a:solidFill>
              </a:rPr>
              <a:t>Table from: http://www.microscopyu.com/articles/livecellimaging/livecellmaintenance.html</a:t>
            </a:r>
          </a:p>
        </p:txBody>
      </p:sp>
    </p:spTree>
    <p:extLst>
      <p:ext uri="{BB962C8B-B14F-4D97-AF65-F5344CB8AC3E}">
        <p14:creationId xmlns:p14="http://schemas.microsoft.com/office/powerpoint/2010/main" val="3778032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475" y="0"/>
            <a:ext cx="7772400" cy="853444"/>
          </a:xfrm>
        </p:spPr>
        <p:txBody>
          <a:bodyPr/>
          <a:lstStyle/>
          <a:p>
            <a:r>
              <a:rPr lang="en-US" dirty="0"/>
              <a:t>Growth conditions</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143500" y="6501769"/>
            <a:ext cx="5143500" cy="253916"/>
          </a:xfrm>
          <a:prstGeom prst="rect">
            <a:avLst/>
          </a:prstGeom>
        </p:spPr>
        <p:txBody>
          <a:bodyPr>
            <a:spAutoFit/>
          </a:bodyPr>
          <a:lstStyle/>
          <a:p>
            <a:r>
              <a:rPr lang="en-US" sz="1000" dirty="0">
                <a:solidFill>
                  <a:srgbClr val="0070C0"/>
                </a:solidFill>
              </a:rPr>
              <a:t>Table from: http://www.microscopyu.com/articles/livecellimaging/livecellmaintenance.html</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1125" y="853444"/>
            <a:ext cx="7524750"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831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14388" y="263525"/>
            <a:ext cx="8743950" cy="1144588"/>
          </a:xfrm>
        </p:spPr>
        <p:txBody>
          <a:bodyPr lIns="94201" tIns="47101" rIns="94201" bIns="47101" anchor="t"/>
          <a:lstStyle/>
          <a:p>
            <a:r>
              <a:rPr lang="en-US" sz="4000"/>
              <a:t>Example of DIC and </a:t>
            </a:r>
            <a:r>
              <a:rPr lang="en-US" sz="3600"/>
              <a:t>Fluorescence</a:t>
            </a:r>
            <a:endParaRPr lang="en-US" sz="4000"/>
          </a:p>
        </p:txBody>
      </p:sp>
      <p:pic>
        <p:nvPicPr>
          <p:cNvPr id="7171" name="Picture 3"/>
          <p:cNvPicPr>
            <a:picLocks noChangeAspect="1" noChangeArrowheads="1"/>
          </p:cNvPicPr>
          <p:nvPr/>
        </p:nvPicPr>
        <p:blipFill>
          <a:blip r:embed="rId3" cstate="email">
            <a:lum bright="18000" contrast="12000"/>
            <a:extLst>
              <a:ext uri="{28A0092B-C50C-407E-A947-70E740481C1C}">
                <a14:useLocalDpi xmlns:a14="http://schemas.microsoft.com/office/drawing/2010/main"/>
              </a:ext>
            </a:extLst>
          </a:blip>
          <a:srcRect/>
          <a:stretch>
            <a:fillRect/>
          </a:stretch>
        </p:blipFill>
        <p:spPr bwMode="auto">
          <a:xfrm>
            <a:off x="485775" y="1466850"/>
            <a:ext cx="6731000" cy="3349625"/>
          </a:xfrm>
          <a:prstGeom prst="rect">
            <a:avLst/>
          </a:prstGeom>
          <a:noFill/>
          <a:ln w="76200">
            <a:pattFill prst="pct20">
              <a:fgClr>
                <a:schemeClr val="tx1"/>
              </a:fgClr>
              <a:bgClr>
                <a:srgbClr val="808080"/>
              </a:bgClr>
            </a:pattFill>
            <a:miter lim="800000"/>
            <a:headEnd type="none" w="sm" len="sm"/>
            <a:tailEnd type="none" w="sm" len="sm"/>
          </a:ln>
        </p:spPr>
      </p:pic>
      <p:sp>
        <p:nvSpPr>
          <p:cNvPr id="7172" name="Text Box 4"/>
          <p:cNvSpPr txBox="1">
            <a:spLocks noChangeArrowheads="1"/>
          </p:cNvSpPr>
          <p:nvPr/>
        </p:nvSpPr>
        <p:spPr bwMode="auto">
          <a:xfrm>
            <a:off x="373063" y="5014913"/>
            <a:ext cx="5927725" cy="1057275"/>
          </a:xfrm>
          <a:prstGeom prst="rect">
            <a:avLst/>
          </a:prstGeom>
          <a:noFill/>
          <a:ln w="12700">
            <a:noFill/>
            <a:miter lim="800000"/>
            <a:headEnd/>
            <a:tailEnd/>
          </a:ln>
        </p:spPr>
        <p:txBody>
          <a:bodyPr lIns="94201" tIns="47101" rIns="94201" bIns="47101">
            <a:spAutoFit/>
          </a:bodyPr>
          <a:lstStyle/>
          <a:p>
            <a:pPr defTabSz="941388">
              <a:spcBef>
                <a:spcPct val="50000"/>
              </a:spcBef>
            </a:pPr>
            <a:r>
              <a:rPr lang="en-US" sz="2100" i="0"/>
              <a:t>Human cheek epithelial cells (from JPR!) stained with Hoechst 33342 - wet prep, 20 x objective, 3 x zoom (Bio-Rad 1024 MRC) (Image from JPR lab)</a:t>
            </a:r>
          </a:p>
        </p:txBody>
      </p:sp>
      <p:pic>
        <p:nvPicPr>
          <p:cNvPr id="7173" name="Picture 5" descr="giardia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8563" y="2030413"/>
            <a:ext cx="2359025" cy="2217737"/>
          </a:xfrm>
          <a:prstGeom prst="rect">
            <a:avLst/>
          </a:prstGeom>
          <a:solidFill>
            <a:schemeClr val="tx2"/>
          </a:solidFill>
          <a:ln w="28575">
            <a:noFill/>
            <a:miter lim="800000"/>
            <a:headEnd/>
            <a:tailEnd/>
          </a:ln>
        </p:spPr>
      </p:pic>
      <p:sp>
        <p:nvSpPr>
          <p:cNvPr id="7174" name="Text Box 6"/>
          <p:cNvSpPr txBox="1">
            <a:spLocks noChangeArrowheads="1"/>
          </p:cNvSpPr>
          <p:nvPr/>
        </p:nvSpPr>
        <p:spPr bwMode="auto">
          <a:xfrm>
            <a:off x="7799388" y="4454525"/>
            <a:ext cx="2255837" cy="1479550"/>
          </a:xfrm>
          <a:prstGeom prst="rect">
            <a:avLst/>
          </a:prstGeom>
          <a:noFill/>
          <a:ln w="12700">
            <a:noFill/>
            <a:miter lim="800000"/>
            <a:headEnd/>
            <a:tailEnd/>
          </a:ln>
        </p:spPr>
        <p:txBody>
          <a:bodyPr lIns="94201" tIns="47101" rIns="94201" bIns="47101">
            <a:spAutoFit/>
          </a:bodyPr>
          <a:lstStyle/>
          <a:p>
            <a:pPr defTabSz="941388"/>
            <a:r>
              <a:rPr lang="en-US" sz="1900" i="0"/>
              <a:t>Giardia (DIC image)</a:t>
            </a:r>
          </a:p>
          <a:p>
            <a:pPr defTabSz="941388"/>
            <a:r>
              <a:rPr lang="en-US" sz="1900" i="0"/>
              <a:t> (no fluorescence) </a:t>
            </a:r>
          </a:p>
          <a:p>
            <a:pPr defTabSz="941388"/>
            <a:r>
              <a:rPr lang="en-US" sz="1300" i="0"/>
              <a:t>(photo taken from a 35 mm slide and scanned - cells were live when photographed)</a:t>
            </a:r>
          </a:p>
          <a:p>
            <a:pPr defTabSz="941388"/>
            <a:r>
              <a:rPr lang="en-US" sz="1300" i="0"/>
              <a:t>(JPR lab)</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pic>
        <p:nvPicPr>
          <p:cNvPr id="8195" name="Picture 5" descr="prost1"/>
          <p:cNvPicPr>
            <a:picLocks noChangeAspect="1" noChangeArrowheads="1"/>
          </p:cNvPicPr>
          <p:nvPr/>
        </p:nvPicPr>
        <p:blipFill>
          <a:blip r:embed="rId4" cstate="print"/>
          <a:srcRect/>
          <a:stretch>
            <a:fillRect/>
          </a:stretch>
        </p:blipFill>
        <p:spPr bwMode="auto">
          <a:xfrm>
            <a:off x="2671763" y="815975"/>
            <a:ext cx="5722937" cy="4933950"/>
          </a:xfrm>
          <a:prstGeom prst="rect">
            <a:avLst/>
          </a:prstGeom>
          <a:noFill/>
          <a:ln w="9525">
            <a:noFill/>
            <a:miter lim="800000"/>
            <a:headEnd/>
            <a:tailEnd/>
          </a:ln>
        </p:spPr>
      </p:pic>
      <p:sp>
        <p:nvSpPr>
          <p:cNvPr id="8196" name="Text Box 6"/>
          <p:cNvSpPr txBox="1">
            <a:spLocks noChangeArrowheads="1"/>
          </p:cNvSpPr>
          <p:nvPr/>
        </p:nvSpPr>
        <p:spPr bwMode="auto">
          <a:xfrm>
            <a:off x="1323975" y="5791200"/>
            <a:ext cx="8567738" cy="581025"/>
          </a:xfrm>
          <a:prstGeom prst="rect">
            <a:avLst/>
          </a:prstGeom>
          <a:noFill/>
          <a:ln w="12700">
            <a:noFill/>
            <a:miter lim="800000"/>
            <a:headEnd/>
            <a:tailEnd/>
          </a:ln>
        </p:spPr>
        <p:txBody>
          <a:bodyPr>
            <a:spAutoFit/>
          </a:bodyPr>
          <a:lstStyle/>
          <a:p>
            <a:pPr algn="ctr">
              <a:lnSpc>
                <a:spcPct val="80000"/>
              </a:lnSpc>
            </a:pPr>
            <a:r>
              <a:rPr lang="en-US" sz="2000"/>
              <a:t>Fluorescence Microscope image of Hoechst stained cells (plus DIC)</a:t>
            </a:r>
          </a:p>
          <a:p>
            <a:pPr algn="ctr">
              <a:lnSpc>
                <a:spcPct val="80000"/>
              </a:lnSpc>
            </a:pPr>
            <a:r>
              <a:rPr lang="en-US" sz="2000"/>
              <a:t>Image collected with a 470T Optronics cooled camera (Image from JPR lab)</a:t>
            </a: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225425" y="3614738"/>
            <a:ext cx="8316913" cy="3052762"/>
          </a:xfrm>
          <a:noFill/>
        </p:spPr>
        <p:txBody>
          <a:bodyPr lIns="93221" tIns="45792" rIns="93221" bIns="45792"/>
          <a:lstStyle/>
          <a:p>
            <a:r>
              <a:rPr lang="en-US" sz="2800"/>
              <a:t>Use for DNA content and cell viability</a:t>
            </a:r>
          </a:p>
          <a:p>
            <a:pPr lvl="1"/>
            <a:r>
              <a:rPr lang="en-US" sz="2400"/>
              <a:t>33342 for viability</a:t>
            </a:r>
          </a:p>
          <a:p>
            <a:r>
              <a:rPr lang="en-US" sz="2800"/>
              <a:t>Less needed to stain for DNA content than for viability</a:t>
            </a:r>
          </a:p>
          <a:p>
            <a:pPr lvl="1"/>
            <a:r>
              <a:rPr lang="en-US" sz="2400"/>
              <a:t>decrease nonspecific fluorescence</a:t>
            </a:r>
          </a:p>
          <a:p>
            <a:r>
              <a:rPr lang="en-US" sz="2800"/>
              <a:t>Low laser power decreases CVs</a:t>
            </a:r>
          </a:p>
        </p:txBody>
      </p:sp>
      <p:pic>
        <p:nvPicPr>
          <p:cNvPr id="9219" name="Picture 3"/>
          <p:cNvPicPr>
            <a:picLocks noChangeAspect="1" noChangeArrowheads="1"/>
          </p:cNvPicPr>
          <p:nvPr/>
        </p:nvPicPr>
        <p:blipFill>
          <a:blip r:embed="rId3" cstate="email">
            <a:lum bright="18000" contrast="12000"/>
            <a:extLst>
              <a:ext uri="{28A0092B-C50C-407E-A947-70E740481C1C}">
                <a14:useLocalDpi xmlns:a14="http://schemas.microsoft.com/office/drawing/2010/main"/>
              </a:ext>
            </a:extLst>
          </a:blip>
          <a:srcRect/>
          <a:stretch>
            <a:fillRect/>
          </a:stretch>
        </p:blipFill>
        <p:spPr bwMode="auto">
          <a:xfrm>
            <a:off x="404813" y="912813"/>
            <a:ext cx="5503862" cy="2446337"/>
          </a:xfrm>
          <a:prstGeom prst="rect">
            <a:avLst/>
          </a:prstGeom>
          <a:noFill/>
          <a:ln w="76200">
            <a:pattFill prst="pct20">
              <a:fgClr>
                <a:schemeClr val="tx1"/>
              </a:fgClr>
              <a:bgClr>
                <a:srgbClr val="808080"/>
              </a:bgClr>
            </a:pattFill>
            <a:miter lim="800000"/>
            <a:headEnd type="none" w="sm" len="sm"/>
            <a:tailEnd type="none" w="sm" len="sm"/>
          </a:ln>
        </p:spPr>
      </p:pic>
      <p:sp>
        <p:nvSpPr>
          <p:cNvPr id="9220" name="Rectangle 4"/>
          <p:cNvSpPr>
            <a:spLocks noGrp="1" noChangeArrowheads="1"/>
          </p:cNvSpPr>
          <p:nvPr>
            <p:ph type="title"/>
          </p:nvPr>
        </p:nvSpPr>
        <p:spPr>
          <a:xfrm>
            <a:off x="785813" y="0"/>
            <a:ext cx="8743950" cy="1143000"/>
          </a:xfrm>
        </p:spPr>
        <p:txBody>
          <a:bodyPr lIns="94201" tIns="47101" rIns="94201" bIns="47101" anchor="t"/>
          <a:lstStyle/>
          <a:p>
            <a:r>
              <a:rPr lang="en-US"/>
              <a:t>Measurement of DNA</a:t>
            </a:r>
          </a:p>
        </p:txBody>
      </p:sp>
      <p:grpSp>
        <p:nvGrpSpPr>
          <p:cNvPr id="9221" name="Group 5"/>
          <p:cNvGrpSpPr>
            <a:grpSpLocks/>
          </p:cNvGrpSpPr>
          <p:nvPr/>
        </p:nvGrpSpPr>
        <p:grpSpPr bwMode="auto">
          <a:xfrm>
            <a:off x="6426200" y="822325"/>
            <a:ext cx="3575050" cy="3087688"/>
            <a:chOff x="1225" y="729"/>
            <a:chExt cx="3686" cy="3383"/>
          </a:xfrm>
        </p:grpSpPr>
        <p:pic>
          <p:nvPicPr>
            <p:cNvPr id="9222" name="Picture 6"/>
            <p:cNvPicPr>
              <a:picLocks noChangeArrowheads="1"/>
            </p:cNvPicPr>
            <p:nvPr/>
          </p:nvPicPr>
          <p:blipFill>
            <a:blip r:embed="rId4" cstate="email">
              <a:extLst>
                <a:ext uri="{28A0092B-C50C-407E-A947-70E740481C1C}">
                  <a14:useLocalDpi xmlns:a14="http://schemas.microsoft.com/office/drawing/2010/main"/>
                </a:ext>
              </a:extLst>
            </a:blip>
            <a:srcRect l="11206" t="9921" r="12360" b="14381"/>
            <a:stretch>
              <a:fillRect/>
            </a:stretch>
          </p:blipFill>
          <p:spPr bwMode="auto">
            <a:xfrm>
              <a:off x="1528" y="729"/>
              <a:ext cx="3383" cy="2937"/>
            </a:xfrm>
            <a:prstGeom prst="rect">
              <a:avLst/>
            </a:prstGeom>
            <a:noFill/>
            <a:ln w="12700">
              <a:noFill/>
              <a:miter lim="800000"/>
              <a:headEnd/>
              <a:tailEnd/>
            </a:ln>
          </p:spPr>
        </p:pic>
        <p:sp>
          <p:nvSpPr>
            <p:cNvPr id="9223" name="Line 7"/>
            <p:cNvSpPr>
              <a:spLocks noChangeShapeType="1"/>
            </p:cNvSpPr>
            <p:nvPr/>
          </p:nvSpPr>
          <p:spPr bwMode="auto">
            <a:xfrm>
              <a:off x="2424"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4" name="Line 8"/>
            <p:cNvSpPr>
              <a:spLocks noChangeShapeType="1"/>
            </p:cNvSpPr>
            <p:nvPr/>
          </p:nvSpPr>
          <p:spPr bwMode="auto">
            <a:xfrm>
              <a:off x="2712"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5" name="Line 9"/>
            <p:cNvSpPr>
              <a:spLocks noChangeShapeType="1"/>
            </p:cNvSpPr>
            <p:nvPr/>
          </p:nvSpPr>
          <p:spPr bwMode="auto">
            <a:xfrm>
              <a:off x="3720"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6" name="Line 10"/>
            <p:cNvSpPr>
              <a:spLocks noChangeShapeType="1"/>
            </p:cNvSpPr>
            <p:nvPr/>
          </p:nvSpPr>
          <p:spPr bwMode="auto">
            <a:xfrm>
              <a:off x="3384"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7" name="Rectangle 11"/>
            <p:cNvSpPr>
              <a:spLocks noChangeArrowheads="1"/>
            </p:cNvSpPr>
            <p:nvPr/>
          </p:nvSpPr>
          <p:spPr bwMode="auto">
            <a:xfrm>
              <a:off x="2219" y="1066"/>
              <a:ext cx="829" cy="428"/>
            </a:xfrm>
            <a:prstGeom prst="rect">
              <a:avLst/>
            </a:prstGeom>
            <a:noFill/>
            <a:ln w="12700">
              <a:noFill/>
              <a:miter lim="800000"/>
              <a:headEnd/>
              <a:tailEnd/>
            </a:ln>
          </p:spPr>
          <p:txBody>
            <a:bodyPr wrap="none" lIns="105002" tIns="51580" rIns="105002" bIns="51580">
              <a:spAutoFit/>
            </a:bodyPr>
            <a:lstStyle/>
            <a:p>
              <a:pPr defTabSz="941388"/>
              <a:r>
                <a:rPr lang="en-US" sz="1900" i="0"/>
                <a:t>G</a:t>
              </a:r>
              <a:r>
                <a:rPr lang="en-US" sz="1900" i="0" baseline="-25000"/>
                <a:t>0</a:t>
              </a:r>
              <a:r>
                <a:rPr lang="en-US" sz="1900" i="0"/>
                <a:t>-G</a:t>
              </a:r>
              <a:r>
                <a:rPr lang="en-US" sz="1900" i="0" baseline="-25000"/>
                <a:t>1</a:t>
              </a:r>
            </a:p>
          </p:txBody>
        </p:sp>
        <p:sp>
          <p:nvSpPr>
            <p:cNvPr id="9228" name="Rectangle 12"/>
            <p:cNvSpPr>
              <a:spLocks noChangeArrowheads="1"/>
            </p:cNvSpPr>
            <p:nvPr/>
          </p:nvSpPr>
          <p:spPr bwMode="auto">
            <a:xfrm>
              <a:off x="2891" y="1380"/>
              <a:ext cx="355" cy="427"/>
            </a:xfrm>
            <a:prstGeom prst="rect">
              <a:avLst/>
            </a:prstGeom>
            <a:noFill/>
            <a:ln w="12700">
              <a:noFill/>
              <a:miter lim="800000"/>
              <a:headEnd/>
              <a:tailEnd/>
            </a:ln>
          </p:spPr>
          <p:txBody>
            <a:bodyPr wrap="none" lIns="105002" tIns="51580" rIns="105002" bIns="51580">
              <a:spAutoFit/>
            </a:bodyPr>
            <a:lstStyle/>
            <a:p>
              <a:pPr defTabSz="941388"/>
              <a:r>
                <a:rPr lang="en-US" sz="1900" i="0"/>
                <a:t>S</a:t>
              </a:r>
            </a:p>
          </p:txBody>
        </p:sp>
        <p:sp>
          <p:nvSpPr>
            <p:cNvPr id="9229" name="Rectangle 13"/>
            <p:cNvSpPr>
              <a:spLocks noChangeArrowheads="1"/>
            </p:cNvSpPr>
            <p:nvPr/>
          </p:nvSpPr>
          <p:spPr bwMode="auto">
            <a:xfrm>
              <a:off x="3322" y="1066"/>
              <a:ext cx="785" cy="428"/>
            </a:xfrm>
            <a:prstGeom prst="rect">
              <a:avLst/>
            </a:prstGeom>
            <a:noFill/>
            <a:ln w="12700">
              <a:noFill/>
              <a:miter lim="800000"/>
              <a:headEnd/>
              <a:tailEnd/>
            </a:ln>
          </p:spPr>
          <p:txBody>
            <a:bodyPr wrap="none" lIns="105002" tIns="51580" rIns="105002" bIns="51580">
              <a:spAutoFit/>
            </a:bodyPr>
            <a:lstStyle/>
            <a:p>
              <a:pPr defTabSz="941388"/>
              <a:r>
                <a:rPr lang="en-US" sz="1900" i="0"/>
                <a:t>G</a:t>
              </a:r>
              <a:r>
                <a:rPr lang="en-US" sz="1900" i="0" baseline="-25000"/>
                <a:t>2</a:t>
              </a:r>
              <a:r>
                <a:rPr lang="en-US" sz="1900" i="0"/>
                <a:t>-M</a:t>
              </a:r>
            </a:p>
          </p:txBody>
        </p:sp>
        <p:sp>
          <p:nvSpPr>
            <p:cNvPr id="9230" name="Rectangle 14"/>
            <p:cNvSpPr>
              <a:spLocks noChangeArrowheads="1"/>
            </p:cNvSpPr>
            <p:nvPr/>
          </p:nvSpPr>
          <p:spPr bwMode="auto">
            <a:xfrm>
              <a:off x="2074" y="3684"/>
              <a:ext cx="2457" cy="428"/>
            </a:xfrm>
            <a:prstGeom prst="rect">
              <a:avLst/>
            </a:prstGeom>
            <a:noFill/>
            <a:ln w="12700">
              <a:noFill/>
              <a:miter lim="800000"/>
              <a:headEnd/>
              <a:tailEnd/>
            </a:ln>
          </p:spPr>
          <p:txBody>
            <a:bodyPr wrap="none" lIns="105002" tIns="51580" rIns="105002" bIns="51580">
              <a:spAutoFit/>
            </a:bodyPr>
            <a:lstStyle/>
            <a:p>
              <a:pPr defTabSz="941388"/>
              <a:r>
                <a:rPr lang="en-US" sz="1900" i="0"/>
                <a:t>Fluorescence Intensity</a:t>
              </a:r>
            </a:p>
          </p:txBody>
        </p:sp>
        <p:sp>
          <p:nvSpPr>
            <p:cNvPr id="9231" name="Rectangle 15"/>
            <p:cNvSpPr>
              <a:spLocks noChangeArrowheads="1"/>
            </p:cNvSpPr>
            <p:nvPr/>
          </p:nvSpPr>
          <p:spPr bwMode="auto">
            <a:xfrm rot="-5400000">
              <a:off x="710" y="1910"/>
              <a:ext cx="1433" cy="403"/>
            </a:xfrm>
            <a:prstGeom prst="rect">
              <a:avLst/>
            </a:prstGeom>
            <a:noFill/>
            <a:ln w="12700">
              <a:noFill/>
              <a:miter lim="800000"/>
              <a:headEnd/>
              <a:tailEnd/>
            </a:ln>
          </p:spPr>
          <p:txBody>
            <a:bodyPr wrap="none" lIns="105002" tIns="51580" rIns="105002" bIns="51580">
              <a:spAutoFit/>
            </a:bodyPr>
            <a:lstStyle/>
            <a:p>
              <a:pPr defTabSz="941388"/>
              <a:r>
                <a:rPr lang="en-US" sz="1900" i="0"/>
                <a:t># of Events</a:t>
              </a:r>
            </a:p>
          </p:txBody>
        </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71525" y="53975"/>
            <a:ext cx="8743950" cy="1143000"/>
          </a:xfrm>
          <a:noFill/>
        </p:spPr>
        <p:txBody>
          <a:bodyPr lIns="93737" tIns="46046" rIns="93737" bIns="46046"/>
          <a:lstStyle/>
          <a:p>
            <a:pPr defTabSz="903288"/>
            <a:r>
              <a:rPr lang="en-US"/>
              <a:t>PI - Cell Viability</a:t>
            </a:r>
          </a:p>
        </p:txBody>
      </p:sp>
      <p:sp>
        <p:nvSpPr>
          <p:cNvPr id="10243" name="Rectangle 3"/>
          <p:cNvSpPr>
            <a:spLocks noGrp="1" noChangeArrowheads="1"/>
          </p:cNvSpPr>
          <p:nvPr>
            <p:ph type="body" idx="1"/>
          </p:nvPr>
        </p:nvSpPr>
        <p:spPr>
          <a:xfrm>
            <a:off x="457200" y="854075"/>
            <a:ext cx="8743950" cy="4113213"/>
          </a:xfrm>
          <a:noFill/>
        </p:spPr>
        <p:txBody>
          <a:bodyPr lIns="93737" tIns="46046" rIns="93737" bIns="46046"/>
          <a:lstStyle/>
          <a:p>
            <a:pPr marL="338138" indent="-338138" defTabSz="903288">
              <a:buFontTx/>
              <a:buNone/>
            </a:pPr>
            <a:r>
              <a:rPr lang="en-US" b="1" i="1"/>
              <a:t>How the assay works:</a:t>
            </a:r>
          </a:p>
          <a:p>
            <a:pPr marL="338138" indent="-338138" defTabSz="903288"/>
            <a:r>
              <a:rPr lang="en-US" sz="2400"/>
              <a:t>PI cannot normally cross the cell membrane</a:t>
            </a:r>
          </a:p>
          <a:p>
            <a:pPr marL="338138" indent="-338138" defTabSz="903288"/>
            <a:r>
              <a:rPr lang="en-US" sz="2400"/>
              <a:t>If the PI penetrates the cell membrane, it is assumed to be damaged</a:t>
            </a:r>
          </a:p>
          <a:p>
            <a:pPr marL="338138" indent="-338138" defTabSz="903288"/>
            <a:r>
              <a:rPr lang="en-US" sz="2400"/>
              <a:t>Cells that are brightly fluorescent with the PI are damaged or dead</a:t>
            </a:r>
          </a:p>
        </p:txBody>
      </p:sp>
      <p:sp>
        <p:nvSpPr>
          <p:cNvPr id="10244" name="Freeform 4"/>
          <p:cNvSpPr>
            <a:spLocks/>
          </p:cNvSpPr>
          <p:nvPr/>
        </p:nvSpPr>
        <p:spPr bwMode="auto">
          <a:xfrm>
            <a:off x="5554663" y="4173538"/>
            <a:ext cx="2854325" cy="2044700"/>
          </a:xfrm>
          <a:custGeom>
            <a:avLst/>
            <a:gdLst>
              <a:gd name="T0" fmla="*/ 1628 w 1742"/>
              <a:gd name="T1" fmla="*/ 479 h 1236"/>
              <a:gd name="T2" fmla="*/ 1618 w 1742"/>
              <a:gd name="T3" fmla="*/ 415 h 1236"/>
              <a:gd name="T4" fmla="*/ 1638 w 1742"/>
              <a:gd name="T5" fmla="*/ 320 h 1236"/>
              <a:gd name="T6" fmla="*/ 1663 w 1742"/>
              <a:gd name="T7" fmla="*/ 255 h 1236"/>
              <a:gd name="T8" fmla="*/ 1621 w 1742"/>
              <a:gd name="T9" fmla="*/ 58 h 1236"/>
              <a:gd name="T10" fmla="*/ 1506 w 1742"/>
              <a:gd name="T11" fmla="*/ 9 h 1236"/>
              <a:gd name="T12" fmla="*/ 1412 w 1742"/>
              <a:gd name="T13" fmla="*/ 4 h 1236"/>
              <a:gd name="T14" fmla="*/ 1231 w 1742"/>
              <a:gd name="T15" fmla="*/ 78 h 1236"/>
              <a:gd name="T16" fmla="*/ 1157 w 1742"/>
              <a:gd name="T17" fmla="*/ 117 h 1236"/>
              <a:gd name="T18" fmla="*/ 1079 w 1742"/>
              <a:gd name="T19" fmla="*/ 117 h 1236"/>
              <a:gd name="T20" fmla="*/ 1005 w 1742"/>
              <a:gd name="T21" fmla="*/ 121 h 1236"/>
              <a:gd name="T22" fmla="*/ 927 w 1742"/>
              <a:gd name="T23" fmla="*/ 117 h 1236"/>
              <a:gd name="T24" fmla="*/ 844 w 1742"/>
              <a:gd name="T25" fmla="*/ 91 h 1236"/>
              <a:gd name="T26" fmla="*/ 750 w 1742"/>
              <a:gd name="T27" fmla="*/ 78 h 1236"/>
              <a:gd name="T28" fmla="*/ 672 w 1742"/>
              <a:gd name="T29" fmla="*/ 86 h 1236"/>
              <a:gd name="T30" fmla="*/ 579 w 1742"/>
              <a:gd name="T31" fmla="*/ 86 h 1236"/>
              <a:gd name="T32" fmla="*/ 495 w 1742"/>
              <a:gd name="T33" fmla="*/ 91 h 1236"/>
              <a:gd name="T34" fmla="*/ 417 w 1742"/>
              <a:gd name="T35" fmla="*/ 95 h 1236"/>
              <a:gd name="T36" fmla="*/ 343 w 1742"/>
              <a:gd name="T37" fmla="*/ 108 h 1236"/>
              <a:gd name="T38" fmla="*/ 265 w 1742"/>
              <a:gd name="T39" fmla="*/ 130 h 1236"/>
              <a:gd name="T40" fmla="*/ 191 w 1742"/>
              <a:gd name="T41" fmla="*/ 168 h 1236"/>
              <a:gd name="T42" fmla="*/ 128 w 1742"/>
              <a:gd name="T43" fmla="*/ 233 h 1236"/>
              <a:gd name="T44" fmla="*/ 78 w 1742"/>
              <a:gd name="T45" fmla="*/ 311 h 1236"/>
              <a:gd name="T46" fmla="*/ 39 w 1742"/>
              <a:gd name="T47" fmla="*/ 384 h 1236"/>
              <a:gd name="T48" fmla="*/ 20 w 1742"/>
              <a:gd name="T49" fmla="*/ 458 h 1236"/>
              <a:gd name="T50" fmla="*/ 0 w 1742"/>
              <a:gd name="T51" fmla="*/ 548 h 1236"/>
              <a:gd name="T52" fmla="*/ 5 w 1742"/>
              <a:gd name="T53" fmla="*/ 656 h 1236"/>
              <a:gd name="T54" fmla="*/ 10 w 1742"/>
              <a:gd name="T55" fmla="*/ 725 h 1236"/>
              <a:gd name="T56" fmla="*/ 20 w 1742"/>
              <a:gd name="T57" fmla="*/ 799 h 1236"/>
              <a:gd name="T58" fmla="*/ 49 w 1742"/>
              <a:gd name="T59" fmla="*/ 872 h 1236"/>
              <a:gd name="T60" fmla="*/ 74 w 1742"/>
              <a:gd name="T61" fmla="*/ 937 h 1236"/>
              <a:gd name="T62" fmla="*/ 123 w 1742"/>
              <a:gd name="T63" fmla="*/ 1006 h 1236"/>
              <a:gd name="T64" fmla="*/ 216 w 1742"/>
              <a:gd name="T65" fmla="*/ 1088 h 1236"/>
              <a:gd name="T66" fmla="*/ 436 w 1742"/>
              <a:gd name="T67" fmla="*/ 1157 h 1236"/>
              <a:gd name="T68" fmla="*/ 647 w 1742"/>
              <a:gd name="T69" fmla="*/ 1192 h 1236"/>
              <a:gd name="T70" fmla="*/ 785 w 1742"/>
              <a:gd name="T71" fmla="*/ 1222 h 1236"/>
              <a:gd name="T72" fmla="*/ 907 w 1742"/>
              <a:gd name="T73" fmla="*/ 1235 h 1236"/>
              <a:gd name="T74" fmla="*/ 996 w 1742"/>
              <a:gd name="T75" fmla="*/ 1226 h 1236"/>
              <a:gd name="T76" fmla="*/ 1074 w 1742"/>
              <a:gd name="T77" fmla="*/ 1218 h 1236"/>
              <a:gd name="T78" fmla="*/ 1152 w 1742"/>
              <a:gd name="T79" fmla="*/ 1205 h 1236"/>
              <a:gd name="T80" fmla="*/ 1226 w 1742"/>
              <a:gd name="T81" fmla="*/ 1192 h 1236"/>
              <a:gd name="T82" fmla="*/ 1305 w 1742"/>
              <a:gd name="T83" fmla="*/ 1149 h 1236"/>
              <a:gd name="T84" fmla="*/ 1388 w 1742"/>
              <a:gd name="T85" fmla="*/ 1118 h 1236"/>
              <a:gd name="T86" fmla="*/ 1461 w 1742"/>
              <a:gd name="T87" fmla="*/ 1110 h 1236"/>
              <a:gd name="T88" fmla="*/ 1535 w 1742"/>
              <a:gd name="T89" fmla="*/ 1088 h 1236"/>
              <a:gd name="T90" fmla="*/ 1609 w 1742"/>
              <a:gd name="T91" fmla="*/ 1045 h 1236"/>
              <a:gd name="T92" fmla="*/ 1682 w 1742"/>
              <a:gd name="T93" fmla="*/ 989 h 1236"/>
              <a:gd name="T94" fmla="*/ 1716 w 1742"/>
              <a:gd name="T95" fmla="*/ 915 h 1236"/>
              <a:gd name="T96" fmla="*/ 1736 w 1742"/>
              <a:gd name="T97" fmla="*/ 851 h 1236"/>
              <a:gd name="T98" fmla="*/ 1741 w 1742"/>
              <a:gd name="T99" fmla="*/ 782 h 1236"/>
              <a:gd name="T100" fmla="*/ 1726 w 1742"/>
              <a:gd name="T101" fmla="*/ 713 h 1236"/>
              <a:gd name="T102" fmla="*/ 1692 w 1742"/>
              <a:gd name="T103" fmla="*/ 643 h 1236"/>
              <a:gd name="T104" fmla="*/ 1653 w 1742"/>
              <a:gd name="T105" fmla="*/ 574 h 1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2"/>
              <a:gd name="T160" fmla="*/ 0 h 1236"/>
              <a:gd name="T161" fmla="*/ 1742 w 1742"/>
              <a:gd name="T162" fmla="*/ 1236 h 12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69" y="154"/>
                </a:lnTo>
                <a:lnTo>
                  <a:pt x="1621" y="58"/>
                </a:lnTo>
                <a:lnTo>
                  <a:pt x="1584" y="22"/>
                </a:lnTo>
                <a:lnTo>
                  <a:pt x="1569" y="17"/>
                </a:lnTo>
                <a:lnTo>
                  <a:pt x="1555" y="13"/>
                </a:lnTo>
                <a:lnTo>
                  <a:pt x="1520" y="9"/>
                </a:lnTo>
                <a:lnTo>
                  <a:pt x="1506" y="9"/>
                </a:lnTo>
                <a:lnTo>
                  <a:pt x="1491" y="4"/>
                </a:lnTo>
                <a:lnTo>
                  <a:pt x="1476" y="4"/>
                </a:lnTo>
                <a:lnTo>
                  <a:pt x="1442" y="0"/>
                </a:lnTo>
                <a:lnTo>
                  <a:pt x="1427" y="0"/>
                </a:lnTo>
                <a:lnTo>
                  <a:pt x="1412" y="4"/>
                </a:lnTo>
                <a:lnTo>
                  <a:pt x="1383" y="9"/>
                </a:lnTo>
                <a:lnTo>
                  <a:pt x="1368" y="9"/>
                </a:lnTo>
                <a:lnTo>
                  <a:pt x="1334" y="17"/>
                </a:lnTo>
                <a:lnTo>
                  <a:pt x="1295" y="3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a:lstStyle/>
          <a:p>
            <a:endParaRPr lang="en-US"/>
          </a:p>
        </p:txBody>
      </p:sp>
      <p:sp>
        <p:nvSpPr>
          <p:cNvPr id="106501" name="Rectangle 5"/>
          <p:cNvSpPr>
            <a:spLocks noChangeArrowheads="1"/>
          </p:cNvSpPr>
          <p:nvPr/>
        </p:nvSpPr>
        <p:spPr bwMode="auto">
          <a:xfrm>
            <a:off x="8558213" y="4095750"/>
            <a:ext cx="228600" cy="219075"/>
          </a:xfrm>
          <a:prstGeom prst="rect">
            <a:avLst/>
          </a:prstGeom>
          <a:noFill/>
          <a:ln w="50800">
            <a:noFill/>
            <a:miter lim="800000"/>
            <a:headEnd/>
            <a:tailEnd/>
          </a:ln>
          <a:effectLst/>
        </p:spPr>
        <p:txBody>
          <a:bodyPr wrap="none"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02" name="Rectangle 6"/>
          <p:cNvSpPr>
            <a:spLocks noChangeArrowheads="1"/>
          </p:cNvSpPr>
          <p:nvPr/>
        </p:nvSpPr>
        <p:spPr bwMode="auto">
          <a:xfrm>
            <a:off x="8794750" y="5073650"/>
            <a:ext cx="287338"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47" name="Freeform 7"/>
          <p:cNvSpPr>
            <a:spLocks/>
          </p:cNvSpPr>
          <p:nvPr/>
        </p:nvSpPr>
        <p:spPr bwMode="auto">
          <a:xfrm>
            <a:off x="6078538" y="4768850"/>
            <a:ext cx="1276350" cy="1090613"/>
          </a:xfrm>
          <a:custGeom>
            <a:avLst/>
            <a:gdLst>
              <a:gd name="T0" fmla="*/ 701 w 779"/>
              <a:gd name="T1" fmla="*/ 188 h 659"/>
              <a:gd name="T2" fmla="*/ 663 w 779"/>
              <a:gd name="T3" fmla="*/ 164 h 659"/>
              <a:gd name="T4" fmla="*/ 629 w 779"/>
              <a:gd name="T5" fmla="*/ 140 h 659"/>
              <a:gd name="T6" fmla="*/ 600 w 779"/>
              <a:gd name="T7" fmla="*/ 111 h 659"/>
              <a:gd name="T8" fmla="*/ 571 w 779"/>
              <a:gd name="T9" fmla="*/ 87 h 659"/>
              <a:gd name="T10" fmla="*/ 543 w 779"/>
              <a:gd name="T11" fmla="*/ 58 h 659"/>
              <a:gd name="T12" fmla="*/ 514 w 779"/>
              <a:gd name="T13" fmla="*/ 34 h 659"/>
              <a:gd name="T14" fmla="*/ 485 w 779"/>
              <a:gd name="T15" fmla="*/ 20 h 659"/>
              <a:gd name="T16" fmla="*/ 451 w 779"/>
              <a:gd name="T17" fmla="*/ 10 h 659"/>
              <a:gd name="T18" fmla="*/ 418 w 779"/>
              <a:gd name="T19" fmla="*/ 0 h 659"/>
              <a:gd name="T20" fmla="*/ 370 w 779"/>
              <a:gd name="T21" fmla="*/ 0 h 659"/>
              <a:gd name="T22" fmla="*/ 336 w 779"/>
              <a:gd name="T23" fmla="*/ 5 h 659"/>
              <a:gd name="T24" fmla="*/ 303 w 779"/>
              <a:gd name="T25" fmla="*/ 20 h 659"/>
              <a:gd name="T26" fmla="*/ 274 w 779"/>
              <a:gd name="T27" fmla="*/ 29 h 659"/>
              <a:gd name="T28" fmla="*/ 231 w 779"/>
              <a:gd name="T29" fmla="*/ 39 h 659"/>
              <a:gd name="T30" fmla="*/ 192 w 779"/>
              <a:gd name="T31" fmla="*/ 48 h 659"/>
              <a:gd name="T32" fmla="*/ 149 w 779"/>
              <a:gd name="T33" fmla="*/ 58 h 659"/>
              <a:gd name="T34" fmla="*/ 115 w 779"/>
              <a:gd name="T35" fmla="*/ 77 h 659"/>
              <a:gd name="T36" fmla="*/ 82 w 779"/>
              <a:gd name="T37" fmla="*/ 96 h 659"/>
              <a:gd name="T38" fmla="*/ 58 w 779"/>
              <a:gd name="T39" fmla="*/ 125 h 659"/>
              <a:gd name="T40" fmla="*/ 34 w 779"/>
              <a:gd name="T41" fmla="*/ 149 h 659"/>
              <a:gd name="T42" fmla="*/ 15 w 779"/>
              <a:gd name="T43" fmla="*/ 173 h 659"/>
              <a:gd name="T44" fmla="*/ 0 w 779"/>
              <a:gd name="T45" fmla="*/ 216 h 659"/>
              <a:gd name="T46" fmla="*/ 5 w 779"/>
              <a:gd name="T47" fmla="*/ 250 h 659"/>
              <a:gd name="T48" fmla="*/ 24 w 779"/>
              <a:gd name="T49" fmla="*/ 298 h 659"/>
              <a:gd name="T50" fmla="*/ 43 w 779"/>
              <a:gd name="T51" fmla="*/ 336 h 659"/>
              <a:gd name="T52" fmla="*/ 48 w 779"/>
              <a:gd name="T53" fmla="*/ 394 h 659"/>
              <a:gd name="T54" fmla="*/ 58 w 779"/>
              <a:gd name="T55" fmla="*/ 442 h 659"/>
              <a:gd name="T56" fmla="*/ 82 w 779"/>
              <a:gd name="T57" fmla="*/ 495 h 659"/>
              <a:gd name="T58" fmla="*/ 101 w 779"/>
              <a:gd name="T59" fmla="*/ 538 h 659"/>
              <a:gd name="T60" fmla="*/ 125 w 779"/>
              <a:gd name="T61" fmla="*/ 562 h 659"/>
              <a:gd name="T62" fmla="*/ 154 w 779"/>
              <a:gd name="T63" fmla="*/ 576 h 659"/>
              <a:gd name="T64" fmla="*/ 183 w 779"/>
              <a:gd name="T65" fmla="*/ 596 h 659"/>
              <a:gd name="T66" fmla="*/ 211 w 779"/>
              <a:gd name="T67" fmla="*/ 610 h 659"/>
              <a:gd name="T68" fmla="*/ 240 w 779"/>
              <a:gd name="T69" fmla="*/ 629 h 659"/>
              <a:gd name="T70" fmla="*/ 269 w 779"/>
              <a:gd name="T71" fmla="*/ 639 h 659"/>
              <a:gd name="T72" fmla="*/ 303 w 779"/>
              <a:gd name="T73" fmla="*/ 648 h 659"/>
              <a:gd name="T74" fmla="*/ 346 w 779"/>
              <a:gd name="T75" fmla="*/ 653 h 659"/>
              <a:gd name="T76" fmla="*/ 375 w 779"/>
              <a:gd name="T77" fmla="*/ 658 h 659"/>
              <a:gd name="T78" fmla="*/ 408 w 779"/>
              <a:gd name="T79" fmla="*/ 658 h 659"/>
              <a:gd name="T80" fmla="*/ 461 w 779"/>
              <a:gd name="T81" fmla="*/ 658 h 659"/>
              <a:gd name="T82" fmla="*/ 499 w 779"/>
              <a:gd name="T83" fmla="*/ 653 h 659"/>
              <a:gd name="T84" fmla="*/ 533 w 779"/>
              <a:gd name="T85" fmla="*/ 648 h 659"/>
              <a:gd name="T86" fmla="*/ 562 w 779"/>
              <a:gd name="T87" fmla="*/ 644 h 659"/>
              <a:gd name="T88" fmla="*/ 595 w 779"/>
              <a:gd name="T89" fmla="*/ 644 h 659"/>
              <a:gd name="T90" fmla="*/ 629 w 779"/>
              <a:gd name="T91" fmla="*/ 644 h 659"/>
              <a:gd name="T92" fmla="*/ 658 w 779"/>
              <a:gd name="T93" fmla="*/ 639 h 659"/>
              <a:gd name="T94" fmla="*/ 696 w 779"/>
              <a:gd name="T95" fmla="*/ 624 h 659"/>
              <a:gd name="T96" fmla="*/ 725 w 779"/>
              <a:gd name="T97" fmla="*/ 610 h 659"/>
              <a:gd name="T98" fmla="*/ 759 w 779"/>
              <a:gd name="T99" fmla="*/ 586 h 659"/>
              <a:gd name="T100" fmla="*/ 773 w 779"/>
              <a:gd name="T101" fmla="*/ 557 h 659"/>
              <a:gd name="T102" fmla="*/ 773 w 779"/>
              <a:gd name="T103" fmla="*/ 524 h 659"/>
              <a:gd name="T104" fmla="*/ 749 w 779"/>
              <a:gd name="T105" fmla="*/ 442 h 659"/>
              <a:gd name="T106" fmla="*/ 739 w 779"/>
              <a:gd name="T107" fmla="*/ 413 h 659"/>
              <a:gd name="T108" fmla="*/ 735 w 779"/>
              <a:gd name="T109" fmla="*/ 365 h 659"/>
              <a:gd name="T110" fmla="*/ 735 w 779"/>
              <a:gd name="T111" fmla="*/ 332 h 659"/>
              <a:gd name="T112" fmla="*/ 744 w 779"/>
              <a:gd name="T113" fmla="*/ 303 h 659"/>
              <a:gd name="T114" fmla="*/ 773 w 779"/>
              <a:gd name="T115" fmla="*/ 279 h 659"/>
              <a:gd name="T116" fmla="*/ 773 w 779"/>
              <a:gd name="T117" fmla="*/ 250 h 659"/>
              <a:gd name="T118" fmla="*/ 739 w 779"/>
              <a:gd name="T119" fmla="*/ 226 h 659"/>
              <a:gd name="T120" fmla="*/ 711 w 779"/>
              <a:gd name="T121" fmla="*/ 207 h 659"/>
              <a:gd name="T122" fmla="*/ 687 w 779"/>
              <a:gd name="T123" fmla="*/ 183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659"/>
              <a:gd name="T188" fmla="*/ 779 w 779"/>
              <a:gd name="T189" fmla="*/ 659 h 6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659">
                <a:moveTo>
                  <a:pt x="677" y="178"/>
                </a:moveTo>
                <a:lnTo>
                  <a:pt x="701" y="188"/>
                </a:lnTo>
                <a:lnTo>
                  <a:pt x="682" y="173"/>
                </a:lnTo>
                <a:lnTo>
                  <a:pt x="663" y="164"/>
                </a:lnTo>
                <a:lnTo>
                  <a:pt x="643" y="149"/>
                </a:lnTo>
                <a:lnTo>
                  <a:pt x="629" y="140"/>
                </a:lnTo>
                <a:lnTo>
                  <a:pt x="615" y="125"/>
                </a:lnTo>
                <a:lnTo>
                  <a:pt x="600" y="111"/>
                </a:lnTo>
                <a:lnTo>
                  <a:pt x="581" y="101"/>
                </a:lnTo>
                <a:lnTo>
                  <a:pt x="571" y="87"/>
                </a:lnTo>
                <a:lnTo>
                  <a:pt x="562" y="72"/>
                </a:lnTo>
                <a:lnTo>
                  <a:pt x="543" y="58"/>
                </a:lnTo>
                <a:lnTo>
                  <a:pt x="533" y="44"/>
                </a:lnTo>
                <a:lnTo>
                  <a:pt x="514" y="34"/>
                </a:lnTo>
                <a:lnTo>
                  <a:pt x="499" y="24"/>
                </a:lnTo>
                <a:lnTo>
                  <a:pt x="485" y="20"/>
                </a:lnTo>
                <a:lnTo>
                  <a:pt x="466" y="10"/>
                </a:lnTo>
                <a:lnTo>
                  <a:pt x="451" y="10"/>
                </a:lnTo>
                <a:lnTo>
                  <a:pt x="432" y="5"/>
                </a:lnTo>
                <a:lnTo>
                  <a:pt x="418" y="0"/>
                </a:lnTo>
                <a:lnTo>
                  <a:pt x="394" y="0"/>
                </a:lnTo>
                <a:lnTo>
                  <a:pt x="370" y="0"/>
                </a:lnTo>
                <a:lnTo>
                  <a:pt x="351" y="0"/>
                </a:lnTo>
                <a:lnTo>
                  <a:pt x="336" y="5"/>
                </a:lnTo>
                <a:lnTo>
                  <a:pt x="317" y="10"/>
                </a:lnTo>
                <a:lnTo>
                  <a:pt x="303" y="20"/>
                </a:lnTo>
                <a:lnTo>
                  <a:pt x="288" y="20"/>
                </a:lnTo>
                <a:lnTo>
                  <a:pt x="274" y="29"/>
                </a:lnTo>
                <a:lnTo>
                  <a:pt x="255" y="34"/>
                </a:lnTo>
                <a:lnTo>
                  <a:pt x="231" y="39"/>
                </a:lnTo>
                <a:lnTo>
                  <a:pt x="211" y="44"/>
                </a:lnTo>
                <a:lnTo>
                  <a:pt x="192" y="48"/>
                </a:lnTo>
                <a:lnTo>
                  <a:pt x="173" y="53"/>
                </a:lnTo>
                <a:lnTo>
                  <a:pt x="149" y="58"/>
                </a:lnTo>
                <a:lnTo>
                  <a:pt x="130" y="63"/>
                </a:lnTo>
                <a:lnTo>
                  <a:pt x="115" y="77"/>
                </a:lnTo>
                <a:lnTo>
                  <a:pt x="96" y="87"/>
                </a:lnTo>
                <a:lnTo>
                  <a:pt x="82" y="96"/>
                </a:lnTo>
                <a:lnTo>
                  <a:pt x="72" y="111"/>
                </a:lnTo>
                <a:lnTo>
                  <a:pt x="58" y="125"/>
                </a:lnTo>
                <a:lnTo>
                  <a:pt x="43" y="135"/>
                </a:lnTo>
                <a:lnTo>
                  <a:pt x="34" y="149"/>
                </a:lnTo>
                <a:lnTo>
                  <a:pt x="19" y="159"/>
                </a:lnTo>
                <a:lnTo>
                  <a:pt x="15" y="173"/>
                </a:lnTo>
                <a:lnTo>
                  <a:pt x="5" y="197"/>
                </a:lnTo>
                <a:lnTo>
                  <a:pt x="0" y="216"/>
                </a:lnTo>
                <a:lnTo>
                  <a:pt x="0" y="231"/>
                </a:lnTo>
                <a:lnTo>
                  <a:pt x="5" y="250"/>
                </a:lnTo>
                <a:lnTo>
                  <a:pt x="10" y="284"/>
                </a:lnTo>
                <a:lnTo>
                  <a:pt x="24" y="298"/>
                </a:lnTo>
                <a:lnTo>
                  <a:pt x="34" y="317"/>
                </a:lnTo>
                <a:lnTo>
                  <a:pt x="43" y="336"/>
                </a:lnTo>
                <a:lnTo>
                  <a:pt x="43" y="356"/>
                </a:lnTo>
                <a:lnTo>
                  <a:pt x="48" y="394"/>
                </a:lnTo>
                <a:lnTo>
                  <a:pt x="53" y="408"/>
                </a:lnTo>
                <a:lnTo>
                  <a:pt x="58" y="442"/>
                </a:lnTo>
                <a:lnTo>
                  <a:pt x="67" y="476"/>
                </a:lnTo>
                <a:lnTo>
                  <a:pt x="82" y="495"/>
                </a:lnTo>
                <a:lnTo>
                  <a:pt x="91" y="509"/>
                </a:lnTo>
                <a:lnTo>
                  <a:pt x="101" y="538"/>
                </a:lnTo>
                <a:lnTo>
                  <a:pt x="120" y="548"/>
                </a:lnTo>
                <a:lnTo>
                  <a:pt x="125" y="562"/>
                </a:lnTo>
                <a:lnTo>
                  <a:pt x="149" y="562"/>
                </a:lnTo>
                <a:lnTo>
                  <a:pt x="154" y="576"/>
                </a:lnTo>
                <a:lnTo>
                  <a:pt x="168" y="586"/>
                </a:lnTo>
                <a:lnTo>
                  <a:pt x="183" y="596"/>
                </a:lnTo>
                <a:lnTo>
                  <a:pt x="197" y="605"/>
                </a:lnTo>
                <a:lnTo>
                  <a:pt x="211" y="610"/>
                </a:lnTo>
                <a:lnTo>
                  <a:pt x="226" y="620"/>
                </a:lnTo>
                <a:lnTo>
                  <a:pt x="240" y="629"/>
                </a:lnTo>
                <a:lnTo>
                  <a:pt x="255" y="634"/>
                </a:lnTo>
                <a:lnTo>
                  <a:pt x="269" y="639"/>
                </a:lnTo>
                <a:lnTo>
                  <a:pt x="283" y="644"/>
                </a:lnTo>
                <a:lnTo>
                  <a:pt x="303" y="648"/>
                </a:lnTo>
                <a:lnTo>
                  <a:pt x="317" y="653"/>
                </a:lnTo>
                <a:lnTo>
                  <a:pt x="346" y="653"/>
                </a:lnTo>
                <a:lnTo>
                  <a:pt x="360" y="658"/>
                </a:lnTo>
                <a:lnTo>
                  <a:pt x="375" y="658"/>
                </a:lnTo>
                <a:lnTo>
                  <a:pt x="389" y="658"/>
                </a:lnTo>
                <a:lnTo>
                  <a:pt x="408" y="658"/>
                </a:lnTo>
                <a:lnTo>
                  <a:pt x="432" y="658"/>
                </a:lnTo>
                <a:lnTo>
                  <a:pt x="461" y="658"/>
                </a:lnTo>
                <a:lnTo>
                  <a:pt x="480" y="653"/>
                </a:lnTo>
                <a:lnTo>
                  <a:pt x="499" y="653"/>
                </a:lnTo>
                <a:lnTo>
                  <a:pt x="514" y="648"/>
                </a:lnTo>
                <a:lnTo>
                  <a:pt x="533" y="648"/>
                </a:lnTo>
                <a:lnTo>
                  <a:pt x="547" y="644"/>
                </a:lnTo>
                <a:lnTo>
                  <a:pt x="562" y="644"/>
                </a:lnTo>
                <a:lnTo>
                  <a:pt x="581" y="644"/>
                </a:lnTo>
                <a:lnTo>
                  <a:pt x="595" y="644"/>
                </a:lnTo>
                <a:lnTo>
                  <a:pt x="615" y="644"/>
                </a:lnTo>
                <a:lnTo>
                  <a:pt x="629" y="644"/>
                </a:lnTo>
                <a:lnTo>
                  <a:pt x="643" y="644"/>
                </a:lnTo>
                <a:lnTo>
                  <a:pt x="658" y="639"/>
                </a:lnTo>
                <a:lnTo>
                  <a:pt x="677" y="634"/>
                </a:lnTo>
                <a:lnTo>
                  <a:pt x="696" y="624"/>
                </a:lnTo>
                <a:lnTo>
                  <a:pt x="711" y="615"/>
                </a:lnTo>
                <a:lnTo>
                  <a:pt x="725" y="610"/>
                </a:lnTo>
                <a:lnTo>
                  <a:pt x="739" y="600"/>
                </a:lnTo>
                <a:lnTo>
                  <a:pt x="759" y="586"/>
                </a:lnTo>
                <a:lnTo>
                  <a:pt x="773" y="572"/>
                </a:lnTo>
                <a:lnTo>
                  <a:pt x="773" y="557"/>
                </a:lnTo>
                <a:lnTo>
                  <a:pt x="773" y="543"/>
                </a:lnTo>
                <a:lnTo>
                  <a:pt x="773" y="524"/>
                </a:lnTo>
                <a:lnTo>
                  <a:pt x="759" y="480"/>
                </a:lnTo>
                <a:lnTo>
                  <a:pt x="749" y="442"/>
                </a:lnTo>
                <a:lnTo>
                  <a:pt x="744" y="428"/>
                </a:lnTo>
                <a:lnTo>
                  <a:pt x="739" y="413"/>
                </a:lnTo>
                <a:lnTo>
                  <a:pt x="735" y="380"/>
                </a:lnTo>
                <a:lnTo>
                  <a:pt x="735" y="365"/>
                </a:lnTo>
                <a:lnTo>
                  <a:pt x="735" y="346"/>
                </a:lnTo>
                <a:lnTo>
                  <a:pt x="735" y="332"/>
                </a:lnTo>
                <a:lnTo>
                  <a:pt x="735" y="317"/>
                </a:lnTo>
                <a:lnTo>
                  <a:pt x="744" y="303"/>
                </a:lnTo>
                <a:lnTo>
                  <a:pt x="759" y="288"/>
                </a:lnTo>
                <a:lnTo>
                  <a:pt x="773" y="279"/>
                </a:lnTo>
                <a:lnTo>
                  <a:pt x="778" y="264"/>
                </a:lnTo>
                <a:lnTo>
                  <a:pt x="773" y="250"/>
                </a:lnTo>
                <a:lnTo>
                  <a:pt x="754" y="236"/>
                </a:lnTo>
                <a:lnTo>
                  <a:pt x="739" y="226"/>
                </a:lnTo>
                <a:lnTo>
                  <a:pt x="725" y="216"/>
                </a:lnTo>
                <a:lnTo>
                  <a:pt x="711" y="207"/>
                </a:lnTo>
                <a:lnTo>
                  <a:pt x="696" y="197"/>
                </a:lnTo>
                <a:lnTo>
                  <a:pt x="687" y="183"/>
                </a:lnTo>
                <a:lnTo>
                  <a:pt x="677" y="178"/>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48" name="Freeform 8"/>
          <p:cNvSpPr>
            <a:spLocks/>
          </p:cNvSpPr>
          <p:nvPr/>
        </p:nvSpPr>
        <p:spPr bwMode="auto">
          <a:xfrm>
            <a:off x="6664325" y="5283200"/>
            <a:ext cx="306388" cy="187325"/>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49" name="Freeform 9"/>
          <p:cNvSpPr>
            <a:spLocks/>
          </p:cNvSpPr>
          <p:nvPr/>
        </p:nvSpPr>
        <p:spPr bwMode="auto">
          <a:xfrm>
            <a:off x="8524875" y="4332288"/>
            <a:ext cx="395288" cy="495300"/>
          </a:xfrm>
          <a:custGeom>
            <a:avLst/>
            <a:gdLst>
              <a:gd name="T0" fmla="*/ 240 w 241"/>
              <a:gd name="T1" fmla="*/ 3 h 299"/>
              <a:gd name="T2" fmla="*/ 178 w 241"/>
              <a:gd name="T3" fmla="*/ 0 h 299"/>
              <a:gd name="T4" fmla="*/ 163 w 241"/>
              <a:gd name="T5" fmla="*/ 10 h 299"/>
              <a:gd name="T6" fmla="*/ 149 w 241"/>
              <a:gd name="T7" fmla="*/ 15 h 299"/>
              <a:gd name="T8" fmla="*/ 144 w 241"/>
              <a:gd name="T9" fmla="*/ 29 h 299"/>
              <a:gd name="T10" fmla="*/ 139 w 241"/>
              <a:gd name="T11" fmla="*/ 44 h 299"/>
              <a:gd name="T12" fmla="*/ 139 w 241"/>
              <a:gd name="T13" fmla="*/ 58 h 299"/>
              <a:gd name="T14" fmla="*/ 154 w 241"/>
              <a:gd name="T15" fmla="*/ 72 h 299"/>
              <a:gd name="T16" fmla="*/ 168 w 241"/>
              <a:gd name="T17" fmla="*/ 92 h 299"/>
              <a:gd name="T18" fmla="*/ 182 w 241"/>
              <a:gd name="T19" fmla="*/ 101 h 299"/>
              <a:gd name="T20" fmla="*/ 192 w 241"/>
              <a:gd name="T21" fmla="*/ 116 h 299"/>
              <a:gd name="T22" fmla="*/ 192 w 241"/>
              <a:gd name="T23" fmla="*/ 130 h 299"/>
              <a:gd name="T24" fmla="*/ 192 w 241"/>
              <a:gd name="T25" fmla="*/ 144 h 299"/>
              <a:gd name="T26" fmla="*/ 178 w 241"/>
              <a:gd name="T27" fmla="*/ 164 h 299"/>
              <a:gd name="T28" fmla="*/ 163 w 241"/>
              <a:gd name="T29" fmla="*/ 178 h 299"/>
              <a:gd name="T30" fmla="*/ 144 w 241"/>
              <a:gd name="T31" fmla="*/ 192 h 299"/>
              <a:gd name="T32" fmla="*/ 130 w 241"/>
              <a:gd name="T33" fmla="*/ 202 h 299"/>
              <a:gd name="T34" fmla="*/ 115 w 241"/>
              <a:gd name="T35" fmla="*/ 207 h 299"/>
              <a:gd name="T36" fmla="*/ 96 w 241"/>
              <a:gd name="T37" fmla="*/ 212 h 299"/>
              <a:gd name="T38" fmla="*/ 82 w 241"/>
              <a:gd name="T39" fmla="*/ 221 h 299"/>
              <a:gd name="T40" fmla="*/ 72 w 241"/>
              <a:gd name="T41" fmla="*/ 250 h 299"/>
              <a:gd name="T42" fmla="*/ 58 w 241"/>
              <a:gd name="T43" fmla="*/ 264 h 299"/>
              <a:gd name="T44" fmla="*/ 43 w 241"/>
              <a:gd name="T45" fmla="*/ 274 h 299"/>
              <a:gd name="T46" fmla="*/ 0 w 241"/>
              <a:gd name="T47" fmla="*/ 298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1"/>
              <a:gd name="T73" fmla="*/ 0 h 299"/>
              <a:gd name="T74" fmla="*/ 241 w 241"/>
              <a:gd name="T75" fmla="*/ 299 h 2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1" h="299">
                <a:moveTo>
                  <a:pt x="240" y="3"/>
                </a:moveTo>
                <a:lnTo>
                  <a:pt x="178" y="0"/>
                </a:lnTo>
                <a:lnTo>
                  <a:pt x="163" y="10"/>
                </a:lnTo>
                <a:lnTo>
                  <a:pt x="149" y="15"/>
                </a:lnTo>
                <a:lnTo>
                  <a:pt x="144" y="29"/>
                </a:lnTo>
                <a:lnTo>
                  <a:pt x="139" y="44"/>
                </a:lnTo>
                <a:lnTo>
                  <a:pt x="139" y="58"/>
                </a:lnTo>
                <a:lnTo>
                  <a:pt x="154" y="72"/>
                </a:lnTo>
                <a:lnTo>
                  <a:pt x="168" y="92"/>
                </a:lnTo>
                <a:lnTo>
                  <a:pt x="182" y="101"/>
                </a:lnTo>
                <a:lnTo>
                  <a:pt x="192" y="116"/>
                </a:lnTo>
                <a:lnTo>
                  <a:pt x="192" y="130"/>
                </a:lnTo>
                <a:lnTo>
                  <a:pt x="192" y="144"/>
                </a:lnTo>
                <a:lnTo>
                  <a:pt x="178" y="164"/>
                </a:lnTo>
                <a:lnTo>
                  <a:pt x="163" y="178"/>
                </a:lnTo>
                <a:lnTo>
                  <a:pt x="144" y="192"/>
                </a:lnTo>
                <a:lnTo>
                  <a:pt x="130" y="202"/>
                </a:lnTo>
                <a:lnTo>
                  <a:pt x="115" y="207"/>
                </a:lnTo>
                <a:lnTo>
                  <a:pt x="96" y="212"/>
                </a:lnTo>
                <a:lnTo>
                  <a:pt x="82" y="221"/>
                </a:lnTo>
                <a:lnTo>
                  <a:pt x="72" y="250"/>
                </a:lnTo>
                <a:lnTo>
                  <a:pt x="58" y="264"/>
                </a:lnTo>
                <a:lnTo>
                  <a:pt x="43" y="274"/>
                </a:lnTo>
                <a:lnTo>
                  <a:pt x="0" y="29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0" name="Freeform 10"/>
          <p:cNvSpPr>
            <a:spLocks/>
          </p:cNvSpPr>
          <p:nvPr/>
        </p:nvSpPr>
        <p:spPr bwMode="auto">
          <a:xfrm>
            <a:off x="6969125" y="4270375"/>
            <a:ext cx="190500" cy="725488"/>
          </a:xfrm>
          <a:custGeom>
            <a:avLst/>
            <a:gdLst>
              <a:gd name="T0" fmla="*/ 18 w 116"/>
              <a:gd name="T1" fmla="*/ 0 h 439"/>
              <a:gd name="T2" fmla="*/ 0 w 116"/>
              <a:gd name="T3" fmla="*/ 0 h 439"/>
              <a:gd name="T4" fmla="*/ 24 w 116"/>
              <a:gd name="T5" fmla="*/ 16 h 439"/>
              <a:gd name="T6" fmla="*/ 42 w 116"/>
              <a:gd name="T7" fmla="*/ 22 h 439"/>
              <a:gd name="T8" fmla="*/ 61 w 116"/>
              <a:gd name="T9" fmla="*/ 33 h 439"/>
              <a:gd name="T10" fmla="*/ 78 w 116"/>
              <a:gd name="T11" fmla="*/ 43 h 439"/>
              <a:gd name="T12" fmla="*/ 96 w 116"/>
              <a:gd name="T13" fmla="*/ 60 h 439"/>
              <a:gd name="T14" fmla="*/ 109 w 116"/>
              <a:gd name="T15" fmla="*/ 82 h 439"/>
              <a:gd name="T16" fmla="*/ 115 w 116"/>
              <a:gd name="T17" fmla="*/ 98 h 439"/>
              <a:gd name="T18" fmla="*/ 115 w 116"/>
              <a:gd name="T19" fmla="*/ 115 h 439"/>
              <a:gd name="T20" fmla="*/ 115 w 116"/>
              <a:gd name="T21" fmla="*/ 131 h 439"/>
              <a:gd name="T22" fmla="*/ 96 w 116"/>
              <a:gd name="T23" fmla="*/ 143 h 439"/>
              <a:gd name="T24" fmla="*/ 85 w 116"/>
              <a:gd name="T25" fmla="*/ 159 h 439"/>
              <a:gd name="T26" fmla="*/ 72 w 116"/>
              <a:gd name="T27" fmla="*/ 176 h 439"/>
              <a:gd name="T28" fmla="*/ 72 w 116"/>
              <a:gd name="T29" fmla="*/ 197 h 439"/>
              <a:gd name="T30" fmla="*/ 72 w 116"/>
              <a:gd name="T31" fmla="*/ 219 h 439"/>
              <a:gd name="T32" fmla="*/ 72 w 116"/>
              <a:gd name="T33" fmla="*/ 241 h 439"/>
              <a:gd name="T34" fmla="*/ 72 w 116"/>
              <a:gd name="T35" fmla="*/ 258 h 439"/>
              <a:gd name="T36" fmla="*/ 85 w 116"/>
              <a:gd name="T37" fmla="*/ 274 h 439"/>
              <a:gd name="T38" fmla="*/ 96 w 116"/>
              <a:gd name="T39" fmla="*/ 290 h 439"/>
              <a:gd name="T40" fmla="*/ 102 w 116"/>
              <a:gd name="T41" fmla="*/ 307 h 439"/>
              <a:gd name="T42" fmla="*/ 102 w 116"/>
              <a:gd name="T43" fmla="*/ 329 h 439"/>
              <a:gd name="T44" fmla="*/ 102 w 116"/>
              <a:gd name="T45" fmla="*/ 350 h 439"/>
              <a:gd name="T46" fmla="*/ 91 w 116"/>
              <a:gd name="T47" fmla="*/ 367 h 439"/>
              <a:gd name="T48" fmla="*/ 72 w 116"/>
              <a:gd name="T49" fmla="*/ 383 h 439"/>
              <a:gd name="T50" fmla="*/ 48 w 116"/>
              <a:gd name="T51" fmla="*/ 389 h 439"/>
              <a:gd name="T52" fmla="*/ 42 w 116"/>
              <a:gd name="T53" fmla="*/ 405 h 439"/>
              <a:gd name="T54" fmla="*/ 42 w 116"/>
              <a:gd name="T55" fmla="*/ 422 h 439"/>
              <a:gd name="T56" fmla="*/ 42 w 116"/>
              <a:gd name="T57" fmla="*/ 438 h 4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439"/>
              <a:gd name="T89" fmla="*/ 116 w 116"/>
              <a:gd name="T90" fmla="*/ 439 h 4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439">
                <a:moveTo>
                  <a:pt x="18" y="0"/>
                </a:moveTo>
                <a:lnTo>
                  <a:pt x="0" y="0"/>
                </a:lnTo>
                <a:lnTo>
                  <a:pt x="24" y="16"/>
                </a:lnTo>
                <a:lnTo>
                  <a:pt x="42" y="22"/>
                </a:lnTo>
                <a:lnTo>
                  <a:pt x="61" y="33"/>
                </a:lnTo>
                <a:lnTo>
                  <a:pt x="78" y="43"/>
                </a:lnTo>
                <a:lnTo>
                  <a:pt x="96" y="60"/>
                </a:lnTo>
                <a:lnTo>
                  <a:pt x="109" y="82"/>
                </a:lnTo>
                <a:lnTo>
                  <a:pt x="115" y="98"/>
                </a:lnTo>
                <a:lnTo>
                  <a:pt x="115" y="115"/>
                </a:lnTo>
                <a:lnTo>
                  <a:pt x="115" y="131"/>
                </a:lnTo>
                <a:lnTo>
                  <a:pt x="96" y="143"/>
                </a:lnTo>
                <a:lnTo>
                  <a:pt x="85" y="159"/>
                </a:lnTo>
                <a:lnTo>
                  <a:pt x="72" y="176"/>
                </a:lnTo>
                <a:lnTo>
                  <a:pt x="72" y="197"/>
                </a:lnTo>
                <a:lnTo>
                  <a:pt x="72" y="219"/>
                </a:lnTo>
                <a:lnTo>
                  <a:pt x="72" y="241"/>
                </a:lnTo>
                <a:lnTo>
                  <a:pt x="72" y="258"/>
                </a:lnTo>
                <a:lnTo>
                  <a:pt x="85" y="274"/>
                </a:lnTo>
                <a:lnTo>
                  <a:pt x="96" y="290"/>
                </a:lnTo>
                <a:lnTo>
                  <a:pt x="102" y="307"/>
                </a:lnTo>
                <a:lnTo>
                  <a:pt x="102" y="329"/>
                </a:lnTo>
                <a:lnTo>
                  <a:pt x="102" y="350"/>
                </a:lnTo>
                <a:lnTo>
                  <a:pt x="91" y="367"/>
                </a:lnTo>
                <a:lnTo>
                  <a:pt x="72" y="383"/>
                </a:lnTo>
                <a:lnTo>
                  <a:pt x="48" y="389"/>
                </a:lnTo>
                <a:lnTo>
                  <a:pt x="42" y="405"/>
                </a:lnTo>
                <a:lnTo>
                  <a:pt x="42" y="422"/>
                </a:lnTo>
                <a:lnTo>
                  <a:pt x="42" y="43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1" name="Freeform 11"/>
          <p:cNvSpPr>
            <a:spLocks/>
          </p:cNvSpPr>
          <p:nvPr/>
        </p:nvSpPr>
        <p:spPr bwMode="auto">
          <a:xfrm>
            <a:off x="6450013" y="5857875"/>
            <a:ext cx="409575" cy="334963"/>
          </a:xfrm>
          <a:custGeom>
            <a:avLst/>
            <a:gdLst>
              <a:gd name="T0" fmla="*/ 19 w 250"/>
              <a:gd name="T1" fmla="*/ 192 h 203"/>
              <a:gd name="T2" fmla="*/ 0 w 250"/>
              <a:gd name="T3" fmla="*/ 202 h 203"/>
              <a:gd name="T4" fmla="*/ 9 w 250"/>
              <a:gd name="T5" fmla="*/ 182 h 203"/>
              <a:gd name="T6" fmla="*/ 29 w 250"/>
              <a:gd name="T7" fmla="*/ 173 h 203"/>
              <a:gd name="T8" fmla="*/ 48 w 250"/>
              <a:gd name="T9" fmla="*/ 163 h 203"/>
              <a:gd name="T10" fmla="*/ 72 w 250"/>
              <a:gd name="T11" fmla="*/ 163 h 203"/>
              <a:gd name="T12" fmla="*/ 101 w 250"/>
              <a:gd name="T13" fmla="*/ 163 h 203"/>
              <a:gd name="T14" fmla="*/ 125 w 250"/>
              <a:gd name="T15" fmla="*/ 163 h 203"/>
              <a:gd name="T16" fmla="*/ 144 w 250"/>
              <a:gd name="T17" fmla="*/ 163 h 203"/>
              <a:gd name="T18" fmla="*/ 158 w 250"/>
              <a:gd name="T19" fmla="*/ 163 h 203"/>
              <a:gd name="T20" fmla="*/ 173 w 250"/>
              <a:gd name="T21" fmla="*/ 173 h 203"/>
              <a:gd name="T22" fmla="*/ 192 w 250"/>
              <a:gd name="T23" fmla="*/ 182 h 203"/>
              <a:gd name="T24" fmla="*/ 211 w 250"/>
              <a:gd name="T25" fmla="*/ 178 h 203"/>
              <a:gd name="T26" fmla="*/ 225 w 250"/>
              <a:gd name="T27" fmla="*/ 173 h 203"/>
              <a:gd name="T28" fmla="*/ 235 w 250"/>
              <a:gd name="T29" fmla="*/ 158 h 203"/>
              <a:gd name="T30" fmla="*/ 249 w 250"/>
              <a:gd name="T31" fmla="*/ 144 h 203"/>
              <a:gd name="T32" fmla="*/ 249 w 250"/>
              <a:gd name="T33" fmla="*/ 130 h 203"/>
              <a:gd name="T34" fmla="*/ 249 w 250"/>
              <a:gd name="T35" fmla="*/ 110 h 203"/>
              <a:gd name="T36" fmla="*/ 240 w 250"/>
              <a:gd name="T37" fmla="*/ 96 h 203"/>
              <a:gd name="T38" fmla="*/ 230 w 250"/>
              <a:gd name="T39" fmla="*/ 82 h 203"/>
              <a:gd name="T40" fmla="*/ 211 w 250"/>
              <a:gd name="T41" fmla="*/ 67 h 203"/>
              <a:gd name="T42" fmla="*/ 197 w 250"/>
              <a:gd name="T43" fmla="*/ 48 h 203"/>
              <a:gd name="T44" fmla="*/ 192 w 250"/>
              <a:gd name="T45" fmla="*/ 29 h 203"/>
              <a:gd name="T46" fmla="*/ 182 w 250"/>
              <a:gd name="T47" fmla="*/ 14 h 203"/>
              <a:gd name="T48" fmla="*/ 182 w 250"/>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0"/>
              <a:gd name="T76" fmla="*/ 0 h 203"/>
              <a:gd name="T77" fmla="*/ 250 w 250"/>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0" h="203">
                <a:moveTo>
                  <a:pt x="19" y="192"/>
                </a:moveTo>
                <a:lnTo>
                  <a:pt x="0" y="202"/>
                </a:lnTo>
                <a:lnTo>
                  <a:pt x="9" y="182"/>
                </a:lnTo>
                <a:lnTo>
                  <a:pt x="29" y="173"/>
                </a:lnTo>
                <a:lnTo>
                  <a:pt x="48" y="163"/>
                </a:lnTo>
                <a:lnTo>
                  <a:pt x="72" y="163"/>
                </a:lnTo>
                <a:lnTo>
                  <a:pt x="101" y="163"/>
                </a:lnTo>
                <a:lnTo>
                  <a:pt x="125" y="163"/>
                </a:lnTo>
                <a:lnTo>
                  <a:pt x="144" y="163"/>
                </a:lnTo>
                <a:lnTo>
                  <a:pt x="158" y="163"/>
                </a:lnTo>
                <a:lnTo>
                  <a:pt x="173" y="173"/>
                </a:lnTo>
                <a:lnTo>
                  <a:pt x="192" y="182"/>
                </a:lnTo>
                <a:lnTo>
                  <a:pt x="211" y="178"/>
                </a:lnTo>
                <a:lnTo>
                  <a:pt x="225" y="173"/>
                </a:lnTo>
                <a:lnTo>
                  <a:pt x="235" y="158"/>
                </a:lnTo>
                <a:lnTo>
                  <a:pt x="249" y="144"/>
                </a:lnTo>
                <a:lnTo>
                  <a:pt x="249" y="130"/>
                </a:lnTo>
                <a:lnTo>
                  <a:pt x="249" y="110"/>
                </a:lnTo>
                <a:lnTo>
                  <a:pt x="240" y="96"/>
                </a:lnTo>
                <a:lnTo>
                  <a:pt x="230" y="82"/>
                </a:lnTo>
                <a:lnTo>
                  <a:pt x="211" y="67"/>
                </a:lnTo>
                <a:lnTo>
                  <a:pt x="197" y="48"/>
                </a:lnTo>
                <a:lnTo>
                  <a:pt x="192" y="29"/>
                </a:lnTo>
                <a:lnTo>
                  <a:pt x="182" y="14"/>
                </a:lnTo>
                <a:lnTo>
                  <a:pt x="182"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2" name="Freeform 12"/>
          <p:cNvSpPr>
            <a:spLocks/>
          </p:cNvSpPr>
          <p:nvPr/>
        </p:nvSpPr>
        <p:spPr bwMode="auto">
          <a:xfrm>
            <a:off x="6051550" y="3975100"/>
            <a:ext cx="198438" cy="647700"/>
          </a:xfrm>
          <a:custGeom>
            <a:avLst/>
            <a:gdLst>
              <a:gd name="T0" fmla="*/ 77 w 121"/>
              <a:gd name="T1" fmla="*/ 0 h 391"/>
              <a:gd name="T2" fmla="*/ 88 w 121"/>
              <a:gd name="T3" fmla="*/ 22 h 391"/>
              <a:gd name="T4" fmla="*/ 119 w 121"/>
              <a:gd name="T5" fmla="*/ 55 h 391"/>
              <a:gd name="T6" fmla="*/ 114 w 121"/>
              <a:gd name="T7" fmla="*/ 74 h 391"/>
              <a:gd name="T8" fmla="*/ 116 w 121"/>
              <a:gd name="T9" fmla="*/ 91 h 391"/>
              <a:gd name="T10" fmla="*/ 117 w 121"/>
              <a:gd name="T11" fmla="*/ 108 h 391"/>
              <a:gd name="T12" fmla="*/ 120 w 121"/>
              <a:gd name="T13" fmla="*/ 126 h 391"/>
              <a:gd name="T14" fmla="*/ 108 w 121"/>
              <a:gd name="T15" fmla="*/ 147 h 391"/>
              <a:gd name="T16" fmla="*/ 101 w 121"/>
              <a:gd name="T17" fmla="*/ 160 h 391"/>
              <a:gd name="T18" fmla="*/ 86 w 121"/>
              <a:gd name="T19" fmla="*/ 189 h 391"/>
              <a:gd name="T20" fmla="*/ 72 w 121"/>
              <a:gd name="T21" fmla="*/ 204 h 391"/>
              <a:gd name="T22" fmla="*/ 65 w 121"/>
              <a:gd name="T23" fmla="*/ 217 h 391"/>
              <a:gd name="T24" fmla="*/ 52 w 121"/>
              <a:gd name="T25" fmla="*/ 231 h 391"/>
              <a:gd name="T26" fmla="*/ 41 w 121"/>
              <a:gd name="T27" fmla="*/ 241 h 391"/>
              <a:gd name="T28" fmla="*/ 24 w 121"/>
              <a:gd name="T29" fmla="*/ 265 h 391"/>
              <a:gd name="T30" fmla="*/ 15 w 121"/>
              <a:gd name="T31" fmla="*/ 282 h 391"/>
              <a:gd name="T32" fmla="*/ 6 w 121"/>
              <a:gd name="T33" fmla="*/ 299 h 391"/>
              <a:gd name="T34" fmla="*/ 1 w 121"/>
              <a:gd name="T35" fmla="*/ 318 h 391"/>
              <a:gd name="T36" fmla="*/ 0 w 121"/>
              <a:gd name="T37" fmla="*/ 340 h 391"/>
              <a:gd name="T38" fmla="*/ 10 w 121"/>
              <a:gd name="T39" fmla="*/ 360 h 391"/>
              <a:gd name="T40" fmla="*/ 16 w 121"/>
              <a:gd name="T41" fmla="*/ 382 h 391"/>
              <a:gd name="T42" fmla="*/ 29 w 121"/>
              <a:gd name="T43" fmla="*/ 388 h 391"/>
              <a:gd name="T44" fmla="*/ 44 w 121"/>
              <a:gd name="T45" fmla="*/ 390 h 3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391"/>
              <a:gd name="T71" fmla="*/ 121 w 121"/>
              <a:gd name="T72" fmla="*/ 391 h 39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391">
                <a:moveTo>
                  <a:pt x="77" y="0"/>
                </a:moveTo>
                <a:lnTo>
                  <a:pt x="88" y="22"/>
                </a:lnTo>
                <a:lnTo>
                  <a:pt x="119" y="55"/>
                </a:lnTo>
                <a:lnTo>
                  <a:pt x="114" y="74"/>
                </a:lnTo>
                <a:lnTo>
                  <a:pt x="116" y="91"/>
                </a:lnTo>
                <a:lnTo>
                  <a:pt x="117" y="108"/>
                </a:lnTo>
                <a:lnTo>
                  <a:pt x="120" y="126"/>
                </a:lnTo>
                <a:lnTo>
                  <a:pt x="108" y="147"/>
                </a:lnTo>
                <a:lnTo>
                  <a:pt x="101" y="160"/>
                </a:lnTo>
                <a:lnTo>
                  <a:pt x="86" y="189"/>
                </a:lnTo>
                <a:lnTo>
                  <a:pt x="72" y="204"/>
                </a:lnTo>
                <a:lnTo>
                  <a:pt x="65" y="217"/>
                </a:lnTo>
                <a:lnTo>
                  <a:pt x="52" y="231"/>
                </a:lnTo>
                <a:lnTo>
                  <a:pt x="41" y="241"/>
                </a:lnTo>
                <a:lnTo>
                  <a:pt x="24" y="265"/>
                </a:lnTo>
                <a:lnTo>
                  <a:pt x="15" y="282"/>
                </a:lnTo>
                <a:lnTo>
                  <a:pt x="6" y="299"/>
                </a:lnTo>
                <a:lnTo>
                  <a:pt x="1" y="318"/>
                </a:lnTo>
                <a:lnTo>
                  <a:pt x="0" y="340"/>
                </a:lnTo>
                <a:lnTo>
                  <a:pt x="10" y="360"/>
                </a:lnTo>
                <a:lnTo>
                  <a:pt x="16" y="382"/>
                </a:lnTo>
                <a:lnTo>
                  <a:pt x="29" y="388"/>
                </a:lnTo>
                <a:lnTo>
                  <a:pt x="44" y="39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3" name="Freeform 13"/>
          <p:cNvSpPr>
            <a:spLocks/>
          </p:cNvSpPr>
          <p:nvPr/>
        </p:nvSpPr>
        <p:spPr bwMode="auto">
          <a:xfrm>
            <a:off x="8447088" y="5349875"/>
            <a:ext cx="411162" cy="636588"/>
          </a:xfrm>
          <a:custGeom>
            <a:avLst/>
            <a:gdLst>
              <a:gd name="T0" fmla="*/ 240 w 251"/>
              <a:gd name="T1" fmla="*/ 19 h 385"/>
              <a:gd name="T2" fmla="*/ 250 w 251"/>
              <a:gd name="T3" fmla="*/ 0 h 385"/>
              <a:gd name="T4" fmla="*/ 230 w 251"/>
              <a:gd name="T5" fmla="*/ 24 h 385"/>
              <a:gd name="T6" fmla="*/ 216 w 251"/>
              <a:gd name="T7" fmla="*/ 38 h 385"/>
              <a:gd name="T8" fmla="*/ 211 w 251"/>
              <a:gd name="T9" fmla="*/ 53 h 385"/>
              <a:gd name="T10" fmla="*/ 206 w 251"/>
              <a:gd name="T11" fmla="*/ 67 h 385"/>
              <a:gd name="T12" fmla="*/ 206 w 251"/>
              <a:gd name="T13" fmla="*/ 86 h 385"/>
              <a:gd name="T14" fmla="*/ 211 w 251"/>
              <a:gd name="T15" fmla="*/ 101 h 385"/>
              <a:gd name="T16" fmla="*/ 221 w 251"/>
              <a:gd name="T17" fmla="*/ 115 h 385"/>
              <a:gd name="T18" fmla="*/ 230 w 251"/>
              <a:gd name="T19" fmla="*/ 139 h 385"/>
              <a:gd name="T20" fmla="*/ 235 w 251"/>
              <a:gd name="T21" fmla="*/ 158 h 385"/>
              <a:gd name="T22" fmla="*/ 240 w 251"/>
              <a:gd name="T23" fmla="*/ 197 h 385"/>
              <a:gd name="T24" fmla="*/ 235 w 251"/>
              <a:gd name="T25" fmla="*/ 211 h 385"/>
              <a:gd name="T26" fmla="*/ 216 w 251"/>
              <a:gd name="T27" fmla="*/ 221 h 385"/>
              <a:gd name="T28" fmla="*/ 202 w 251"/>
              <a:gd name="T29" fmla="*/ 230 h 385"/>
              <a:gd name="T30" fmla="*/ 187 w 251"/>
              <a:gd name="T31" fmla="*/ 235 h 385"/>
              <a:gd name="T32" fmla="*/ 173 w 251"/>
              <a:gd name="T33" fmla="*/ 240 h 385"/>
              <a:gd name="T34" fmla="*/ 158 w 251"/>
              <a:gd name="T35" fmla="*/ 245 h 385"/>
              <a:gd name="T36" fmla="*/ 139 w 251"/>
              <a:gd name="T37" fmla="*/ 245 h 385"/>
              <a:gd name="T38" fmla="*/ 125 w 251"/>
              <a:gd name="T39" fmla="*/ 249 h 385"/>
              <a:gd name="T40" fmla="*/ 106 w 251"/>
              <a:gd name="T41" fmla="*/ 254 h 385"/>
              <a:gd name="T42" fmla="*/ 91 w 251"/>
              <a:gd name="T43" fmla="*/ 264 h 385"/>
              <a:gd name="T44" fmla="*/ 77 w 251"/>
              <a:gd name="T45" fmla="*/ 273 h 385"/>
              <a:gd name="T46" fmla="*/ 62 w 251"/>
              <a:gd name="T47" fmla="*/ 283 h 385"/>
              <a:gd name="T48" fmla="*/ 48 w 251"/>
              <a:gd name="T49" fmla="*/ 297 h 385"/>
              <a:gd name="T50" fmla="*/ 34 w 251"/>
              <a:gd name="T51" fmla="*/ 312 h 385"/>
              <a:gd name="T52" fmla="*/ 19 w 251"/>
              <a:gd name="T53" fmla="*/ 326 h 385"/>
              <a:gd name="T54" fmla="*/ 5 w 251"/>
              <a:gd name="T55" fmla="*/ 341 h 385"/>
              <a:gd name="T56" fmla="*/ 0 w 251"/>
              <a:gd name="T57" fmla="*/ 355 h 385"/>
              <a:gd name="T58" fmla="*/ 5 w 251"/>
              <a:gd name="T59" fmla="*/ 369 h 385"/>
              <a:gd name="T60" fmla="*/ 10 w 251"/>
              <a:gd name="T61" fmla="*/ 384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385"/>
              <a:gd name="T95" fmla="*/ 251 w 251"/>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385">
                <a:moveTo>
                  <a:pt x="240" y="19"/>
                </a:moveTo>
                <a:lnTo>
                  <a:pt x="250" y="0"/>
                </a:lnTo>
                <a:lnTo>
                  <a:pt x="230" y="24"/>
                </a:lnTo>
                <a:lnTo>
                  <a:pt x="216" y="38"/>
                </a:lnTo>
                <a:lnTo>
                  <a:pt x="211" y="53"/>
                </a:lnTo>
                <a:lnTo>
                  <a:pt x="206" y="67"/>
                </a:lnTo>
                <a:lnTo>
                  <a:pt x="206" y="86"/>
                </a:lnTo>
                <a:lnTo>
                  <a:pt x="211" y="101"/>
                </a:lnTo>
                <a:lnTo>
                  <a:pt x="221" y="115"/>
                </a:lnTo>
                <a:lnTo>
                  <a:pt x="230" y="139"/>
                </a:lnTo>
                <a:lnTo>
                  <a:pt x="235" y="158"/>
                </a:lnTo>
                <a:lnTo>
                  <a:pt x="240" y="197"/>
                </a:lnTo>
                <a:lnTo>
                  <a:pt x="235" y="211"/>
                </a:lnTo>
                <a:lnTo>
                  <a:pt x="216" y="221"/>
                </a:lnTo>
                <a:lnTo>
                  <a:pt x="202" y="230"/>
                </a:lnTo>
                <a:lnTo>
                  <a:pt x="187" y="235"/>
                </a:lnTo>
                <a:lnTo>
                  <a:pt x="173" y="240"/>
                </a:lnTo>
                <a:lnTo>
                  <a:pt x="158" y="245"/>
                </a:lnTo>
                <a:lnTo>
                  <a:pt x="139" y="245"/>
                </a:lnTo>
                <a:lnTo>
                  <a:pt x="125" y="249"/>
                </a:lnTo>
                <a:lnTo>
                  <a:pt x="106" y="254"/>
                </a:lnTo>
                <a:lnTo>
                  <a:pt x="91" y="264"/>
                </a:lnTo>
                <a:lnTo>
                  <a:pt x="77" y="273"/>
                </a:lnTo>
                <a:lnTo>
                  <a:pt x="62" y="283"/>
                </a:lnTo>
                <a:lnTo>
                  <a:pt x="48" y="297"/>
                </a:lnTo>
                <a:lnTo>
                  <a:pt x="34" y="312"/>
                </a:lnTo>
                <a:lnTo>
                  <a:pt x="19" y="326"/>
                </a:lnTo>
                <a:lnTo>
                  <a:pt x="5" y="341"/>
                </a:lnTo>
                <a:lnTo>
                  <a:pt x="0" y="355"/>
                </a:lnTo>
                <a:lnTo>
                  <a:pt x="5" y="369"/>
                </a:lnTo>
                <a:lnTo>
                  <a:pt x="10"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6510" name="Rectangle 14"/>
          <p:cNvSpPr>
            <a:spLocks noChangeArrowheads="1"/>
          </p:cNvSpPr>
          <p:nvPr/>
        </p:nvSpPr>
        <p:spPr bwMode="auto">
          <a:xfrm>
            <a:off x="5129213" y="4502150"/>
            <a:ext cx="287337"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1" name="Rectangle 15"/>
          <p:cNvSpPr>
            <a:spLocks noChangeArrowheads="1"/>
          </p:cNvSpPr>
          <p:nvPr/>
        </p:nvSpPr>
        <p:spPr bwMode="auto">
          <a:xfrm>
            <a:off x="5884863" y="3883025"/>
            <a:ext cx="287337"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2" name="Rectangle 16"/>
          <p:cNvSpPr>
            <a:spLocks noChangeArrowheads="1"/>
          </p:cNvSpPr>
          <p:nvPr/>
        </p:nvSpPr>
        <p:spPr bwMode="auto">
          <a:xfrm>
            <a:off x="6262688" y="6145213"/>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57" name="Freeform 17"/>
          <p:cNvSpPr>
            <a:spLocks/>
          </p:cNvSpPr>
          <p:nvPr/>
        </p:nvSpPr>
        <p:spPr bwMode="auto">
          <a:xfrm>
            <a:off x="1385888" y="4094163"/>
            <a:ext cx="2854325" cy="2044700"/>
          </a:xfrm>
          <a:custGeom>
            <a:avLst/>
            <a:gdLst>
              <a:gd name="T0" fmla="*/ 1628 w 1742"/>
              <a:gd name="T1" fmla="*/ 479 h 1236"/>
              <a:gd name="T2" fmla="*/ 1618 w 1742"/>
              <a:gd name="T3" fmla="*/ 415 h 1236"/>
              <a:gd name="T4" fmla="*/ 1638 w 1742"/>
              <a:gd name="T5" fmla="*/ 320 h 1236"/>
              <a:gd name="T6" fmla="*/ 1663 w 1742"/>
              <a:gd name="T7" fmla="*/ 255 h 1236"/>
              <a:gd name="T8" fmla="*/ 1621 w 1742"/>
              <a:gd name="T9" fmla="*/ 58 h 1236"/>
              <a:gd name="T10" fmla="*/ 1506 w 1742"/>
              <a:gd name="T11" fmla="*/ 9 h 1236"/>
              <a:gd name="T12" fmla="*/ 1412 w 1742"/>
              <a:gd name="T13" fmla="*/ 4 h 1236"/>
              <a:gd name="T14" fmla="*/ 1231 w 1742"/>
              <a:gd name="T15" fmla="*/ 78 h 1236"/>
              <a:gd name="T16" fmla="*/ 1157 w 1742"/>
              <a:gd name="T17" fmla="*/ 117 h 1236"/>
              <a:gd name="T18" fmla="*/ 1079 w 1742"/>
              <a:gd name="T19" fmla="*/ 117 h 1236"/>
              <a:gd name="T20" fmla="*/ 1005 w 1742"/>
              <a:gd name="T21" fmla="*/ 121 h 1236"/>
              <a:gd name="T22" fmla="*/ 927 w 1742"/>
              <a:gd name="T23" fmla="*/ 117 h 1236"/>
              <a:gd name="T24" fmla="*/ 844 w 1742"/>
              <a:gd name="T25" fmla="*/ 91 h 1236"/>
              <a:gd name="T26" fmla="*/ 750 w 1742"/>
              <a:gd name="T27" fmla="*/ 78 h 1236"/>
              <a:gd name="T28" fmla="*/ 672 w 1742"/>
              <a:gd name="T29" fmla="*/ 86 h 1236"/>
              <a:gd name="T30" fmla="*/ 579 w 1742"/>
              <a:gd name="T31" fmla="*/ 86 h 1236"/>
              <a:gd name="T32" fmla="*/ 495 w 1742"/>
              <a:gd name="T33" fmla="*/ 91 h 1236"/>
              <a:gd name="T34" fmla="*/ 417 w 1742"/>
              <a:gd name="T35" fmla="*/ 95 h 1236"/>
              <a:gd name="T36" fmla="*/ 343 w 1742"/>
              <a:gd name="T37" fmla="*/ 108 h 1236"/>
              <a:gd name="T38" fmla="*/ 265 w 1742"/>
              <a:gd name="T39" fmla="*/ 130 h 1236"/>
              <a:gd name="T40" fmla="*/ 191 w 1742"/>
              <a:gd name="T41" fmla="*/ 168 h 1236"/>
              <a:gd name="T42" fmla="*/ 128 w 1742"/>
              <a:gd name="T43" fmla="*/ 233 h 1236"/>
              <a:gd name="T44" fmla="*/ 78 w 1742"/>
              <a:gd name="T45" fmla="*/ 311 h 1236"/>
              <a:gd name="T46" fmla="*/ 39 w 1742"/>
              <a:gd name="T47" fmla="*/ 384 h 1236"/>
              <a:gd name="T48" fmla="*/ 20 w 1742"/>
              <a:gd name="T49" fmla="*/ 458 h 1236"/>
              <a:gd name="T50" fmla="*/ 0 w 1742"/>
              <a:gd name="T51" fmla="*/ 548 h 1236"/>
              <a:gd name="T52" fmla="*/ 5 w 1742"/>
              <a:gd name="T53" fmla="*/ 656 h 1236"/>
              <a:gd name="T54" fmla="*/ 10 w 1742"/>
              <a:gd name="T55" fmla="*/ 725 h 1236"/>
              <a:gd name="T56" fmla="*/ 20 w 1742"/>
              <a:gd name="T57" fmla="*/ 799 h 1236"/>
              <a:gd name="T58" fmla="*/ 49 w 1742"/>
              <a:gd name="T59" fmla="*/ 872 h 1236"/>
              <a:gd name="T60" fmla="*/ 74 w 1742"/>
              <a:gd name="T61" fmla="*/ 937 h 1236"/>
              <a:gd name="T62" fmla="*/ 123 w 1742"/>
              <a:gd name="T63" fmla="*/ 1006 h 1236"/>
              <a:gd name="T64" fmla="*/ 216 w 1742"/>
              <a:gd name="T65" fmla="*/ 1088 h 1236"/>
              <a:gd name="T66" fmla="*/ 436 w 1742"/>
              <a:gd name="T67" fmla="*/ 1157 h 1236"/>
              <a:gd name="T68" fmla="*/ 647 w 1742"/>
              <a:gd name="T69" fmla="*/ 1192 h 1236"/>
              <a:gd name="T70" fmla="*/ 785 w 1742"/>
              <a:gd name="T71" fmla="*/ 1222 h 1236"/>
              <a:gd name="T72" fmla="*/ 907 w 1742"/>
              <a:gd name="T73" fmla="*/ 1235 h 1236"/>
              <a:gd name="T74" fmla="*/ 996 w 1742"/>
              <a:gd name="T75" fmla="*/ 1226 h 1236"/>
              <a:gd name="T76" fmla="*/ 1074 w 1742"/>
              <a:gd name="T77" fmla="*/ 1218 h 1236"/>
              <a:gd name="T78" fmla="*/ 1152 w 1742"/>
              <a:gd name="T79" fmla="*/ 1205 h 1236"/>
              <a:gd name="T80" fmla="*/ 1226 w 1742"/>
              <a:gd name="T81" fmla="*/ 1192 h 1236"/>
              <a:gd name="T82" fmla="*/ 1305 w 1742"/>
              <a:gd name="T83" fmla="*/ 1149 h 1236"/>
              <a:gd name="T84" fmla="*/ 1388 w 1742"/>
              <a:gd name="T85" fmla="*/ 1118 h 1236"/>
              <a:gd name="T86" fmla="*/ 1461 w 1742"/>
              <a:gd name="T87" fmla="*/ 1110 h 1236"/>
              <a:gd name="T88" fmla="*/ 1535 w 1742"/>
              <a:gd name="T89" fmla="*/ 1088 h 1236"/>
              <a:gd name="T90" fmla="*/ 1609 w 1742"/>
              <a:gd name="T91" fmla="*/ 1045 h 1236"/>
              <a:gd name="T92" fmla="*/ 1682 w 1742"/>
              <a:gd name="T93" fmla="*/ 989 h 1236"/>
              <a:gd name="T94" fmla="*/ 1716 w 1742"/>
              <a:gd name="T95" fmla="*/ 915 h 1236"/>
              <a:gd name="T96" fmla="*/ 1736 w 1742"/>
              <a:gd name="T97" fmla="*/ 851 h 1236"/>
              <a:gd name="T98" fmla="*/ 1741 w 1742"/>
              <a:gd name="T99" fmla="*/ 782 h 1236"/>
              <a:gd name="T100" fmla="*/ 1726 w 1742"/>
              <a:gd name="T101" fmla="*/ 713 h 1236"/>
              <a:gd name="T102" fmla="*/ 1692 w 1742"/>
              <a:gd name="T103" fmla="*/ 643 h 1236"/>
              <a:gd name="T104" fmla="*/ 1653 w 1742"/>
              <a:gd name="T105" fmla="*/ 574 h 1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2"/>
              <a:gd name="T160" fmla="*/ 0 h 1236"/>
              <a:gd name="T161" fmla="*/ 1742 w 1742"/>
              <a:gd name="T162" fmla="*/ 1236 h 12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69" y="154"/>
                </a:lnTo>
                <a:lnTo>
                  <a:pt x="1621" y="58"/>
                </a:lnTo>
                <a:lnTo>
                  <a:pt x="1584" y="22"/>
                </a:lnTo>
                <a:lnTo>
                  <a:pt x="1569" y="17"/>
                </a:lnTo>
                <a:lnTo>
                  <a:pt x="1555" y="13"/>
                </a:lnTo>
                <a:lnTo>
                  <a:pt x="1520" y="9"/>
                </a:lnTo>
                <a:lnTo>
                  <a:pt x="1506" y="9"/>
                </a:lnTo>
                <a:lnTo>
                  <a:pt x="1491" y="4"/>
                </a:lnTo>
                <a:lnTo>
                  <a:pt x="1476" y="4"/>
                </a:lnTo>
                <a:lnTo>
                  <a:pt x="1442" y="0"/>
                </a:lnTo>
                <a:lnTo>
                  <a:pt x="1427" y="0"/>
                </a:lnTo>
                <a:lnTo>
                  <a:pt x="1412" y="4"/>
                </a:lnTo>
                <a:lnTo>
                  <a:pt x="1383" y="9"/>
                </a:lnTo>
                <a:lnTo>
                  <a:pt x="1368" y="9"/>
                </a:lnTo>
                <a:lnTo>
                  <a:pt x="1334" y="17"/>
                </a:lnTo>
                <a:lnTo>
                  <a:pt x="1295" y="3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a:lstStyle/>
          <a:p>
            <a:endParaRPr lang="en-US"/>
          </a:p>
        </p:txBody>
      </p:sp>
      <p:sp>
        <p:nvSpPr>
          <p:cNvPr id="106514" name="Rectangle 18"/>
          <p:cNvSpPr>
            <a:spLocks noChangeArrowheads="1"/>
          </p:cNvSpPr>
          <p:nvPr/>
        </p:nvSpPr>
        <p:spPr bwMode="auto">
          <a:xfrm>
            <a:off x="4389438" y="4016375"/>
            <a:ext cx="228600" cy="219075"/>
          </a:xfrm>
          <a:prstGeom prst="rect">
            <a:avLst/>
          </a:prstGeom>
          <a:noFill/>
          <a:ln w="50800">
            <a:noFill/>
            <a:miter lim="800000"/>
            <a:headEnd/>
            <a:tailEnd/>
          </a:ln>
          <a:effectLst/>
        </p:spPr>
        <p:txBody>
          <a:bodyPr wrap="none"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5" name="Rectangle 19"/>
          <p:cNvSpPr>
            <a:spLocks noChangeArrowheads="1"/>
          </p:cNvSpPr>
          <p:nvPr/>
        </p:nvSpPr>
        <p:spPr bwMode="auto">
          <a:xfrm>
            <a:off x="4625975" y="4994275"/>
            <a:ext cx="287338"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60" name="Freeform 20"/>
          <p:cNvSpPr>
            <a:spLocks/>
          </p:cNvSpPr>
          <p:nvPr/>
        </p:nvSpPr>
        <p:spPr bwMode="auto">
          <a:xfrm>
            <a:off x="1911350" y="4689475"/>
            <a:ext cx="1276350" cy="1090613"/>
          </a:xfrm>
          <a:custGeom>
            <a:avLst/>
            <a:gdLst>
              <a:gd name="T0" fmla="*/ 701 w 779"/>
              <a:gd name="T1" fmla="*/ 188 h 659"/>
              <a:gd name="T2" fmla="*/ 663 w 779"/>
              <a:gd name="T3" fmla="*/ 164 h 659"/>
              <a:gd name="T4" fmla="*/ 629 w 779"/>
              <a:gd name="T5" fmla="*/ 140 h 659"/>
              <a:gd name="T6" fmla="*/ 600 w 779"/>
              <a:gd name="T7" fmla="*/ 111 h 659"/>
              <a:gd name="T8" fmla="*/ 571 w 779"/>
              <a:gd name="T9" fmla="*/ 87 h 659"/>
              <a:gd name="T10" fmla="*/ 543 w 779"/>
              <a:gd name="T11" fmla="*/ 58 h 659"/>
              <a:gd name="T12" fmla="*/ 514 w 779"/>
              <a:gd name="T13" fmla="*/ 34 h 659"/>
              <a:gd name="T14" fmla="*/ 485 w 779"/>
              <a:gd name="T15" fmla="*/ 20 h 659"/>
              <a:gd name="T16" fmla="*/ 451 w 779"/>
              <a:gd name="T17" fmla="*/ 10 h 659"/>
              <a:gd name="T18" fmla="*/ 418 w 779"/>
              <a:gd name="T19" fmla="*/ 0 h 659"/>
              <a:gd name="T20" fmla="*/ 370 w 779"/>
              <a:gd name="T21" fmla="*/ 0 h 659"/>
              <a:gd name="T22" fmla="*/ 336 w 779"/>
              <a:gd name="T23" fmla="*/ 5 h 659"/>
              <a:gd name="T24" fmla="*/ 303 w 779"/>
              <a:gd name="T25" fmla="*/ 20 h 659"/>
              <a:gd name="T26" fmla="*/ 274 w 779"/>
              <a:gd name="T27" fmla="*/ 29 h 659"/>
              <a:gd name="T28" fmla="*/ 231 w 779"/>
              <a:gd name="T29" fmla="*/ 39 h 659"/>
              <a:gd name="T30" fmla="*/ 192 w 779"/>
              <a:gd name="T31" fmla="*/ 48 h 659"/>
              <a:gd name="T32" fmla="*/ 149 w 779"/>
              <a:gd name="T33" fmla="*/ 58 h 659"/>
              <a:gd name="T34" fmla="*/ 115 w 779"/>
              <a:gd name="T35" fmla="*/ 77 h 659"/>
              <a:gd name="T36" fmla="*/ 82 w 779"/>
              <a:gd name="T37" fmla="*/ 96 h 659"/>
              <a:gd name="T38" fmla="*/ 58 w 779"/>
              <a:gd name="T39" fmla="*/ 125 h 659"/>
              <a:gd name="T40" fmla="*/ 34 w 779"/>
              <a:gd name="T41" fmla="*/ 149 h 659"/>
              <a:gd name="T42" fmla="*/ 15 w 779"/>
              <a:gd name="T43" fmla="*/ 173 h 659"/>
              <a:gd name="T44" fmla="*/ 0 w 779"/>
              <a:gd name="T45" fmla="*/ 216 h 659"/>
              <a:gd name="T46" fmla="*/ 5 w 779"/>
              <a:gd name="T47" fmla="*/ 250 h 659"/>
              <a:gd name="T48" fmla="*/ 24 w 779"/>
              <a:gd name="T49" fmla="*/ 298 h 659"/>
              <a:gd name="T50" fmla="*/ 43 w 779"/>
              <a:gd name="T51" fmla="*/ 336 h 659"/>
              <a:gd name="T52" fmla="*/ 48 w 779"/>
              <a:gd name="T53" fmla="*/ 394 h 659"/>
              <a:gd name="T54" fmla="*/ 58 w 779"/>
              <a:gd name="T55" fmla="*/ 442 h 659"/>
              <a:gd name="T56" fmla="*/ 82 w 779"/>
              <a:gd name="T57" fmla="*/ 495 h 659"/>
              <a:gd name="T58" fmla="*/ 101 w 779"/>
              <a:gd name="T59" fmla="*/ 538 h 659"/>
              <a:gd name="T60" fmla="*/ 125 w 779"/>
              <a:gd name="T61" fmla="*/ 562 h 659"/>
              <a:gd name="T62" fmla="*/ 154 w 779"/>
              <a:gd name="T63" fmla="*/ 576 h 659"/>
              <a:gd name="T64" fmla="*/ 183 w 779"/>
              <a:gd name="T65" fmla="*/ 596 h 659"/>
              <a:gd name="T66" fmla="*/ 211 w 779"/>
              <a:gd name="T67" fmla="*/ 610 h 659"/>
              <a:gd name="T68" fmla="*/ 240 w 779"/>
              <a:gd name="T69" fmla="*/ 629 h 659"/>
              <a:gd name="T70" fmla="*/ 269 w 779"/>
              <a:gd name="T71" fmla="*/ 639 h 659"/>
              <a:gd name="T72" fmla="*/ 303 w 779"/>
              <a:gd name="T73" fmla="*/ 648 h 659"/>
              <a:gd name="T74" fmla="*/ 346 w 779"/>
              <a:gd name="T75" fmla="*/ 653 h 659"/>
              <a:gd name="T76" fmla="*/ 375 w 779"/>
              <a:gd name="T77" fmla="*/ 658 h 659"/>
              <a:gd name="T78" fmla="*/ 408 w 779"/>
              <a:gd name="T79" fmla="*/ 658 h 659"/>
              <a:gd name="T80" fmla="*/ 461 w 779"/>
              <a:gd name="T81" fmla="*/ 658 h 659"/>
              <a:gd name="T82" fmla="*/ 499 w 779"/>
              <a:gd name="T83" fmla="*/ 653 h 659"/>
              <a:gd name="T84" fmla="*/ 533 w 779"/>
              <a:gd name="T85" fmla="*/ 648 h 659"/>
              <a:gd name="T86" fmla="*/ 562 w 779"/>
              <a:gd name="T87" fmla="*/ 644 h 659"/>
              <a:gd name="T88" fmla="*/ 595 w 779"/>
              <a:gd name="T89" fmla="*/ 644 h 659"/>
              <a:gd name="T90" fmla="*/ 629 w 779"/>
              <a:gd name="T91" fmla="*/ 644 h 659"/>
              <a:gd name="T92" fmla="*/ 658 w 779"/>
              <a:gd name="T93" fmla="*/ 639 h 659"/>
              <a:gd name="T94" fmla="*/ 696 w 779"/>
              <a:gd name="T95" fmla="*/ 624 h 659"/>
              <a:gd name="T96" fmla="*/ 725 w 779"/>
              <a:gd name="T97" fmla="*/ 610 h 659"/>
              <a:gd name="T98" fmla="*/ 759 w 779"/>
              <a:gd name="T99" fmla="*/ 586 h 659"/>
              <a:gd name="T100" fmla="*/ 773 w 779"/>
              <a:gd name="T101" fmla="*/ 557 h 659"/>
              <a:gd name="T102" fmla="*/ 773 w 779"/>
              <a:gd name="T103" fmla="*/ 524 h 659"/>
              <a:gd name="T104" fmla="*/ 749 w 779"/>
              <a:gd name="T105" fmla="*/ 442 h 659"/>
              <a:gd name="T106" fmla="*/ 739 w 779"/>
              <a:gd name="T107" fmla="*/ 413 h 659"/>
              <a:gd name="T108" fmla="*/ 735 w 779"/>
              <a:gd name="T109" fmla="*/ 365 h 659"/>
              <a:gd name="T110" fmla="*/ 735 w 779"/>
              <a:gd name="T111" fmla="*/ 332 h 659"/>
              <a:gd name="T112" fmla="*/ 744 w 779"/>
              <a:gd name="T113" fmla="*/ 303 h 659"/>
              <a:gd name="T114" fmla="*/ 773 w 779"/>
              <a:gd name="T115" fmla="*/ 279 h 659"/>
              <a:gd name="T116" fmla="*/ 773 w 779"/>
              <a:gd name="T117" fmla="*/ 250 h 659"/>
              <a:gd name="T118" fmla="*/ 739 w 779"/>
              <a:gd name="T119" fmla="*/ 226 h 659"/>
              <a:gd name="T120" fmla="*/ 711 w 779"/>
              <a:gd name="T121" fmla="*/ 207 h 659"/>
              <a:gd name="T122" fmla="*/ 687 w 779"/>
              <a:gd name="T123" fmla="*/ 183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659"/>
              <a:gd name="T188" fmla="*/ 779 w 779"/>
              <a:gd name="T189" fmla="*/ 659 h 6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659">
                <a:moveTo>
                  <a:pt x="677" y="178"/>
                </a:moveTo>
                <a:lnTo>
                  <a:pt x="701" y="188"/>
                </a:lnTo>
                <a:lnTo>
                  <a:pt x="682" y="173"/>
                </a:lnTo>
                <a:lnTo>
                  <a:pt x="663" y="164"/>
                </a:lnTo>
                <a:lnTo>
                  <a:pt x="643" y="149"/>
                </a:lnTo>
                <a:lnTo>
                  <a:pt x="629" y="140"/>
                </a:lnTo>
                <a:lnTo>
                  <a:pt x="615" y="125"/>
                </a:lnTo>
                <a:lnTo>
                  <a:pt x="600" y="111"/>
                </a:lnTo>
                <a:lnTo>
                  <a:pt x="581" y="101"/>
                </a:lnTo>
                <a:lnTo>
                  <a:pt x="571" y="87"/>
                </a:lnTo>
                <a:lnTo>
                  <a:pt x="562" y="72"/>
                </a:lnTo>
                <a:lnTo>
                  <a:pt x="543" y="58"/>
                </a:lnTo>
                <a:lnTo>
                  <a:pt x="533" y="44"/>
                </a:lnTo>
                <a:lnTo>
                  <a:pt x="514" y="34"/>
                </a:lnTo>
                <a:lnTo>
                  <a:pt x="499" y="24"/>
                </a:lnTo>
                <a:lnTo>
                  <a:pt x="485" y="20"/>
                </a:lnTo>
                <a:lnTo>
                  <a:pt x="466" y="10"/>
                </a:lnTo>
                <a:lnTo>
                  <a:pt x="451" y="10"/>
                </a:lnTo>
                <a:lnTo>
                  <a:pt x="432" y="5"/>
                </a:lnTo>
                <a:lnTo>
                  <a:pt x="418" y="0"/>
                </a:lnTo>
                <a:lnTo>
                  <a:pt x="394" y="0"/>
                </a:lnTo>
                <a:lnTo>
                  <a:pt x="370" y="0"/>
                </a:lnTo>
                <a:lnTo>
                  <a:pt x="351" y="0"/>
                </a:lnTo>
                <a:lnTo>
                  <a:pt x="336" y="5"/>
                </a:lnTo>
                <a:lnTo>
                  <a:pt x="317" y="10"/>
                </a:lnTo>
                <a:lnTo>
                  <a:pt x="303" y="20"/>
                </a:lnTo>
                <a:lnTo>
                  <a:pt x="288" y="20"/>
                </a:lnTo>
                <a:lnTo>
                  <a:pt x="274" y="29"/>
                </a:lnTo>
                <a:lnTo>
                  <a:pt x="255" y="34"/>
                </a:lnTo>
                <a:lnTo>
                  <a:pt x="231" y="39"/>
                </a:lnTo>
                <a:lnTo>
                  <a:pt x="211" y="44"/>
                </a:lnTo>
                <a:lnTo>
                  <a:pt x="192" y="48"/>
                </a:lnTo>
                <a:lnTo>
                  <a:pt x="173" y="53"/>
                </a:lnTo>
                <a:lnTo>
                  <a:pt x="149" y="58"/>
                </a:lnTo>
                <a:lnTo>
                  <a:pt x="130" y="63"/>
                </a:lnTo>
                <a:lnTo>
                  <a:pt x="115" y="77"/>
                </a:lnTo>
                <a:lnTo>
                  <a:pt x="96" y="87"/>
                </a:lnTo>
                <a:lnTo>
                  <a:pt x="82" y="96"/>
                </a:lnTo>
                <a:lnTo>
                  <a:pt x="72" y="111"/>
                </a:lnTo>
                <a:lnTo>
                  <a:pt x="58" y="125"/>
                </a:lnTo>
                <a:lnTo>
                  <a:pt x="43" y="135"/>
                </a:lnTo>
                <a:lnTo>
                  <a:pt x="34" y="149"/>
                </a:lnTo>
                <a:lnTo>
                  <a:pt x="19" y="159"/>
                </a:lnTo>
                <a:lnTo>
                  <a:pt x="15" y="173"/>
                </a:lnTo>
                <a:lnTo>
                  <a:pt x="5" y="197"/>
                </a:lnTo>
                <a:lnTo>
                  <a:pt x="0" y="216"/>
                </a:lnTo>
                <a:lnTo>
                  <a:pt x="0" y="231"/>
                </a:lnTo>
                <a:lnTo>
                  <a:pt x="5" y="250"/>
                </a:lnTo>
                <a:lnTo>
                  <a:pt x="10" y="284"/>
                </a:lnTo>
                <a:lnTo>
                  <a:pt x="24" y="298"/>
                </a:lnTo>
                <a:lnTo>
                  <a:pt x="34" y="317"/>
                </a:lnTo>
                <a:lnTo>
                  <a:pt x="43" y="336"/>
                </a:lnTo>
                <a:lnTo>
                  <a:pt x="43" y="356"/>
                </a:lnTo>
                <a:lnTo>
                  <a:pt x="48" y="394"/>
                </a:lnTo>
                <a:lnTo>
                  <a:pt x="53" y="408"/>
                </a:lnTo>
                <a:lnTo>
                  <a:pt x="58" y="442"/>
                </a:lnTo>
                <a:lnTo>
                  <a:pt x="67" y="476"/>
                </a:lnTo>
                <a:lnTo>
                  <a:pt x="82" y="495"/>
                </a:lnTo>
                <a:lnTo>
                  <a:pt x="91" y="509"/>
                </a:lnTo>
                <a:lnTo>
                  <a:pt x="101" y="538"/>
                </a:lnTo>
                <a:lnTo>
                  <a:pt x="120" y="548"/>
                </a:lnTo>
                <a:lnTo>
                  <a:pt x="125" y="562"/>
                </a:lnTo>
                <a:lnTo>
                  <a:pt x="149" y="562"/>
                </a:lnTo>
                <a:lnTo>
                  <a:pt x="154" y="576"/>
                </a:lnTo>
                <a:lnTo>
                  <a:pt x="168" y="586"/>
                </a:lnTo>
                <a:lnTo>
                  <a:pt x="183" y="596"/>
                </a:lnTo>
                <a:lnTo>
                  <a:pt x="197" y="605"/>
                </a:lnTo>
                <a:lnTo>
                  <a:pt x="211" y="610"/>
                </a:lnTo>
                <a:lnTo>
                  <a:pt x="226" y="620"/>
                </a:lnTo>
                <a:lnTo>
                  <a:pt x="240" y="629"/>
                </a:lnTo>
                <a:lnTo>
                  <a:pt x="255" y="634"/>
                </a:lnTo>
                <a:lnTo>
                  <a:pt x="269" y="639"/>
                </a:lnTo>
                <a:lnTo>
                  <a:pt x="283" y="644"/>
                </a:lnTo>
                <a:lnTo>
                  <a:pt x="303" y="648"/>
                </a:lnTo>
                <a:lnTo>
                  <a:pt x="317" y="653"/>
                </a:lnTo>
                <a:lnTo>
                  <a:pt x="346" y="653"/>
                </a:lnTo>
                <a:lnTo>
                  <a:pt x="360" y="658"/>
                </a:lnTo>
                <a:lnTo>
                  <a:pt x="375" y="658"/>
                </a:lnTo>
                <a:lnTo>
                  <a:pt x="389" y="658"/>
                </a:lnTo>
                <a:lnTo>
                  <a:pt x="408" y="658"/>
                </a:lnTo>
                <a:lnTo>
                  <a:pt x="432" y="658"/>
                </a:lnTo>
                <a:lnTo>
                  <a:pt x="461" y="658"/>
                </a:lnTo>
                <a:lnTo>
                  <a:pt x="480" y="653"/>
                </a:lnTo>
                <a:lnTo>
                  <a:pt x="499" y="653"/>
                </a:lnTo>
                <a:lnTo>
                  <a:pt x="514" y="648"/>
                </a:lnTo>
                <a:lnTo>
                  <a:pt x="533" y="648"/>
                </a:lnTo>
                <a:lnTo>
                  <a:pt x="547" y="644"/>
                </a:lnTo>
                <a:lnTo>
                  <a:pt x="562" y="644"/>
                </a:lnTo>
                <a:lnTo>
                  <a:pt x="581" y="644"/>
                </a:lnTo>
                <a:lnTo>
                  <a:pt x="595" y="644"/>
                </a:lnTo>
                <a:lnTo>
                  <a:pt x="615" y="644"/>
                </a:lnTo>
                <a:lnTo>
                  <a:pt x="629" y="644"/>
                </a:lnTo>
                <a:lnTo>
                  <a:pt x="643" y="644"/>
                </a:lnTo>
                <a:lnTo>
                  <a:pt x="658" y="639"/>
                </a:lnTo>
                <a:lnTo>
                  <a:pt x="677" y="634"/>
                </a:lnTo>
                <a:lnTo>
                  <a:pt x="696" y="624"/>
                </a:lnTo>
                <a:lnTo>
                  <a:pt x="711" y="615"/>
                </a:lnTo>
                <a:lnTo>
                  <a:pt x="725" y="610"/>
                </a:lnTo>
                <a:lnTo>
                  <a:pt x="739" y="600"/>
                </a:lnTo>
                <a:lnTo>
                  <a:pt x="759" y="586"/>
                </a:lnTo>
                <a:lnTo>
                  <a:pt x="773" y="572"/>
                </a:lnTo>
                <a:lnTo>
                  <a:pt x="773" y="557"/>
                </a:lnTo>
                <a:lnTo>
                  <a:pt x="773" y="543"/>
                </a:lnTo>
                <a:lnTo>
                  <a:pt x="773" y="524"/>
                </a:lnTo>
                <a:lnTo>
                  <a:pt x="759" y="480"/>
                </a:lnTo>
                <a:lnTo>
                  <a:pt x="749" y="442"/>
                </a:lnTo>
                <a:lnTo>
                  <a:pt x="744" y="428"/>
                </a:lnTo>
                <a:lnTo>
                  <a:pt x="739" y="413"/>
                </a:lnTo>
                <a:lnTo>
                  <a:pt x="735" y="380"/>
                </a:lnTo>
                <a:lnTo>
                  <a:pt x="735" y="365"/>
                </a:lnTo>
                <a:lnTo>
                  <a:pt x="735" y="346"/>
                </a:lnTo>
                <a:lnTo>
                  <a:pt x="735" y="332"/>
                </a:lnTo>
                <a:lnTo>
                  <a:pt x="735" y="317"/>
                </a:lnTo>
                <a:lnTo>
                  <a:pt x="744" y="303"/>
                </a:lnTo>
                <a:lnTo>
                  <a:pt x="759" y="288"/>
                </a:lnTo>
                <a:lnTo>
                  <a:pt x="773" y="279"/>
                </a:lnTo>
                <a:lnTo>
                  <a:pt x="778" y="264"/>
                </a:lnTo>
                <a:lnTo>
                  <a:pt x="773" y="250"/>
                </a:lnTo>
                <a:lnTo>
                  <a:pt x="754" y="236"/>
                </a:lnTo>
                <a:lnTo>
                  <a:pt x="739" y="226"/>
                </a:lnTo>
                <a:lnTo>
                  <a:pt x="725" y="216"/>
                </a:lnTo>
                <a:lnTo>
                  <a:pt x="711" y="207"/>
                </a:lnTo>
                <a:lnTo>
                  <a:pt x="696" y="197"/>
                </a:lnTo>
                <a:lnTo>
                  <a:pt x="687" y="183"/>
                </a:lnTo>
                <a:lnTo>
                  <a:pt x="677" y="178"/>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61" name="Freeform 21"/>
          <p:cNvSpPr>
            <a:spLocks/>
          </p:cNvSpPr>
          <p:nvPr/>
        </p:nvSpPr>
        <p:spPr bwMode="auto">
          <a:xfrm>
            <a:off x="2495550" y="5203825"/>
            <a:ext cx="306388" cy="187325"/>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62" name="Freeform 22"/>
          <p:cNvSpPr>
            <a:spLocks/>
          </p:cNvSpPr>
          <p:nvPr/>
        </p:nvSpPr>
        <p:spPr bwMode="auto">
          <a:xfrm>
            <a:off x="4357688" y="4252913"/>
            <a:ext cx="315912" cy="495300"/>
          </a:xfrm>
          <a:custGeom>
            <a:avLst/>
            <a:gdLst>
              <a:gd name="T0" fmla="*/ 192 w 193"/>
              <a:gd name="T1" fmla="*/ 10 h 299"/>
              <a:gd name="T2" fmla="*/ 178 w 193"/>
              <a:gd name="T3" fmla="*/ 0 h 299"/>
              <a:gd name="T4" fmla="*/ 163 w 193"/>
              <a:gd name="T5" fmla="*/ 10 h 299"/>
              <a:gd name="T6" fmla="*/ 149 w 193"/>
              <a:gd name="T7" fmla="*/ 15 h 299"/>
              <a:gd name="T8" fmla="*/ 144 w 193"/>
              <a:gd name="T9" fmla="*/ 29 h 299"/>
              <a:gd name="T10" fmla="*/ 139 w 193"/>
              <a:gd name="T11" fmla="*/ 44 h 299"/>
              <a:gd name="T12" fmla="*/ 139 w 193"/>
              <a:gd name="T13" fmla="*/ 58 h 299"/>
              <a:gd name="T14" fmla="*/ 154 w 193"/>
              <a:gd name="T15" fmla="*/ 72 h 299"/>
              <a:gd name="T16" fmla="*/ 168 w 193"/>
              <a:gd name="T17" fmla="*/ 92 h 299"/>
              <a:gd name="T18" fmla="*/ 182 w 193"/>
              <a:gd name="T19" fmla="*/ 101 h 299"/>
              <a:gd name="T20" fmla="*/ 192 w 193"/>
              <a:gd name="T21" fmla="*/ 116 h 299"/>
              <a:gd name="T22" fmla="*/ 192 w 193"/>
              <a:gd name="T23" fmla="*/ 130 h 299"/>
              <a:gd name="T24" fmla="*/ 192 w 193"/>
              <a:gd name="T25" fmla="*/ 144 h 299"/>
              <a:gd name="T26" fmla="*/ 178 w 193"/>
              <a:gd name="T27" fmla="*/ 164 h 299"/>
              <a:gd name="T28" fmla="*/ 163 w 193"/>
              <a:gd name="T29" fmla="*/ 178 h 299"/>
              <a:gd name="T30" fmla="*/ 144 w 193"/>
              <a:gd name="T31" fmla="*/ 192 h 299"/>
              <a:gd name="T32" fmla="*/ 130 w 193"/>
              <a:gd name="T33" fmla="*/ 202 h 299"/>
              <a:gd name="T34" fmla="*/ 115 w 193"/>
              <a:gd name="T35" fmla="*/ 207 h 299"/>
              <a:gd name="T36" fmla="*/ 96 w 193"/>
              <a:gd name="T37" fmla="*/ 212 h 299"/>
              <a:gd name="T38" fmla="*/ 82 w 193"/>
              <a:gd name="T39" fmla="*/ 221 h 299"/>
              <a:gd name="T40" fmla="*/ 72 w 193"/>
              <a:gd name="T41" fmla="*/ 250 h 299"/>
              <a:gd name="T42" fmla="*/ 58 w 193"/>
              <a:gd name="T43" fmla="*/ 264 h 299"/>
              <a:gd name="T44" fmla="*/ 43 w 193"/>
              <a:gd name="T45" fmla="*/ 274 h 299"/>
              <a:gd name="T46" fmla="*/ 0 w 193"/>
              <a:gd name="T47" fmla="*/ 298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3"/>
              <a:gd name="T73" fmla="*/ 0 h 299"/>
              <a:gd name="T74" fmla="*/ 193 w 193"/>
              <a:gd name="T75" fmla="*/ 299 h 2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3" h="299">
                <a:moveTo>
                  <a:pt x="192" y="10"/>
                </a:moveTo>
                <a:lnTo>
                  <a:pt x="178" y="0"/>
                </a:lnTo>
                <a:lnTo>
                  <a:pt x="163" y="10"/>
                </a:lnTo>
                <a:lnTo>
                  <a:pt x="149" y="15"/>
                </a:lnTo>
                <a:lnTo>
                  <a:pt x="144" y="29"/>
                </a:lnTo>
                <a:lnTo>
                  <a:pt x="139" y="44"/>
                </a:lnTo>
                <a:lnTo>
                  <a:pt x="139" y="58"/>
                </a:lnTo>
                <a:lnTo>
                  <a:pt x="154" y="72"/>
                </a:lnTo>
                <a:lnTo>
                  <a:pt x="168" y="92"/>
                </a:lnTo>
                <a:lnTo>
                  <a:pt x="182" y="101"/>
                </a:lnTo>
                <a:lnTo>
                  <a:pt x="192" y="116"/>
                </a:lnTo>
                <a:lnTo>
                  <a:pt x="192" y="130"/>
                </a:lnTo>
                <a:lnTo>
                  <a:pt x="192" y="144"/>
                </a:lnTo>
                <a:lnTo>
                  <a:pt x="178" y="164"/>
                </a:lnTo>
                <a:lnTo>
                  <a:pt x="163" y="178"/>
                </a:lnTo>
                <a:lnTo>
                  <a:pt x="144" y="192"/>
                </a:lnTo>
                <a:lnTo>
                  <a:pt x="130" y="202"/>
                </a:lnTo>
                <a:lnTo>
                  <a:pt x="115" y="207"/>
                </a:lnTo>
                <a:lnTo>
                  <a:pt x="96" y="212"/>
                </a:lnTo>
                <a:lnTo>
                  <a:pt x="82" y="221"/>
                </a:lnTo>
                <a:lnTo>
                  <a:pt x="72" y="250"/>
                </a:lnTo>
                <a:lnTo>
                  <a:pt x="58" y="264"/>
                </a:lnTo>
                <a:lnTo>
                  <a:pt x="43" y="274"/>
                </a:lnTo>
                <a:lnTo>
                  <a:pt x="0" y="29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3" name="Freeform 23"/>
          <p:cNvSpPr>
            <a:spLocks/>
          </p:cNvSpPr>
          <p:nvPr/>
        </p:nvSpPr>
        <p:spPr bwMode="auto">
          <a:xfrm>
            <a:off x="1109663" y="4270375"/>
            <a:ext cx="150812" cy="636588"/>
          </a:xfrm>
          <a:custGeom>
            <a:avLst/>
            <a:gdLst>
              <a:gd name="T0" fmla="*/ 14 w 92"/>
              <a:gd name="T1" fmla="*/ 0 h 385"/>
              <a:gd name="T2" fmla="*/ 0 w 92"/>
              <a:gd name="T3" fmla="*/ 0 h 385"/>
              <a:gd name="T4" fmla="*/ 19 w 92"/>
              <a:gd name="T5" fmla="*/ 14 h 385"/>
              <a:gd name="T6" fmla="*/ 33 w 92"/>
              <a:gd name="T7" fmla="*/ 19 h 385"/>
              <a:gd name="T8" fmla="*/ 48 w 92"/>
              <a:gd name="T9" fmla="*/ 29 h 385"/>
              <a:gd name="T10" fmla="*/ 62 w 92"/>
              <a:gd name="T11" fmla="*/ 38 h 385"/>
              <a:gd name="T12" fmla="*/ 76 w 92"/>
              <a:gd name="T13" fmla="*/ 53 h 385"/>
              <a:gd name="T14" fmla="*/ 86 w 92"/>
              <a:gd name="T15" fmla="*/ 72 h 385"/>
              <a:gd name="T16" fmla="*/ 91 w 92"/>
              <a:gd name="T17" fmla="*/ 86 h 385"/>
              <a:gd name="T18" fmla="*/ 91 w 92"/>
              <a:gd name="T19" fmla="*/ 101 h 385"/>
              <a:gd name="T20" fmla="*/ 91 w 92"/>
              <a:gd name="T21" fmla="*/ 115 h 385"/>
              <a:gd name="T22" fmla="*/ 76 w 92"/>
              <a:gd name="T23" fmla="*/ 125 h 385"/>
              <a:gd name="T24" fmla="*/ 67 w 92"/>
              <a:gd name="T25" fmla="*/ 139 h 385"/>
              <a:gd name="T26" fmla="*/ 57 w 92"/>
              <a:gd name="T27" fmla="*/ 154 h 385"/>
              <a:gd name="T28" fmla="*/ 57 w 92"/>
              <a:gd name="T29" fmla="*/ 173 h 385"/>
              <a:gd name="T30" fmla="*/ 57 w 92"/>
              <a:gd name="T31" fmla="*/ 192 h 385"/>
              <a:gd name="T32" fmla="*/ 57 w 92"/>
              <a:gd name="T33" fmla="*/ 211 h 385"/>
              <a:gd name="T34" fmla="*/ 57 w 92"/>
              <a:gd name="T35" fmla="*/ 226 h 385"/>
              <a:gd name="T36" fmla="*/ 67 w 92"/>
              <a:gd name="T37" fmla="*/ 240 h 385"/>
              <a:gd name="T38" fmla="*/ 76 w 92"/>
              <a:gd name="T39" fmla="*/ 254 h 385"/>
              <a:gd name="T40" fmla="*/ 81 w 92"/>
              <a:gd name="T41" fmla="*/ 269 h 385"/>
              <a:gd name="T42" fmla="*/ 81 w 92"/>
              <a:gd name="T43" fmla="*/ 288 h 385"/>
              <a:gd name="T44" fmla="*/ 81 w 92"/>
              <a:gd name="T45" fmla="*/ 307 h 385"/>
              <a:gd name="T46" fmla="*/ 72 w 92"/>
              <a:gd name="T47" fmla="*/ 322 h 385"/>
              <a:gd name="T48" fmla="*/ 57 w 92"/>
              <a:gd name="T49" fmla="*/ 336 h 385"/>
              <a:gd name="T50" fmla="*/ 38 w 92"/>
              <a:gd name="T51" fmla="*/ 341 h 385"/>
              <a:gd name="T52" fmla="*/ 33 w 92"/>
              <a:gd name="T53" fmla="*/ 355 h 385"/>
              <a:gd name="T54" fmla="*/ 33 w 92"/>
              <a:gd name="T55" fmla="*/ 370 h 385"/>
              <a:gd name="T56" fmla="*/ 33 w 92"/>
              <a:gd name="T57" fmla="*/ 384 h 3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2"/>
              <a:gd name="T88" fmla="*/ 0 h 385"/>
              <a:gd name="T89" fmla="*/ 92 w 92"/>
              <a:gd name="T90" fmla="*/ 385 h 3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2" h="385">
                <a:moveTo>
                  <a:pt x="14" y="0"/>
                </a:moveTo>
                <a:lnTo>
                  <a:pt x="0" y="0"/>
                </a:lnTo>
                <a:lnTo>
                  <a:pt x="19" y="14"/>
                </a:lnTo>
                <a:lnTo>
                  <a:pt x="33" y="19"/>
                </a:lnTo>
                <a:lnTo>
                  <a:pt x="48" y="29"/>
                </a:lnTo>
                <a:lnTo>
                  <a:pt x="62" y="38"/>
                </a:lnTo>
                <a:lnTo>
                  <a:pt x="76" y="53"/>
                </a:lnTo>
                <a:lnTo>
                  <a:pt x="86" y="72"/>
                </a:lnTo>
                <a:lnTo>
                  <a:pt x="91" y="86"/>
                </a:lnTo>
                <a:lnTo>
                  <a:pt x="91" y="101"/>
                </a:lnTo>
                <a:lnTo>
                  <a:pt x="91" y="115"/>
                </a:lnTo>
                <a:lnTo>
                  <a:pt x="76" y="125"/>
                </a:lnTo>
                <a:lnTo>
                  <a:pt x="67" y="139"/>
                </a:lnTo>
                <a:lnTo>
                  <a:pt x="57" y="154"/>
                </a:lnTo>
                <a:lnTo>
                  <a:pt x="57" y="173"/>
                </a:lnTo>
                <a:lnTo>
                  <a:pt x="57" y="192"/>
                </a:lnTo>
                <a:lnTo>
                  <a:pt x="57" y="211"/>
                </a:lnTo>
                <a:lnTo>
                  <a:pt x="57" y="226"/>
                </a:lnTo>
                <a:lnTo>
                  <a:pt x="67" y="240"/>
                </a:lnTo>
                <a:lnTo>
                  <a:pt x="76" y="254"/>
                </a:lnTo>
                <a:lnTo>
                  <a:pt x="81" y="269"/>
                </a:lnTo>
                <a:lnTo>
                  <a:pt x="81" y="288"/>
                </a:lnTo>
                <a:lnTo>
                  <a:pt x="81" y="307"/>
                </a:lnTo>
                <a:lnTo>
                  <a:pt x="72" y="322"/>
                </a:lnTo>
                <a:lnTo>
                  <a:pt x="57" y="336"/>
                </a:lnTo>
                <a:lnTo>
                  <a:pt x="38" y="341"/>
                </a:lnTo>
                <a:lnTo>
                  <a:pt x="33" y="355"/>
                </a:lnTo>
                <a:lnTo>
                  <a:pt x="33" y="370"/>
                </a:lnTo>
                <a:lnTo>
                  <a:pt x="33"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4" name="Freeform 24"/>
          <p:cNvSpPr>
            <a:spLocks/>
          </p:cNvSpPr>
          <p:nvPr/>
        </p:nvSpPr>
        <p:spPr bwMode="auto">
          <a:xfrm>
            <a:off x="1101725" y="5778500"/>
            <a:ext cx="409575" cy="334963"/>
          </a:xfrm>
          <a:custGeom>
            <a:avLst/>
            <a:gdLst>
              <a:gd name="T0" fmla="*/ 19 w 250"/>
              <a:gd name="T1" fmla="*/ 192 h 203"/>
              <a:gd name="T2" fmla="*/ 0 w 250"/>
              <a:gd name="T3" fmla="*/ 202 h 203"/>
              <a:gd name="T4" fmla="*/ 9 w 250"/>
              <a:gd name="T5" fmla="*/ 182 h 203"/>
              <a:gd name="T6" fmla="*/ 29 w 250"/>
              <a:gd name="T7" fmla="*/ 173 h 203"/>
              <a:gd name="T8" fmla="*/ 48 w 250"/>
              <a:gd name="T9" fmla="*/ 163 h 203"/>
              <a:gd name="T10" fmla="*/ 72 w 250"/>
              <a:gd name="T11" fmla="*/ 163 h 203"/>
              <a:gd name="T12" fmla="*/ 101 w 250"/>
              <a:gd name="T13" fmla="*/ 163 h 203"/>
              <a:gd name="T14" fmla="*/ 125 w 250"/>
              <a:gd name="T15" fmla="*/ 163 h 203"/>
              <a:gd name="T16" fmla="*/ 144 w 250"/>
              <a:gd name="T17" fmla="*/ 163 h 203"/>
              <a:gd name="T18" fmla="*/ 158 w 250"/>
              <a:gd name="T19" fmla="*/ 163 h 203"/>
              <a:gd name="T20" fmla="*/ 173 w 250"/>
              <a:gd name="T21" fmla="*/ 173 h 203"/>
              <a:gd name="T22" fmla="*/ 192 w 250"/>
              <a:gd name="T23" fmla="*/ 182 h 203"/>
              <a:gd name="T24" fmla="*/ 211 w 250"/>
              <a:gd name="T25" fmla="*/ 178 h 203"/>
              <a:gd name="T26" fmla="*/ 225 w 250"/>
              <a:gd name="T27" fmla="*/ 173 h 203"/>
              <a:gd name="T28" fmla="*/ 235 w 250"/>
              <a:gd name="T29" fmla="*/ 158 h 203"/>
              <a:gd name="T30" fmla="*/ 249 w 250"/>
              <a:gd name="T31" fmla="*/ 144 h 203"/>
              <a:gd name="T32" fmla="*/ 249 w 250"/>
              <a:gd name="T33" fmla="*/ 130 h 203"/>
              <a:gd name="T34" fmla="*/ 249 w 250"/>
              <a:gd name="T35" fmla="*/ 110 h 203"/>
              <a:gd name="T36" fmla="*/ 240 w 250"/>
              <a:gd name="T37" fmla="*/ 96 h 203"/>
              <a:gd name="T38" fmla="*/ 230 w 250"/>
              <a:gd name="T39" fmla="*/ 82 h 203"/>
              <a:gd name="T40" fmla="*/ 211 w 250"/>
              <a:gd name="T41" fmla="*/ 67 h 203"/>
              <a:gd name="T42" fmla="*/ 197 w 250"/>
              <a:gd name="T43" fmla="*/ 48 h 203"/>
              <a:gd name="T44" fmla="*/ 192 w 250"/>
              <a:gd name="T45" fmla="*/ 29 h 203"/>
              <a:gd name="T46" fmla="*/ 182 w 250"/>
              <a:gd name="T47" fmla="*/ 14 h 203"/>
              <a:gd name="T48" fmla="*/ 182 w 250"/>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0"/>
              <a:gd name="T76" fmla="*/ 0 h 203"/>
              <a:gd name="T77" fmla="*/ 250 w 250"/>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0" h="203">
                <a:moveTo>
                  <a:pt x="19" y="192"/>
                </a:moveTo>
                <a:lnTo>
                  <a:pt x="0" y="202"/>
                </a:lnTo>
                <a:lnTo>
                  <a:pt x="9" y="182"/>
                </a:lnTo>
                <a:lnTo>
                  <a:pt x="29" y="173"/>
                </a:lnTo>
                <a:lnTo>
                  <a:pt x="48" y="163"/>
                </a:lnTo>
                <a:lnTo>
                  <a:pt x="72" y="163"/>
                </a:lnTo>
                <a:lnTo>
                  <a:pt x="101" y="163"/>
                </a:lnTo>
                <a:lnTo>
                  <a:pt x="125" y="163"/>
                </a:lnTo>
                <a:lnTo>
                  <a:pt x="144" y="163"/>
                </a:lnTo>
                <a:lnTo>
                  <a:pt x="158" y="163"/>
                </a:lnTo>
                <a:lnTo>
                  <a:pt x="173" y="173"/>
                </a:lnTo>
                <a:lnTo>
                  <a:pt x="192" y="182"/>
                </a:lnTo>
                <a:lnTo>
                  <a:pt x="211" y="178"/>
                </a:lnTo>
                <a:lnTo>
                  <a:pt x="225" y="173"/>
                </a:lnTo>
                <a:lnTo>
                  <a:pt x="235" y="158"/>
                </a:lnTo>
                <a:lnTo>
                  <a:pt x="249" y="144"/>
                </a:lnTo>
                <a:lnTo>
                  <a:pt x="249" y="130"/>
                </a:lnTo>
                <a:lnTo>
                  <a:pt x="249" y="110"/>
                </a:lnTo>
                <a:lnTo>
                  <a:pt x="240" y="96"/>
                </a:lnTo>
                <a:lnTo>
                  <a:pt x="230" y="82"/>
                </a:lnTo>
                <a:lnTo>
                  <a:pt x="211" y="67"/>
                </a:lnTo>
                <a:lnTo>
                  <a:pt x="197" y="48"/>
                </a:lnTo>
                <a:lnTo>
                  <a:pt x="192" y="29"/>
                </a:lnTo>
                <a:lnTo>
                  <a:pt x="182" y="14"/>
                </a:lnTo>
                <a:lnTo>
                  <a:pt x="182"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5" name="Freeform 25"/>
          <p:cNvSpPr>
            <a:spLocks/>
          </p:cNvSpPr>
          <p:nvPr/>
        </p:nvSpPr>
        <p:spPr bwMode="auto">
          <a:xfrm>
            <a:off x="1682750" y="4014788"/>
            <a:ext cx="600075" cy="257175"/>
          </a:xfrm>
          <a:custGeom>
            <a:avLst/>
            <a:gdLst>
              <a:gd name="T0" fmla="*/ 0 w 366"/>
              <a:gd name="T1" fmla="*/ 154 h 155"/>
              <a:gd name="T2" fmla="*/ 14 w 366"/>
              <a:gd name="T3" fmla="*/ 135 h 155"/>
              <a:gd name="T4" fmla="*/ 29 w 366"/>
              <a:gd name="T5" fmla="*/ 92 h 155"/>
              <a:gd name="T6" fmla="*/ 48 w 366"/>
              <a:gd name="T7" fmla="*/ 87 h 155"/>
              <a:gd name="T8" fmla="*/ 62 w 366"/>
              <a:gd name="T9" fmla="*/ 77 h 155"/>
              <a:gd name="T10" fmla="*/ 77 w 366"/>
              <a:gd name="T11" fmla="*/ 68 h 155"/>
              <a:gd name="T12" fmla="*/ 91 w 366"/>
              <a:gd name="T13" fmla="*/ 58 h 155"/>
              <a:gd name="T14" fmla="*/ 115 w 366"/>
              <a:gd name="T15" fmla="*/ 58 h 155"/>
              <a:gd name="T16" fmla="*/ 130 w 366"/>
              <a:gd name="T17" fmla="*/ 58 h 155"/>
              <a:gd name="T18" fmla="*/ 163 w 366"/>
              <a:gd name="T19" fmla="*/ 58 h 155"/>
              <a:gd name="T20" fmla="*/ 182 w 366"/>
              <a:gd name="T21" fmla="*/ 63 h 155"/>
              <a:gd name="T22" fmla="*/ 197 w 366"/>
              <a:gd name="T23" fmla="*/ 63 h 155"/>
              <a:gd name="T24" fmla="*/ 216 w 366"/>
              <a:gd name="T25" fmla="*/ 68 h 155"/>
              <a:gd name="T26" fmla="*/ 230 w 366"/>
              <a:gd name="T27" fmla="*/ 72 h 155"/>
              <a:gd name="T28" fmla="*/ 259 w 366"/>
              <a:gd name="T29" fmla="*/ 77 h 155"/>
              <a:gd name="T30" fmla="*/ 278 w 366"/>
              <a:gd name="T31" fmla="*/ 77 h 155"/>
              <a:gd name="T32" fmla="*/ 298 w 366"/>
              <a:gd name="T33" fmla="*/ 77 h 155"/>
              <a:gd name="T34" fmla="*/ 317 w 366"/>
              <a:gd name="T35" fmla="*/ 72 h 155"/>
              <a:gd name="T36" fmla="*/ 336 w 366"/>
              <a:gd name="T37" fmla="*/ 63 h 155"/>
              <a:gd name="T38" fmla="*/ 350 w 366"/>
              <a:gd name="T39" fmla="*/ 44 h 155"/>
              <a:gd name="T40" fmla="*/ 365 w 366"/>
              <a:gd name="T41" fmla="*/ 29 h 155"/>
              <a:gd name="T42" fmla="*/ 365 w 366"/>
              <a:gd name="T43" fmla="*/ 15 h 155"/>
              <a:gd name="T44" fmla="*/ 360 w 366"/>
              <a:gd name="T45" fmla="*/ 0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6"/>
              <a:gd name="T70" fmla="*/ 0 h 155"/>
              <a:gd name="T71" fmla="*/ 366 w 366"/>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6" h="155">
                <a:moveTo>
                  <a:pt x="0" y="154"/>
                </a:moveTo>
                <a:lnTo>
                  <a:pt x="14" y="135"/>
                </a:lnTo>
                <a:lnTo>
                  <a:pt x="29" y="92"/>
                </a:lnTo>
                <a:lnTo>
                  <a:pt x="48" y="87"/>
                </a:lnTo>
                <a:lnTo>
                  <a:pt x="62" y="77"/>
                </a:lnTo>
                <a:lnTo>
                  <a:pt x="77" y="68"/>
                </a:lnTo>
                <a:lnTo>
                  <a:pt x="91" y="58"/>
                </a:lnTo>
                <a:lnTo>
                  <a:pt x="115" y="58"/>
                </a:lnTo>
                <a:lnTo>
                  <a:pt x="130" y="58"/>
                </a:lnTo>
                <a:lnTo>
                  <a:pt x="163" y="58"/>
                </a:lnTo>
                <a:lnTo>
                  <a:pt x="182" y="63"/>
                </a:lnTo>
                <a:lnTo>
                  <a:pt x="197" y="63"/>
                </a:lnTo>
                <a:lnTo>
                  <a:pt x="216" y="68"/>
                </a:lnTo>
                <a:lnTo>
                  <a:pt x="230" y="72"/>
                </a:lnTo>
                <a:lnTo>
                  <a:pt x="259" y="77"/>
                </a:lnTo>
                <a:lnTo>
                  <a:pt x="278" y="77"/>
                </a:lnTo>
                <a:lnTo>
                  <a:pt x="298" y="77"/>
                </a:lnTo>
                <a:lnTo>
                  <a:pt x="317" y="72"/>
                </a:lnTo>
                <a:lnTo>
                  <a:pt x="336" y="63"/>
                </a:lnTo>
                <a:lnTo>
                  <a:pt x="350" y="44"/>
                </a:lnTo>
                <a:lnTo>
                  <a:pt x="365" y="29"/>
                </a:lnTo>
                <a:lnTo>
                  <a:pt x="365" y="15"/>
                </a:lnTo>
                <a:lnTo>
                  <a:pt x="360"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6" name="Freeform 26"/>
          <p:cNvSpPr>
            <a:spLocks/>
          </p:cNvSpPr>
          <p:nvPr/>
        </p:nvSpPr>
        <p:spPr bwMode="auto">
          <a:xfrm>
            <a:off x="4278313" y="5270500"/>
            <a:ext cx="411162" cy="636588"/>
          </a:xfrm>
          <a:custGeom>
            <a:avLst/>
            <a:gdLst>
              <a:gd name="T0" fmla="*/ 240 w 251"/>
              <a:gd name="T1" fmla="*/ 19 h 385"/>
              <a:gd name="T2" fmla="*/ 250 w 251"/>
              <a:gd name="T3" fmla="*/ 0 h 385"/>
              <a:gd name="T4" fmla="*/ 230 w 251"/>
              <a:gd name="T5" fmla="*/ 24 h 385"/>
              <a:gd name="T6" fmla="*/ 216 w 251"/>
              <a:gd name="T7" fmla="*/ 38 h 385"/>
              <a:gd name="T8" fmla="*/ 211 w 251"/>
              <a:gd name="T9" fmla="*/ 53 h 385"/>
              <a:gd name="T10" fmla="*/ 206 w 251"/>
              <a:gd name="T11" fmla="*/ 67 h 385"/>
              <a:gd name="T12" fmla="*/ 206 w 251"/>
              <a:gd name="T13" fmla="*/ 86 h 385"/>
              <a:gd name="T14" fmla="*/ 211 w 251"/>
              <a:gd name="T15" fmla="*/ 101 h 385"/>
              <a:gd name="T16" fmla="*/ 221 w 251"/>
              <a:gd name="T17" fmla="*/ 115 h 385"/>
              <a:gd name="T18" fmla="*/ 230 w 251"/>
              <a:gd name="T19" fmla="*/ 139 h 385"/>
              <a:gd name="T20" fmla="*/ 235 w 251"/>
              <a:gd name="T21" fmla="*/ 158 h 385"/>
              <a:gd name="T22" fmla="*/ 240 w 251"/>
              <a:gd name="T23" fmla="*/ 197 h 385"/>
              <a:gd name="T24" fmla="*/ 235 w 251"/>
              <a:gd name="T25" fmla="*/ 211 h 385"/>
              <a:gd name="T26" fmla="*/ 216 w 251"/>
              <a:gd name="T27" fmla="*/ 221 h 385"/>
              <a:gd name="T28" fmla="*/ 202 w 251"/>
              <a:gd name="T29" fmla="*/ 230 h 385"/>
              <a:gd name="T30" fmla="*/ 187 w 251"/>
              <a:gd name="T31" fmla="*/ 235 h 385"/>
              <a:gd name="T32" fmla="*/ 173 w 251"/>
              <a:gd name="T33" fmla="*/ 240 h 385"/>
              <a:gd name="T34" fmla="*/ 158 w 251"/>
              <a:gd name="T35" fmla="*/ 245 h 385"/>
              <a:gd name="T36" fmla="*/ 139 w 251"/>
              <a:gd name="T37" fmla="*/ 245 h 385"/>
              <a:gd name="T38" fmla="*/ 125 w 251"/>
              <a:gd name="T39" fmla="*/ 249 h 385"/>
              <a:gd name="T40" fmla="*/ 106 w 251"/>
              <a:gd name="T41" fmla="*/ 254 h 385"/>
              <a:gd name="T42" fmla="*/ 91 w 251"/>
              <a:gd name="T43" fmla="*/ 264 h 385"/>
              <a:gd name="T44" fmla="*/ 77 w 251"/>
              <a:gd name="T45" fmla="*/ 273 h 385"/>
              <a:gd name="T46" fmla="*/ 62 w 251"/>
              <a:gd name="T47" fmla="*/ 283 h 385"/>
              <a:gd name="T48" fmla="*/ 48 w 251"/>
              <a:gd name="T49" fmla="*/ 297 h 385"/>
              <a:gd name="T50" fmla="*/ 34 w 251"/>
              <a:gd name="T51" fmla="*/ 312 h 385"/>
              <a:gd name="T52" fmla="*/ 19 w 251"/>
              <a:gd name="T53" fmla="*/ 326 h 385"/>
              <a:gd name="T54" fmla="*/ 5 w 251"/>
              <a:gd name="T55" fmla="*/ 341 h 385"/>
              <a:gd name="T56" fmla="*/ 0 w 251"/>
              <a:gd name="T57" fmla="*/ 355 h 385"/>
              <a:gd name="T58" fmla="*/ 5 w 251"/>
              <a:gd name="T59" fmla="*/ 369 h 385"/>
              <a:gd name="T60" fmla="*/ 10 w 251"/>
              <a:gd name="T61" fmla="*/ 384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385"/>
              <a:gd name="T95" fmla="*/ 251 w 251"/>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385">
                <a:moveTo>
                  <a:pt x="240" y="19"/>
                </a:moveTo>
                <a:lnTo>
                  <a:pt x="250" y="0"/>
                </a:lnTo>
                <a:lnTo>
                  <a:pt x="230" y="24"/>
                </a:lnTo>
                <a:lnTo>
                  <a:pt x="216" y="38"/>
                </a:lnTo>
                <a:lnTo>
                  <a:pt x="211" y="53"/>
                </a:lnTo>
                <a:lnTo>
                  <a:pt x="206" y="67"/>
                </a:lnTo>
                <a:lnTo>
                  <a:pt x="206" y="86"/>
                </a:lnTo>
                <a:lnTo>
                  <a:pt x="211" y="101"/>
                </a:lnTo>
                <a:lnTo>
                  <a:pt x="221" y="115"/>
                </a:lnTo>
                <a:lnTo>
                  <a:pt x="230" y="139"/>
                </a:lnTo>
                <a:lnTo>
                  <a:pt x="235" y="158"/>
                </a:lnTo>
                <a:lnTo>
                  <a:pt x="240" y="197"/>
                </a:lnTo>
                <a:lnTo>
                  <a:pt x="235" y="211"/>
                </a:lnTo>
                <a:lnTo>
                  <a:pt x="216" y="221"/>
                </a:lnTo>
                <a:lnTo>
                  <a:pt x="202" y="230"/>
                </a:lnTo>
                <a:lnTo>
                  <a:pt x="187" y="235"/>
                </a:lnTo>
                <a:lnTo>
                  <a:pt x="173" y="240"/>
                </a:lnTo>
                <a:lnTo>
                  <a:pt x="158" y="245"/>
                </a:lnTo>
                <a:lnTo>
                  <a:pt x="139" y="245"/>
                </a:lnTo>
                <a:lnTo>
                  <a:pt x="125" y="249"/>
                </a:lnTo>
                <a:lnTo>
                  <a:pt x="106" y="254"/>
                </a:lnTo>
                <a:lnTo>
                  <a:pt x="91" y="264"/>
                </a:lnTo>
                <a:lnTo>
                  <a:pt x="77" y="273"/>
                </a:lnTo>
                <a:lnTo>
                  <a:pt x="62" y="283"/>
                </a:lnTo>
                <a:lnTo>
                  <a:pt x="48" y="297"/>
                </a:lnTo>
                <a:lnTo>
                  <a:pt x="34" y="312"/>
                </a:lnTo>
                <a:lnTo>
                  <a:pt x="19" y="326"/>
                </a:lnTo>
                <a:lnTo>
                  <a:pt x="5" y="341"/>
                </a:lnTo>
                <a:lnTo>
                  <a:pt x="0" y="355"/>
                </a:lnTo>
                <a:lnTo>
                  <a:pt x="5" y="369"/>
                </a:lnTo>
                <a:lnTo>
                  <a:pt x="10"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6523" name="Rectangle 27"/>
          <p:cNvSpPr>
            <a:spLocks noChangeArrowheads="1"/>
          </p:cNvSpPr>
          <p:nvPr/>
        </p:nvSpPr>
        <p:spPr bwMode="auto">
          <a:xfrm>
            <a:off x="928688" y="4041775"/>
            <a:ext cx="288925"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24" name="Rectangle 28"/>
          <p:cNvSpPr>
            <a:spLocks noChangeArrowheads="1"/>
          </p:cNvSpPr>
          <p:nvPr/>
        </p:nvSpPr>
        <p:spPr bwMode="auto">
          <a:xfrm>
            <a:off x="1479550" y="4121150"/>
            <a:ext cx="288925"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25" name="Rectangle 29"/>
          <p:cNvSpPr>
            <a:spLocks noChangeArrowheads="1"/>
          </p:cNvSpPr>
          <p:nvPr/>
        </p:nvSpPr>
        <p:spPr bwMode="auto">
          <a:xfrm>
            <a:off x="850900" y="5867400"/>
            <a:ext cx="287338"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70" name="Oval 30"/>
          <p:cNvSpPr>
            <a:spLocks noChangeArrowheads="1"/>
          </p:cNvSpPr>
          <p:nvPr/>
        </p:nvSpPr>
        <p:spPr bwMode="auto">
          <a:xfrm>
            <a:off x="6015038" y="4594225"/>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1" name="Oval 31"/>
          <p:cNvSpPr>
            <a:spLocks noChangeArrowheads="1"/>
          </p:cNvSpPr>
          <p:nvPr/>
        </p:nvSpPr>
        <p:spPr bwMode="auto">
          <a:xfrm>
            <a:off x="7745413" y="4673600"/>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2" name="Oval 32"/>
          <p:cNvSpPr>
            <a:spLocks noChangeArrowheads="1"/>
          </p:cNvSpPr>
          <p:nvPr/>
        </p:nvSpPr>
        <p:spPr bwMode="auto">
          <a:xfrm>
            <a:off x="7037388" y="4594225"/>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3" name="Oval 33"/>
          <p:cNvSpPr>
            <a:spLocks noChangeArrowheads="1"/>
          </p:cNvSpPr>
          <p:nvPr/>
        </p:nvSpPr>
        <p:spPr bwMode="auto">
          <a:xfrm>
            <a:off x="7431088" y="5149850"/>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4" name="Oval 34"/>
          <p:cNvSpPr>
            <a:spLocks noChangeArrowheads="1"/>
          </p:cNvSpPr>
          <p:nvPr/>
        </p:nvSpPr>
        <p:spPr bwMode="auto">
          <a:xfrm>
            <a:off x="7508875" y="578485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5" name="Oval 35"/>
          <p:cNvSpPr>
            <a:spLocks noChangeArrowheads="1"/>
          </p:cNvSpPr>
          <p:nvPr/>
        </p:nvSpPr>
        <p:spPr bwMode="auto">
          <a:xfrm>
            <a:off x="6718300" y="610235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6" name="Oval 36"/>
          <p:cNvSpPr>
            <a:spLocks noChangeArrowheads="1"/>
          </p:cNvSpPr>
          <p:nvPr/>
        </p:nvSpPr>
        <p:spPr bwMode="auto">
          <a:xfrm>
            <a:off x="5778500" y="5387975"/>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7" name="Oval 37"/>
          <p:cNvSpPr>
            <a:spLocks noChangeArrowheads="1"/>
          </p:cNvSpPr>
          <p:nvPr/>
        </p:nvSpPr>
        <p:spPr bwMode="auto">
          <a:xfrm>
            <a:off x="7981950" y="530860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8" name="Freeform 38"/>
          <p:cNvSpPr>
            <a:spLocks/>
          </p:cNvSpPr>
          <p:nvPr/>
        </p:nvSpPr>
        <p:spPr bwMode="auto">
          <a:xfrm>
            <a:off x="5260975" y="4768850"/>
            <a:ext cx="850900" cy="828675"/>
          </a:xfrm>
          <a:custGeom>
            <a:avLst/>
            <a:gdLst>
              <a:gd name="T0" fmla="*/ 0 w 519"/>
              <a:gd name="T1" fmla="*/ 0 h 501"/>
              <a:gd name="T2" fmla="*/ 0 w 519"/>
              <a:gd name="T3" fmla="*/ 15 h 501"/>
              <a:gd name="T4" fmla="*/ 5 w 519"/>
              <a:gd name="T5" fmla="*/ 58 h 501"/>
              <a:gd name="T6" fmla="*/ 14 w 519"/>
              <a:gd name="T7" fmla="*/ 72 h 501"/>
              <a:gd name="T8" fmla="*/ 34 w 519"/>
              <a:gd name="T9" fmla="*/ 82 h 501"/>
              <a:gd name="T10" fmla="*/ 53 w 519"/>
              <a:gd name="T11" fmla="*/ 87 h 501"/>
              <a:gd name="T12" fmla="*/ 82 w 519"/>
              <a:gd name="T13" fmla="*/ 106 h 501"/>
              <a:gd name="T14" fmla="*/ 96 w 519"/>
              <a:gd name="T15" fmla="*/ 116 h 501"/>
              <a:gd name="T16" fmla="*/ 120 w 519"/>
              <a:gd name="T17" fmla="*/ 125 h 501"/>
              <a:gd name="T18" fmla="*/ 134 w 519"/>
              <a:gd name="T19" fmla="*/ 135 h 501"/>
              <a:gd name="T20" fmla="*/ 158 w 519"/>
              <a:gd name="T21" fmla="*/ 144 h 501"/>
              <a:gd name="T22" fmla="*/ 187 w 519"/>
              <a:gd name="T23" fmla="*/ 159 h 501"/>
              <a:gd name="T24" fmla="*/ 211 w 519"/>
              <a:gd name="T25" fmla="*/ 168 h 501"/>
              <a:gd name="T26" fmla="*/ 230 w 519"/>
              <a:gd name="T27" fmla="*/ 178 h 501"/>
              <a:gd name="T28" fmla="*/ 245 w 519"/>
              <a:gd name="T29" fmla="*/ 188 h 501"/>
              <a:gd name="T30" fmla="*/ 259 w 519"/>
              <a:gd name="T31" fmla="*/ 197 h 501"/>
              <a:gd name="T32" fmla="*/ 283 w 519"/>
              <a:gd name="T33" fmla="*/ 216 h 501"/>
              <a:gd name="T34" fmla="*/ 293 w 519"/>
              <a:gd name="T35" fmla="*/ 231 h 501"/>
              <a:gd name="T36" fmla="*/ 312 w 519"/>
              <a:gd name="T37" fmla="*/ 245 h 501"/>
              <a:gd name="T38" fmla="*/ 326 w 519"/>
              <a:gd name="T39" fmla="*/ 264 h 501"/>
              <a:gd name="T40" fmla="*/ 341 w 519"/>
              <a:gd name="T41" fmla="*/ 284 h 501"/>
              <a:gd name="T42" fmla="*/ 350 w 519"/>
              <a:gd name="T43" fmla="*/ 322 h 501"/>
              <a:gd name="T44" fmla="*/ 355 w 519"/>
              <a:gd name="T45" fmla="*/ 346 h 501"/>
              <a:gd name="T46" fmla="*/ 360 w 519"/>
              <a:gd name="T47" fmla="*/ 360 h 501"/>
              <a:gd name="T48" fmla="*/ 365 w 519"/>
              <a:gd name="T49" fmla="*/ 380 h 501"/>
              <a:gd name="T50" fmla="*/ 365 w 519"/>
              <a:gd name="T51" fmla="*/ 399 h 501"/>
              <a:gd name="T52" fmla="*/ 370 w 519"/>
              <a:gd name="T53" fmla="*/ 418 h 501"/>
              <a:gd name="T54" fmla="*/ 374 w 519"/>
              <a:gd name="T55" fmla="*/ 432 h 501"/>
              <a:gd name="T56" fmla="*/ 374 w 519"/>
              <a:gd name="T57" fmla="*/ 447 h 501"/>
              <a:gd name="T58" fmla="*/ 384 w 519"/>
              <a:gd name="T59" fmla="*/ 466 h 501"/>
              <a:gd name="T60" fmla="*/ 394 w 519"/>
              <a:gd name="T61" fmla="*/ 480 h 501"/>
              <a:gd name="T62" fmla="*/ 413 w 519"/>
              <a:gd name="T63" fmla="*/ 490 h 501"/>
              <a:gd name="T64" fmla="*/ 427 w 519"/>
              <a:gd name="T65" fmla="*/ 495 h 501"/>
              <a:gd name="T66" fmla="*/ 446 w 519"/>
              <a:gd name="T67" fmla="*/ 500 h 501"/>
              <a:gd name="T68" fmla="*/ 461 w 519"/>
              <a:gd name="T69" fmla="*/ 500 h 501"/>
              <a:gd name="T70" fmla="*/ 475 w 519"/>
              <a:gd name="T71" fmla="*/ 500 h 501"/>
              <a:gd name="T72" fmla="*/ 490 w 519"/>
              <a:gd name="T73" fmla="*/ 495 h 501"/>
              <a:gd name="T74" fmla="*/ 504 w 519"/>
              <a:gd name="T75" fmla="*/ 490 h 501"/>
              <a:gd name="T76" fmla="*/ 518 w 519"/>
              <a:gd name="T77" fmla="*/ 490 h 5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501"/>
              <a:gd name="T119" fmla="*/ 519 w 519"/>
              <a:gd name="T120" fmla="*/ 501 h 5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501">
                <a:moveTo>
                  <a:pt x="0" y="0"/>
                </a:moveTo>
                <a:lnTo>
                  <a:pt x="0" y="15"/>
                </a:lnTo>
                <a:lnTo>
                  <a:pt x="5" y="58"/>
                </a:lnTo>
                <a:lnTo>
                  <a:pt x="14" y="72"/>
                </a:lnTo>
                <a:lnTo>
                  <a:pt x="34" y="82"/>
                </a:lnTo>
                <a:lnTo>
                  <a:pt x="53" y="87"/>
                </a:lnTo>
                <a:lnTo>
                  <a:pt x="82" y="106"/>
                </a:lnTo>
                <a:lnTo>
                  <a:pt x="96" y="116"/>
                </a:lnTo>
                <a:lnTo>
                  <a:pt x="120" y="125"/>
                </a:lnTo>
                <a:lnTo>
                  <a:pt x="134" y="135"/>
                </a:lnTo>
                <a:lnTo>
                  <a:pt x="158" y="144"/>
                </a:lnTo>
                <a:lnTo>
                  <a:pt x="187" y="159"/>
                </a:lnTo>
                <a:lnTo>
                  <a:pt x="211" y="168"/>
                </a:lnTo>
                <a:lnTo>
                  <a:pt x="230" y="178"/>
                </a:lnTo>
                <a:lnTo>
                  <a:pt x="245" y="188"/>
                </a:lnTo>
                <a:lnTo>
                  <a:pt x="259" y="197"/>
                </a:lnTo>
                <a:lnTo>
                  <a:pt x="283" y="216"/>
                </a:lnTo>
                <a:lnTo>
                  <a:pt x="293" y="231"/>
                </a:lnTo>
                <a:lnTo>
                  <a:pt x="312" y="245"/>
                </a:lnTo>
                <a:lnTo>
                  <a:pt x="326" y="264"/>
                </a:lnTo>
                <a:lnTo>
                  <a:pt x="341" y="284"/>
                </a:lnTo>
                <a:lnTo>
                  <a:pt x="350" y="322"/>
                </a:lnTo>
                <a:lnTo>
                  <a:pt x="355" y="346"/>
                </a:lnTo>
                <a:lnTo>
                  <a:pt x="360" y="360"/>
                </a:lnTo>
                <a:lnTo>
                  <a:pt x="365" y="380"/>
                </a:lnTo>
                <a:lnTo>
                  <a:pt x="365" y="399"/>
                </a:lnTo>
                <a:lnTo>
                  <a:pt x="370" y="418"/>
                </a:lnTo>
                <a:lnTo>
                  <a:pt x="374" y="432"/>
                </a:lnTo>
                <a:lnTo>
                  <a:pt x="374" y="447"/>
                </a:lnTo>
                <a:lnTo>
                  <a:pt x="384" y="466"/>
                </a:lnTo>
                <a:lnTo>
                  <a:pt x="394" y="480"/>
                </a:lnTo>
                <a:lnTo>
                  <a:pt x="413" y="490"/>
                </a:lnTo>
                <a:lnTo>
                  <a:pt x="427" y="495"/>
                </a:lnTo>
                <a:lnTo>
                  <a:pt x="446" y="500"/>
                </a:lnTo>
                <a:lnTo>
                  <a:pt x="461" y="500"/>
                </a:lnTo>
                <a:lnTo>
                  <a:pt x="475" y="500"/>
                </a:lnTo>
                <a:lnTo>
                  <a:pt x="490" y="495"/>
                </a:lnTo>
                <a:lnTo>
                  <a:pt x="504" y="490"/>
                </a:lnTo>
                <a:lnTo>
                  <a:pt x="518" y="49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79" name="Freeform 39"/>
          <p:cNvSpPr>
            <a:spLocks/>
          </p:cNvSpPr>
          <p:nvPr/>
        </p:nvSpPr>
        <p:spPr bwMode="auto">
          <a:xfrm>
            <a:off x="7362825" y="4040188"/>
            <a:ext cx="906463" cy="914400"/>
          </a:xfrm>
          <a:custGeom>
            <a:avLst/>
            <a:gdLst>
              <a:gd name="T0" fmla="*/ 553 w 554"/>
              <a:gd name="T1" fmla="*/ 0 h 553"/>
              <a:gd name="T2" fmla="*/ 553 w 554"/>
              <a:gd name="T3" fmla="*/ 19 h 553"/>
              <a:gd name="T4" fmla="*/ 540 w 554"/>
              <a:gd name="T5" fmla="*/ 97 h 553"/>
              <a:gd name="T6" fmla="*/ 547 w 554"/>
              <a:gd name="T7" fmla="*/ 180 h 553"/>
              <a:gd name="T8" fmla="*/ 539 w 554"/>
              <a:gd name="T9" fmla="*/ 240 h 553"/>
              <a:gd name="T10" fmla="*/ 534 w 554"/>
              <a:gd name="T11" fmla="*/ 326 h 553"/>
              <a:gd name="T12" fmla="*/ 459 w 554"/>
              <a:gd name="T13" fmla="*/ 392 h 553"/>
              <a:gd name="T14" fmla="*/ 380 w 554"/>
              <a:gd name="T15" fmla="*/ 411 h 553"/>
              <a:gd name="T16" fmla="*/ 309 w 554"/>
              <a:gd name="T17" fmla="*/ 417 h 553"/>
              <a:gd name="T18" fmla="*/ 295 w 554"/>
              <a:gd name="T19" fmla="*/ 413 h 553"/>
              <a:gd name="T20" fmla="*/ 281 w 554"/>
              <a:gd name="T21" fmla="*/ 413 h 553"/>
              <a:gd name="T22" fmla="*/ 267 w 554"/>
              <a:gd name="T23" fmla="*/ 413 h 553"/>
              <a:gd name="T24" fmla="*/ 238 w 554"/>
              <a:gd name="T25" fmla="*/ 413 h 553"/>
              <a:gd name="T26" fmla="*/ 225 w 554"/>
              <a:gd name="T27" fmla="*/ 413 h 553"/>
              <a:gd name="T28" fmla="*/ 206 w 554"/>
              <a:gd name="T29" fmla="*/ 413 h 553"/>
              <a:gd name="T30" fmla="*/ 188 w 554"/>
              <a:gd name="T31" fmla="*/ 413 h 553"/>
              <a:gd name="T32" fmla="*/ 168 w 554"/>
              <a:gd name="T33" fmla="*/ 432 h 553"/>
              <a:gd name="T34" fmla="*/ 164 w 554"/>
              <a:gd name="T35" fmla="*/ 465 h 553"/>
              <a:gd name="T36" fmla="*/ 149 w 554"/>
              <a:gd name="T37" fmla="*/ 485 h 553"/>
              <a:gd name="T38" fmla="*/ 141 w 554"/>
              <a:gd name="T39" fmla="*/ 499 h 553"/>
              <a:gd name="T40" fmla="*/ 121 w 554"/>
              <a:gd name="T41" fmla="*/ 513 h 553"/>
              <a:gd name="T42" fmla="*/ 103 w 554"/>
              <a:gd name="T43" fmla="*/ 528 h 553"/>
              <a:gd name="T44" fmla="*/ 79 w 554"/>
              <a:gd name="T45" fmla="*/ 542 h 553"/>
              <a:gd name="T46" fmla="*/ 51 w 554"/>
              <a:gd name="T47" fmla="*/ 547 h 553"/>
              <a:gd name="T48" fmla="*/ 32 w 554"/>
              <a:gd name="T49" fmla="*/ 552 h 553"/>
              <a:gd name="T50" fmla="*/ 19 w 554"/>
              <a:gd name="T51" fmla="*/ 552 h 553"/>
              <a:gd name="T52" fmla="*/ 0 w 554"/>
              <a:gd name="T53" fmla="*/ 552 h 5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4"/>
              <a:gd name="T82" fmla="*/ 0 h 553"/>
              <a:gd name="T83" fmla="*/ 554 w 554"/>
              <a:gd name="T84" fmla="*/ 553 h 55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4" h="553">
                <a:moveTo>
                  <a:pt x="553" y="0"/>
                </a:moveTo>
                <a:lnTo>
                  <a:pt x="553" y="19"/>
                </a:lnTo>
                <a:lnTo>
                  <a:pt x="540" y="97"/>
                </a:lnTo>
                <a:lnTo>
                  <a:pt x="547" y="180"/>
                </a:lnTo>
                <a:lnTo>
                  <a:pt x="539" y="240"/>
                </a:lnTo>
                <a:lnTo>
                  <a:pt x="534" y="326"/>
                </a:lnTo>
                <a:lnTo>
                  <a:pt x="459" y="392"/>
                </a:lnTo>
                <a:lnTo>
                  <a:pt x="380" y="411"/>
                </a:lnTo>
                <a:lnTo>
                  <a:pt x="309" y="417"/>
                </a:lnTo>
                <a:lnTo>
                  <a:pt x="295" y="413"/>
                </a:lnTo>
                <a:lnTo>
                  <a:pt x="281" y="413"/>
                </a:lnTo>
                <a:lnTo>
                  <a:pt x="267" y="413"/>
                </a:lnTo>
                <a:lnTo>
                  <a:pt x="238" y="413"/>
                </a:lnTo>
                <a:lnTo>
                  <a:pt x="225" y="413"/>
                </a:lnTo>
                <a:lnTo>
                  <a:pt x="206" y="413"/>
                </a:lnTo>
                <a:lnTo>
                  <a:pt x="188" y="413"/>
                </a:lnTo>
                <a:lnTo>
                  <a:pt x="168" y="432"/>
                </a:lnTo>
                <a:lnTo>
                  <a:pt x="164" y="465"/>
                </a:lnTo>
                <a:lnTo>
                  <a:pt x="149" y="485"/>
                </a:lnTo>
                <a:lnTo>
                  <a:pt x="141" y="499"/>
                </a:lnTo>
                <a:lnTo>
                  <a:pt x="121" y="513"/>
                </a:lnTo>
                <a:lnTo>
                  <a:pt x="103" y="528"/>
                </a:lnTo>
                <a:lnTo>
                  <a:pt x="79" y="542"/>
                </a:lnTo>
                <a:lnTo>
                  <a:pt x="51" y="547"/>
                </a:lnTo>
                <a:lnTo>
                  <a:pt x="32" y="552"/>
                </a:lnTo>
                <a:lnTo>
                  <a:pt x="19" y="552"/>
                </a:lnTo>
                <a:lnTo>
                  <a:pt x="0" y="552"/>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80" name="Freeform 40"/>
          <p:cNvSpPr>
            <a:spLocks/>
          </p:cNvSpPr>
          <p:nvPr/>
        </p:nvSpPr>
        <p:spPr bwMode="auto">
          <a:xfrm>
            <a:off x="7392988" y="5130800"/>
            <a:ext cx="908050" cy="1050925"/>
          </a:xfrm>
          <a:custGeom>
            <a:avLst/>
            <a:gdLst>
              <a:gd name="T0" fmla="*/ 553 w 554"/>
              <a:gd name="T1" fmla="*/ 634 h 635"/>
              <a:gd name="T2" fmla="*/ 523 w 554"/>
              <a:gd name="T3" fmla="*/ 559 h 635"/>
              <a:gd name="T4" fmla="*/ 523 w 554"/>
              <a:gd name="T5" fmla="*/ 545 h 635"/>
              <a:gd name="T6" fmla="*/ 513 w 554"/>
              <a:gd name="T7" fmla="*/ 501 h 635"/>
              <a:gd name="T8" fmla="*/ 499 w 554"/>
              <a:gd name="T9" fmla="*/ 482 h 635"/>
              <a:gd name="T10" fmla="*/ 475 w 554"/>
              <a:gd name="T11" fmla="*/ 473 h 635"/>
              <a:gd name="T12" fmla="*/ 456 w 554"/>
              <a:gd name="T13" fmla="*/ 463 h 635"/>
              <a:gd name="T14" fmla="*/ 446 w 554"/>
              <a:gd name="T15" fmla="*/ 444 h 635"/>
              <a:gd name="T16" fmla="*/ 446 w 554"/>
              <a:gd name="T17" fmla="*/ 429 h 635"/>
              <a:gd name="T18" fmla="*/ 446 w 554"/>
              <a:gd name="T19" fmla="*/ 401 h 635"/>
              <a:gd name="T20" fmla="*/ 446 w 554"/>
              <a:gd name="T21" fmla="*/ 386 h 635"/>
              <a:gd name="T22" fmla="*/ 451 w 554"/>
              <a:gd name="T23" fmla="*/ 353 h 635"/>
              <a:gd name="T24" fmla="*/ 465 w 554"/>
              <a:gd name="T25" fmla="*/ 333 h 635"/>
              <a:gd name="T26" fmla="*/ 470 w 554"/>
              <a:gd name="T27" fmla="*/ 314 h 635"/>
              <a:gd name="T28" fmla="*/ 475 w 554"/>
              <a:gd name="T29" fmla="*/ 281 h 635"/>
              <a:gd name="T30" fmla="*/ 475 w 554"/>
              <a:gd name="T31" fmla="*/ 266 h 635"/>
              <a:gd name="T32" fmla="*/ 461 w 554"/>
              <a:gd name="T33" fmla="*/ 228 h 635"/>
              <a:gd name="T34" fmla="*/ 446 w 554"/>
              <a:gd name="T35" fmla="*/ 218 h 635"/>
              <a:gd name="T36" fmla="*/ 432 w 554"/>
              <a:gd name="T37" fmla="*/ 204 h 635"/>
              <a:gd name="T38" fmla="*/ 427 w 554"/>
              <a:gd name="T39" fmla="*/ 170 h 635"/>
              <a:gd name="T40" fmla="*/ 417 w 554"/>
              <a:gd name="T41" fmla="*/ 113 h 635"/>
              <a:gd name="T42" fmla="*/ 413 w 554"/>
              <a:gd name="T43" fmla="*/ 55 h 635"/>
              <a:gd name="T44" fmla="*/ 408 w 554"/>
              <a:gd name="T45" fmla="*/ 41 h 635"/>
              <a:gd name="T46" fmla="*/ 398 w 554"/>
              <a:gd name="T47" fmla="*/ 26 h 635"/>
              <a:gd name="T48" fmla="*/ 384 w 554"/>
              <a:gd name="T49" fmla="*/ 17 h 635"/>
              <a:gd name="T50" fmla="*/ 317 w 554"/>
              <a:gd name="T51" fmla="*/ 0 h 635"/>
              <a:gd name="T52" fmla="*/ 265 w 554"/>
              <a:gd name="T53" fmla="*/ 0 h 635"/>
              <a:gd name="T54" fmla="*/ 240 w 554"/>
              <a:gd name="T55" fmla="*/ 21 h 635"/>
              <a:gd name="T56" fmla="*/ 225 w 554"/>
              <a:gd name="T57" fmla="*/ 26 h 635"/>
              <a:gd name="T58" fmla="*/ 206 w 554"/>
              <a:gd name="T59" fmla="*/ 31 h 635"/>
              <a:gd name="T60" fmla="*/ 206 w 554"/>
              <a:gd name="T61" fmla="*/ 45 h 635"/>
              <a:gd name="T62" fmla="*/ 201 w 554"/>
              <a:gd name="T63" fmla="*/ 60 h 635"/>
              <a:gd name="T64" fmla="*/ 187 w 554"/>
              <a:gd name="T65" fmla="*/ 84 h 635"/>
              <a:gd name="T66" fmla="*/ 168 w 554"/>
              <a:gd name="T67" fmla="*/ 122 h 635"/>
              <a:gd name="T68" fmla="*/ 153 w 554"/>
              <a:gd name="T69" fmla="*/ 137 h 635"/>
              <a:gd name="T70" fmla="*/ 139 w 554"/>
              <a:gd name="T71" fmla="*/ 141 h 635"/>
              <a:gd name="T72" fmla="*/ 120 w 554"/>
              <a:gd name="T73" fmla="*/ 156 h 635"/>
              <a:gd name="T74" fmla="*/ 96 w 554"/>
              <a:gd name="T75" fmla="*/ 165 h 635"/>
              <a:gd name="T76" fmla="*/ 81 w 554"/>
              <a:gd name="T77" fmla="*/ 170 h 635"/>
              <a:gd name="T78" fmla="*/ 67 w 554"/>
              <a:gd name="T79" fmla="*/ 170 h 635"/>
              <a:gd name="T80" fmla="*/ 14 w 554"/>
              <a:gd name="T81" fmla="*/ 170 h 635"/>
              <a:gd name="T82" fmla="*/ 0 w 554"/>
              <a:gd name="T83" fmla="*/ 175 h 6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4"/>
              <a:gd name="T127" fmla="*/ 0 h 635"/>
              <a:gd name="T128" fmla="*/ 554 w 554"/>
              <a:gd name="T129" fmla="*/ 635 h 6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4" h="635">
                <a:moveTo>
                  <a:pt x="553" y="634"/>
                </a:moveTo>
                <a:lnTo>
                  <a:pt x="523" y="559"/>
                </a:lnTo>
                <a:lnTo>
                  <a:pt x="523" y="545"/>
                </a:lnTo>
                <a:lnTo>
                  <a:pt x="513" y="501"/>
                </a:lnTo>
                <a:lnTo>
                  <a:pt x="499" y="482"/>
                </a:lnTo>
                <a:lnTo>
                  <a:pt x="475" y="473"/>
                </a:lnTo>
                <a:lnTo>
                  <a:pt x="456" y="463"/>
                </a:lnTo>
                <a:lnTo>
                  <a:pt x="446" y="444"/>
                </a:lnTo>
                <a:lnTo>
                  <a:pt x="446" y="429"/>
                </a:lnTo>
                <a:lnTo>
                  <a:pt x="446" y="401"/>
                </a:lnTo>
                <a:lnTo>
                  <a:pt x="446" y="386"/>
                </a:lnTo>
                <a:lnTo>
                  <a:pt x="451" y="353"/>
                </a:lnTo>
                <a:lnTo>
                  <a:pt x="465" y="333"/>
                </a:lnTo>
                <a:lnTo>
                  <a:pt x="470" y="314"/>
                </a:lnTo>
                <a:lnTo>
                  <a:pt x="475" y="281"/>
                </a:lnTo>
                <a:lnTo>
                  <a:pt x="475" y="266"/>
                </a:lnTo>
                <a:lnTo>
                  <a:pt x="461" y="228"/>
                </a:lnTo>
                <a:lnTo>
                  <a:pt x="446" y="218"/>
                </a:lnTo>
                <a:lnTo>
                  <a:pt x="432" y="204"/>
                </a:lnTo>
                <a:lnTo>
                  <a:pt x="427" y="170"/>
                </a:lnTo>
                <a:lnTo>
                  <a:pt x="417" y="113"/>
                </a:lnTo>
                <a:lnTo>
                  <a:pt x="413" y="55"/>
                </a:lnTo>
                <a:lnTo>
                  <a:pt x="408" y="41"/>
                </a:lnTo>
                <a:lnTo>
                  <a:pt x="398" y="26"/>
                </a:lnTo>
                <a:lnTo>
                  <a:pt x="384" y="17"/>
                </a:lnTo>
                <a:lnTo>
                  <a:pt x="317" y="0"/>
                </a:lnTo>
                <a:lnTo>
                  <a:pt x="265" y="0"/>
                </a:lnTo>
                <a:lnTo>
                  <a:pt x="240" y="21"/>
                </a:lnTo>
                <a:lnTo>
                  <a:pt x="225" y="26"/>
                </a:lnTo>
                <a:lnTo>
                  <a:pt x="206" y="31"/>
                </a:lnTo>
                <a:lnTo>
                  <a:pt x="206" y="45"/>
                </a:lnTo>
                <a:lnTo>
                  <a:pt x="201" y="60"/>
                </a:lnTo>
                <a:lnTo>
                  <a:pt x="187" y="84"/>
                </a:lnTo>
                <a:lnTo>
                  <a:pt x="168" y="122"/>
                </a:lnTo>
                <a:lnTo>
                  <a:pt x="153" y="137"/>
                </a:lnTo>
                <a:lnTo>
                  <a:pt x="139" y="141"/>
                </a:lnTo>
                <a:lnTo>
                  <a:pt x="120" y="156"/>
                </a:lnTo>
                <a:lnTo>
                  <a:pt x="96" y="165"/>
                </a:lnTo>
                <a:lnTo>
                  <a:pt x="81" y="170"/>
                </a:lnTo>
                <a:lnTo>
                  <a:pt x="67" y="170"/>
                </a:lnTo>
                <a:lnTo>
                  <a:pt x="14" y="170"/>
                </a:lnTo>
                <a:lnTo>
                  <a:pt x="0" y="175"/>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81" name="Freeform 41"/>
          <p:cNvSpPr>
            <a:spLocks/>
          </p:cNvSpPr>
          <p:nvPr/>
        </p:nvSpPr>
        <p:spPr bwMode="auto">
          <a:xfrm>
            <a:off x="6215063" y="4867275"/>
            <a:ext cx="1058862" cy="815975"/>
          </a:xfrm>
          <a:custGeom>
            <a:avLst/>
            <a:gdLst>
              <a:gd name="T0" fmla="*/ 317 w 646"/>
              <a:gd name="T1" fmla="*/ 121 h 494"/>
              <a:gd name="T2" fmla="*/ 311 w 646"/>
              <a:gd name="T3" fmla="*/ 56 h 494"/>
              <a:gd name="T4" fmla="*/ 253 w 646"/>
              <a:gd name="T5" fmla="*/ 131 h 494"/>
              <a:gd name="T6" fmla="*/ 196 w 646"/>
              <a:gd name="T7" fmla="*/ 56 h 494"/>
              <a:gd name="T8" fmla="*/ 178 w 646"/>
              <a:gd name="T9" fmla="*/ 0 h 494"/>
              <a:gd name="T10" fmla="*/ 173 w 646"/>
              <a:gd name="T11" fmla="*/ 93 h 494"/>
              <a:gd name="T12" fmla="*/ 201 w 646"/>
              <a:gd name="T13" fmla="*/ 177 h 494"/>
              <a:gd name="T14" fmla="*/ 132 w 646"/>
              <a:gd name="T15" fmla="*/ 75 h 494"/>
              <a:gd name="T16" fmla="*/ 104 w 646"/>
              <a:gd name="T17" fmla="*/ 66 h 494"/>
              <a:gd name="T18" fmla="*/ 144 w 646"/>
              <a:gd name="T19" fmla="*/ 187 h 494"/>
              <a:gd name="T20" fmla="*/ 5 w 646"/>
              <a:gd name="T21" fmla="*/ 168 h 494"/>
              <a:gd name="T22" fmla="*/ 92 w 646"/>
              <a:gd name="T23" fmla="*/ 270 h 494"/>
              <a:gd name="T24" fmla="*/ 0 w 646"/>
              <a:gd name="T25" fmla="*/ 400 h 494"/>
              <a:gd name="T26" fmla="*/ 110 w 646"/>
              <a:gd name="T27" fmla="*/ 307 h 494"/>
              <a:gd name="T28" fmla="*/ 5 w 646"/>
              <a:gd name="T29" fmla="*/ 493 h 494"/>
              <a:gd name="T30" fmla="*/ 150 w 646"/>
              <a:gd name="T31" fmla="*/ 354 h 494"/>
              <a:gd name="T32" fmla="*/ 184 w 646"/>
              <a:gd name="T33" fmla="*/ 493 h 494"/>
              <a:gd name="T34" fmla="*/ 213 w 646"/>
              <a:gd name="T35" fmla="*/ 381 h 494"/>
              <a:gd name="T36" fmla="*/ 288 w 646"/>
              <a:gd name="T37" fmla="*/ 493 h 494"/>
              <a:gd name="T38" fmla="*/ 317 w 646"/>
              <a:gd name="T39" fmla="*/ 381 h 494"/>
              <a:gd name="T40" fmla="*/ 432 w 646"/>
              <a:gd name="T41" fmla="*/ 428 h 494"/>
              <a:gd name="T42" fmla="*/ 420 w 646"/>
              <a:gd name="T43" fmla="*/ 354 h 494"/>
              <a:gd name="T44" fmla="*/ 582 w 646"/>
              <a:gd name="T45" fmla="*/ 428 h 494"/>
              <a:gd name="T46" fmla="*/ 541 w 646"/>
              <a:gd name="T47" fmla="*/ 344 h 494"/>
              <a:gd name="T48" fmla="*/ 513 w 646"/>
              <a:gd name="T49" fmla="*/ 317 h 494"/>
              <a:gd name="T50" fmla="*/ 645 w 646"/>
              <a:gd name="T51" fmla="*/ 223 h 494"/>
              <a:gd name="T52" fmla="*/ 489 w 646"/>
              <a:gd name="T53" fmla="*/ 279 h 494"/>
              <a:gd name="T54" fmla="*/ 593 w 646"/>
              <a:gd name="T55" fmla="*/ 158 h 494"/>
              <a:gd name="T56" fmla="*/ 472 w 646"/>
              <a:gd name="T57" fmla="*/ 195 h 494"/>
              <a:gd name="T58" fmla="*/ 507 w 646"/>
              <a:gd name="T59" fmla="*/ 47 h 494"/>
              <a:gd name="T60" fmla="*/ 461 w 646"/>
              <a:gd name="T61" fmla="*/ 84 h 494"/>
              <a:gd name="T62" fmla="*/ 420 w 646"/>
              <a:gd name="T63" fmla="*/ 195 h 494"/>
              <a:gd name="T64" fmla="*/ 409 w 646"/>
              <a:gd name="T65" fmla="*/ 37 h 494"/>
              <a:gd name="T66" fmla="*/ 322 w 646"/>
              <a:gd name="T67" fmla="*/ 131 h 494"/>
              <a:gd name="T68" fmla="*/ 317 w 646"/>
              <a:gd name="T69" fmla="*/ 121 h 4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6"/>
              <a:gd name="T106" fmla="*/ 0 h 494"/>
              <a:gd name="T107" fmla="*/ 646 w 646"/>
              <a:gd name="T108" fmla="*/ 494 h 4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6" h="494">
                <a:moveTo>
                  <a:pt x="317" y="121"/>
                </a:moveTo>
                <a:lnTo>
                  <a:pt x="311" y="56"/>
                </a:lnTo>
                <a:lnTo>
                  <a:pt x="253" y="131"/>
                </a:lnTo>
                <a:lnTo>
                  <a:pt x="196" y="56"/>
                </a:lnTo>
                <a:lnTo>
                  <a:pt x="178" y="0"/>
                </a:lnTo>
                <a:lnTo>
                  <a:pt x="173" y="93"/>
                </a:lnTo>
                <a:lnTo>
                  <a:pt x="201" y="177"/>
                </a:lnTo>
                <a:lnTo>
                  <a:pt x="132" y="75"/>
                </a:lnTo>
                <a:lnTo>
                  <a:pt x="104" y="66"/>
                </a:lnTo>
                <a:lnTo>
                  <a:pt x="144" y="187"/>
                </a:lnTo>
                <a:lnTo>
                  <a:pt x="5" y="168"/>
                </a:lnTo>
                <a:lnTo>
                  <a:pt x="92" y="270"/>
                </a:lnTo>
                <a:lnTo>
                  <a:pt x="0" y="400"/>
                </a:lnTo>
                <a:lnTo>
                  <a:pt x="110" y="307"/>
                </a:lnTo>
                <a:lnTo>
                  <a:pt x="5" y="493"/>
                </a:lnTo>
                <a:lnTo>
                  <a:pt x="150" y="354"/>
                </a:lnTo>
                <a:lnTo>
                  <a:pt x="184" y="493"/>
                </a:lnTo>
                <a:lnTo>
                  <a:pt x="213" y="381"/>
                </a:lnTo>
                <a:lnTo>
                  <a:pt x="288" y="493"/>
                </a:lnTo>
                <a:lnTo>
                  <a:pt x="317" y="381"/>
                </a:lnTo>
                <a:lnTo>
                  <a:pt x="432" y="428"/>
                </a:lnTo>
                <a:lnTo>
                  <a:pt x="420" y="354"/>
                </a:lnTo>
                <a:lnTo>
                  <a:pt x="582" y="428"/>
                </a:lnTo>
                <a:lnTo>
                  <a:pt x="541" y="344"/>
                </a:lnTo>
                <a:lnTo>
                  <a:pt x="513" y="317"/>
                </a:lnTo>
                <a:lnTo>
                  <a:pt x="645" y="223"/>
                </a:lnTo>
                <a:lnTo>
                  <a:pt x="489" y="279"/>
                </a:lnTo>
                <a:lnTo>
                  <a:pt x="593" y="158"/>
                </a:lnTo>
                <a:lnTo>
                  <a:pt x="472" y="195"/>
                </a:lnTo>
                <a:lnTo>
                  <a:pt x="507" y="47"/>
                </a:lnTo>
                <a:lnTo>
                  <a:pt x="461" y="84"/>
                </a:lnTo>
                <a:lnTo>
                  <a:pt x="420" y="195"/>
                </a:lnTo>
                <a:lnTo>
                  <a:pt x="409" y="37"/>
                </a:lnTo>
                <a:lnTo>
                  <a:pt x="322" y="131"/>
                </a:lnTo>
                <a:lnTo>
                  <a:pt x="317" y="121"/>
                </a:lnTo>
              </a:path>
            </a:pathLst>
          </a:custGeom>
          <a:gradFill rotWithShape="0">
            <a:gsLst>
              <a:gs pos="0">
                <a:srgbClr val="7E0014"/>
              </a:gs>
              <a:gs pos="50000">
                <a:srgbClr val="FC0128"/>
              </a:gs>
              <a:gs pos="100000">
                <a:srgbClr val="7E0014"/>
              </a:gs>
            </a:gsLst>
            <a:lin ang="18900000" scaled="1"/>
          </a:gradFill>
          <a:ln w="12700" cap="rnd" cmpd="sng">
            <a:noFill/>
            <a:prstDash val="solid"/>
            <a:round/>
            <a:headEnd type="none" w="med" len="med"/>
            <a:tailEnd type="none" w="med" len="med"/>
          </a:ln>
        </p:spPr>
        <p:txBody>
          <a:bodyPr/>
          <a:lstStyle/>
          <a:p>
            <a:endParaRPr lang="en-US"/>
          </a:p>
        </p:txBody>
      </p:sp>
      <p:sp>
        <p:nvSpPr>
          <p:cNvPr id="10282" name="Rectangle 42"/>
          <p:cNvSpPr>
            <a:spLocks noChangeArrowheads="1"/>
          </p:cNvSpPr>
          <p:nvPr/>
        </p:nvSpPr>
        <p:spPr bwMode="auto">
          <a:xfrm>
            <a:off x="6550025" y="5135563"/>
            <a:ext cx="254000" cy="249237"/>
          </a:xfrm>
          <a:prstGeom prst="rect">
            <a:avLst/>
          </a:prstGeom>
          <a:noFill/>
          <a:ln w="12700">
            <a:noFill/>
            <a:miter lim="800000"/>
            <a:headEnd/>
            <a:tailEnd/>
          </a:ln>
        </p:spPr>
        <p:txBody>
          <a:bodyPr wrap="none" lIns="46046" tIns="23023" rIns="46046" bIns="23023">
            <a:spAutoFit/>
          </a:bodyPr>
          <a:lstStyle/>
          <a:p>
            <a:pPr defTabSz="330200"/>
            <a:r>
              <a:rPr lang="en-US" sz="1200" b="1" i="0">
                <a:solidFill>
                  <a:srgbClr val="FAFD00"/>
                </a:solidFill>
                <a:latin typeface="Arial" charset="0"/>
              </a:rPr>
              <a:t>PI</a:t>
            </a:r>
          </a:p>
        </p:txBody>
      </p:sp>
      <p:sp>
        <p:nvSpPr>
          <p:cNvPr id="106539" name="Rectangle 43"/>
          <p:cNvSpPr>
            <a:spLocks noChangeArrowheads="1"/>
          </p:cNvSpPr>
          <p:nvPr/>
        </p:nvSpPr>
        <p:spPr bwMode="auto">
          <a:xfrm>
            <a:off x="6835775" y="4033838"/>
            <a:ext cx="288925" cy="217487"/>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40" name="Rectangle 44"/>
          <p:cNvSpPr>
            <a:spLocks noChangeArrowheads="1"/>
          </p:cNvSpPr>
          <p:nvPr/>
        </p:nvSpPr>
        <p:spPr bwMode="auto">
          <a:xfrm>
            <a:off x="8054975" y="6121400"/>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41" name="Rectangle 45"/>
          <p:cNvSpPr>
            <a:spLocks noChangeArrowheads="1"/>
          </p:cNvSpPr>
          <p:nvPr/>
        </p:nvSpPr>
        <p:spPr bwMode="auto">
          <a:xfrm>
            <a:off x="8054975" y="3813175"/>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86" name="Rectangle 46"/>
          <p:cNvSpPr>
            <a:spLocks noChangeArrowheads="1"/>
          </p:cNvSpPr>
          <p:nvPr/>
        </p:nvSpPr>
        <p:spPr bwMode="auto">
          <a:xfrm>
            <a:off x="2024063" y="3327400"/>
            <a:ext cx="5870575" cy="485775"/>
          </a:xfrm>
          <a:prstGeom prst="rect">
            <a:avLst/>
          </a:prstGeom>
          <a:noFill/>
          <a:ln w="12700">
            <a:noFill/>
            <a:miter lim="800000"/>
            <a:headEnd/>
            <a:tailEnd/>
          </a:ln>
        </p:spPr>
        <p:txBody>
          <a:bodyPr wrap="none" lIns="93737" tIns="46046" rIns="93737" bIns="46046">
            <a:spAutoFit/>
          </a:bodyPr>
          <a:lstStyle/>
          <a:p>
            <a:pPr defTabSz="947738"/>
            <a:r>
              <a:rPr lang="en-US" sz="2500" b="1" i="0" u="sng"/>
              <a:t>Viable Cell			Damaged Cell</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558088" y="217488"/>
            <a:ext cx="1957387" cy="925512"/>
          </a:xfrm>
        </p:spPr>
        <p:txBody>
          <a:bodyPr lIns="94201" tIns="47101" rIns="94201" bIns="47101" anchor="t"/>
          <a:lstStyle/>
          <a:p>
            <a:endParaRPr lang="en-US">
              <a:solidFill>
                <a:schemeClr val="tx1"/>
              </a:solidFill>
            </a:endParaRPr>
          </a:p>
        </p:txBody>
      </p:sp>
      <p:sp>
        <p:nvSpPr>
          <p:cNvPr id="11267" name="Rectangle 3"/>
          <p:cNvSpPr>
            <a:spLocks noChangeArrowheads="1"/>
          </p:cNvSpPr>
          <p:nvPr/>
        </p:nvSpPr>
        <p:spPr bwMode="auto">
          <a:xfrm>
            <a:off x="5354638" y="4041775"/>
            <a:ext cx="4564062" cy="1219200"/>
          </a:xfrm>
          <a:prstGeom prst="rect">
            <a:avLst/>
          </a:prstGeom>
          <a:noFill/>
          <a:ln w="9525">
            <a:noFill/>
            <a:miter lim="800000"/>
            <a:headEnd/>
            <a:tailEnd/>
          </a:ln>
        </p:spPr>
        <p:txBody>
          <a:bodyPr lIns="94856" tIns="47428" rIns="94856" bIns="47428">
            <a:spAutoFit/>
          </a:bodyPr>
          <a:lstStyle/>
          <a:p>
            <a:pPr defTabSz="941388"/>
            <a:r>
              <a:rPr lang="en-US" sz="1200" b="1" i="0">
                <a:latin typeface="Arial" charset="0"/>
              </a:rPr>
              <a:t>         Flow cytometric scatter plot of      gamma irradiated </a:t>
            </a:r>
            <a:r>
              <a:rPr lang="en-US" sz="1200" b="1">
                <a:latin typeface="Arial" charset="0"/>
              </a:rPr>
              <a:t>C. parvum</a:t>
            </a:r>
            <a:r>
              <a:rPr lang="en-US" sz="1200" b="1" i="0">
                <a:latin typeface="Arial" charset="0"/>
              </a:rPr>
              <a:t> oocysts. The oocysts region is clearly  distinguished from ghosts and debris. Images on the right show Sytox green fluorescence and transmission images of these regions. Note ghosts do not take up Sytox green dye.</a:t>
            </a:r>
          </a:p>
        </p:txBody>
      </p:sp>
      <p:grpSp>
        <p:nvGrpSpPr>
          <p:cNvPr id="11268" name="Group 4"/>
          <p:cNvGrpSpPr>
            <a:grpSpLocks/>
          </p:cNvGrpSpPr>
          <p:nvPr/>
        </p:nvGrpSpPr>
        <p:grpSpPr bwMode="auto">
          <a:xfrm>
            <a:off x="5381625" y="1992313"/>
            <a:ext cx="3870325" cy="1301750"/>
            <a:chOff x="3741" y="470"/>
            <a:chExt cx="1311" cy="460"/>
          </a:xfrm>
        </p:grpSpPr>
        <p:pic>
          <p:nvPicPr>
            <p:cNvPr id="13344" name="Picture 5"/>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1" y="470"/>
              <a:ext cx="655" cy="459"/>
            </a:xfrm>
            <a:prstGeom prst="rect">
              <a:avLst/>
            </a:prstGeom>
            <a:noFill/>
            <a:ln w="9525">
              <a:solidFill>
                <a:schemeClr val="tx1"/>
              </a:solidFill>
              <a:miter lim="800000"/>
              <a:headEnd/>
              <a:tailEnd/>
            </a:ln>
          </p:spPr>
        </p:pic>
        <p:pic>
          <p:nvPicPr>
            <p:cNvPr id="13345" name="Picture 6"/>
            <p:cNvPicPr>
              <a:picLocks noChangeArrowheads="1"/>
            </p:cNvPicPr>
            <p:nvPr/>
          </p:nvPicPr>
          <p:blipFill>
            <a:blip r:embed="rId4" cstate="email">
              <a:extLst>
                <a:ext uri="{28A0092B-C50C-407E-A947-70E740481C1C}">
                  <a14:useLocalDpi xmlns:a14="http://schemas.microsoft.com/office/drawing/2010/main"/>
                </a:ext>
              </a:extLst>
            </a:blip>
            <a:srcRect t="1601"/>
            <a:stretch>
              <a:fillRect/>
            </a:stretch>
          </p:blipFill>
          <p:spPr bwMode="auto">
            <a:xfrm>
              <a:off x="4400" y="470"/>
              <a:ext cx="652" cy="460"/>
            </a:xfrm>
            <a:prstGeom prst="rect">
              <a:avLst/>
            </a:prstGeom>
            <a:noFill/>
            <a:ln w="9525">
              <a:solidFill>
                <a:schemeClr val="tx1"/>
              </a:solidFill>
              <a:miter lim="800000"/>
              <a:headEnd/>
              <a:tailEnd/>
            </a:ln>
          </p:spPr>
        </p:pic>
      </p:grpSp>
      <p:sp>
        <p:nvSpPr>
          <p:cNvPr id="11269" name="Line 7"/>
          <p:cNvSpPr>
            <a:spLocks noChangeShapeType="1"/>
          </p:cNvSpPr>
          <p:nvPr/>
        </p:nvSpPr>
        <p:spPr bwMode="auto">
          <a:xfrm flipV="1">
            <a:off x="4168775" y="2881313"/>
            <a:ext cx="1693863" cy="719137"/>
          </a:xfrm>
          <a:prstGeom prst="line">
            <a:avLst/>
          </a:prstGeom>
          <a:noFill/>
          <a:ln w="28575">
            <a:solidFill>
              <a:srgbClr val="FF0000"/>
            </a:solidFill>
            <a:round/>
            <a:headEnd type="none" w="sm" len="sm"/>
            <a:tailEnd type="stealth" w="med" len="med"/>
          </a:ln>
        </p:spPr>
        <p:txBody>
          <a:bodyPr wrap="none" anchor="ctr"/>
          <a:lstStyle/>
          <a:p>
            <a:endParaRPr lang="en-US"/>
          </a:p>
        </p:txBody>
      </p:sp>
      <p:sp>
        <p:nvSpPr>
          <p:cNvPr id="11270" name="Arc 8"/>
          <p:cNvSpPr>
            <a:spLocks/>
          </p:cNvSpPr>
          <p:nvPr/>
        </p:nvSpPr>
        <p:spPr bwMode="auto">
          <a:xfrm>
            <a:off x="4275138" y="3221038"/>
            <a:ext cx="1554162" cy="1236662"/>
          </a:xfrm>
          <a:custGeom>
            <a:avLst/>
            <a:gdLst>
              <a:gd name="T0" fmla="*/ 1554162 w 23402"/>
              <a:gd name="T1" fmla="*/ 0 h 21600"/>
              <a:gd name="T2" fmla="*/ 0 w 23402"/>
              <a:gd name="T3" fmla="*/ 1232368 h 21600"/>
              <a:gd name="T4" fmla="*/ 119674 w 23402"/>
              <a:gd name="T5" fmla="*/ 0 h 21600"/>
              <a:gd name="T6" fmla="*/ 0 60000 65536"/>
              <a:gd name="T7" fmla="*/ 0 60000 65536"/>
              <a:gd name="T8" fmla="*/ 0 60000 65536"/>
              <a:gd name="T9" fmla="*/ 0 w 23402"/>
              <a:gd name="T10" fmla="*/ 0 h 21600"/>
              <a:gd name="T11" fmla="*/ 23402 w 23402"/>
              <a:gd name="T12" fmla="*/ 21600 h 21600"/>
            </a:gdLst>
            <a:ahLst/>
            <a:cxnLst>
              <a:cxn ang="T6">
                <a:pos x="T0" y="T1"/>
              </a:cxn>
              <a:cxn ang="T7">
                <a:pos x="T2" y="T3"/>
              </a:cxn>
              <a:cxn ang="T8">
                <a:pos x="T4" y="T5"/>
              </a:cxn>
            </a:cxnLst>
            <a:rect l="T9" t="T10" r="T11" b="T12"/>
            <a:pathLst>
              <a:path w="23402" h="21600" fill="none" extrusionOk="0">
                <a:moveTo>
                  <a:pt x="23402" y="0"/>
                </a:moveTo>
                <a:cubicBezTo>
                  <a:pt x="23402" y="11929"/>
                  <a:pt x="13731" y="21600"/>
                  <a:pt x="1802" y="21600"/>
                </a:cubicBezTo>
                <a:cubicBezTo>
                  <a:pt x="1200" y="21600"/>
                  <a:pt x="599" y="21574"/>
                  <a:pt x="0" y="21524"/>
                </a:cubicBezTo>
              </a:path>
              <a:path w="23402" h="21600" stroke="0" extrusionOk="0">
                <a:moveTo>
                  <a:pt x="23402" y="0"/>
                </a:moveTo>
                <a:cubicBezTo>
                  <a:pt x="23402" y="11929"/>
                  <a:pt x="13731" y="21600"/>
                  <a:pt x="1802" y="21600"/>
                </a:cubicBezTo>
                <a:cubicBezTo>
                  <a:pt x="1200" y="21600"/>
                  <a:pt x="599" y="21574"/>
                  <a:pt x="0" y="21524"/>
                </a:cubicBezTo>
                <a:lnTo>
                  <a:pt x="1802" y="0"/>
                </a:lnTo>
                <a:close/>
              </a:path>
            </a:pathLst>
          </a:custGeom>
          <a:noFill/>
          <a:ln w="28575" cap="rnd">
            <a:solidFill>
              <a:schemeClr val="tx1"/>
            </a:solidFill>
            <a:round/>
            <a:headEnd type="stealth" w="med" len="med"/>
            <a:tailEnd type="none" w="sm" len="sm"/>
          </a:ln>
        </p:spPr>
        <p:txBody>
          <a:bodyPr wrap="none" anchor="ctr"/>
          <a:lstStyle/>
          <a:p>
            <a:endParaRPr lang="en-US"/>
          </a:p>
        </p:txBody>
      </p:sp>
      <p:sp>
        <p:nvSpPr>
          <p:cNvPr id="11271" name="Arc 9"/>
          <p:cNvSpPr>
            <a:spLocks/>
          </p:cNvSpPr>
          <p:nvPr/>
        </p:nvSpPr>
        <p:spPr bwMode="auto">
          <a:xfrm>
            <a:off x="5546725" y="3182938"/>
            <a:ext cx="2143125" cy="768350"/>
          </a:xfrm>
          <a:custGeom>
            <a:avLst/>
            <a:gdLst>
              <a:gd name="T0" fmla="*/ 2126594 w 24373"/>
              <a:gd name="T1" fmla="*/ 0 h 24447"/>
              <a:gd name="T2" fmla="*/ 0 w 24373"/>
              <a:gd name="T3" fmla="*/ 762724 h 24447"/>
              <a:gd name="T4" fmla="*/ 243831 w 24373"/>
              <a:gd name="T5" fmla="*/ 89479 h 24447"/>
              <a:gd name="T6" fmla="*/ 0 60000 65536"/>
              <a:gd name="T7" fmla="*/ 0 60000 65536"/>
              <a:gd name="T8" fmla="*/ 0 60000 65536"/>
              <a:gd name="T9" fmla="*/ 0 w 24373"/>
              <a:gd name="T10" fmla="*/ 0 h 24447"/>
              <a:gd name="T11" fmla="*/ 24373 w 24373"/>
              <a:gd name="T12" fmla="*/ 24447 h 24447"/>
            </a:gdLst>
            <a:ahLst/>
            <a:cxnLst>
              <a:cxn ang="T6">
                <a:pos x="T0" y="T1"/>
              </a:cxn>
              <a:cxn ang="T7">
                <a:pos x="T2" y="T3"/>
              </a:cxn>
              <a:cxn ang="T8">
                <a:pos x="T4" y="T5"/>
              </a:cxn>
            </a:cxnLst>
            <a:rect l="T9" t="T10" r="T11" b="T12"/>
            <a:pathLst>
              <a:path w="24373" h="24447" fill="none" extrusionOk="0">
                <a:moveTo>
                  <a:pt x="24184" y="0"/>
                </a:moveTo>
                <a:cubicBezTo>
                  <a:pt x="24310" y="943"/>
                  <a:pt x="24373" y="1894"/>
                  <a:pt x="24373" y="2847"/>
                </a:cubicBezTo>
                <a:cubicBezTo>
                  <a:pt x="24373" y="14776"/>
                  <a:pt x="14702" y="24447"/>
                  <a:pt x="2773" y="24447"/>
                </a:cubicBezTo>
                <a:cubicBezTo>
                  <a:pt x="1845" y="24447"/>
                  <a:pt x="919" y="24387"/>
                  <a:pt x="-1" y="24268"/>
                </a:cubicBezTo>
              </a:path>
              <a:path w="24373" h="24447" stroke="0" extrusionOk="0">
                <a:moveTo>
                  <a:pt x="24184" y="0"/>
                </a:moveTo>
                <a:cubicBezTo>
                  <a:pt x="24310" y="943"/>
                  <a:pt x="24373" y="1894"/>
                  <a:pt x="24373" y="2847"/>
                </a:cubicBezTo>
                <a:cubicBezTo>
                  <a:pt x="24373" y="14776"/>
                  <a:pt x="14702" y="24447"/>
                  <a:pt x="2773" y="24447"/>
                </a:cubicBezTo>
                <a:cubicBezTo>
                  <a:pt x="1845" y="24447"/>
                  <a:pt x="919" y="24387"/>
                  <a:pt x="-1" y="24268"/>
                </a:cubicBezTo>
                <a:lnTo>
                  <a:pt x="2773" y="2847"/>
                </a:lnTo>
                <a:close/>
              </a:path>
            </a:pathLst>
          </a:custGeom>
          <a:noFill/>
          <a:ln w="28575" cap="rnd">
            <a:solidFill>
              <a:schemeClr val="tx1"/>
            </a:solidFill>
            <a:round/>
            <a:headEnd type="stealth" w="med" len="med"/>
            <a:tailEnd type="none" w="sm" len="sm"/>
          </a:ln>
        </p:spPr>
        <p:txBody>
          <a:bodyPr wrap="none" anchor="ctr"/>
          <a:lstStyle/>
          <a:p>
            <a:endParaRPr lang="en-US"/>
          </a:p>
        </p:txBody>
      </p:sp>
      <p:sp>
        <p:nvSpPr>
          <p:cNvPr id="11272" name="Rectangle 10"/>
          <p:cNvSpPr>
            <a:spLocks noChangeArrowheads="1"/>
          </p:cNvSpPr>
          <p:nvPr/>
        </p:nvSpPr>
        <p:spPr bwMode="auto">
          <a:xfrm>
            <a:off x="5727700" y="1641475"/>
            <a:ext cx="3471863" cy="312738"/>
          </a:xfrm>
          <a:prstGeom prst="rect">
            <a:avLst/>
          </a:prstGeom>
          <a:noFill/>
          <a:ln w="9525">
            <a:noFill/>
            <a:miter lim="800000"/>
            <a:headEnd/>
            <a:tailEnd/>
          </a:ln>
        </p:spPr>
        <p:txBody>
          <a:bodyPr wrap="none" lIns="94856" tIns="47428" rIns="94856" bIns="47428">
            <a:spAutoFit/>
          </a:bodyPr>
          <a:lstStyle/>
          <a:p>
            <a:pPr defTabSz="941388"/>
            <a:r>
              <a:rPr lang="en-US" sz="1400" b="1" i="0">
                <a:latin typeface="Arial" charset="0"/>
              </a:rPr>
              <a:t>Fluorescence	    Transmission</a:t>
            </a:r>
          </a:p>
        </p:txBody>
      </p:sp>
      <p:sp>
        <p:nvSpPr>
          <p:cNvPr id="11273" name="WordArt 11"/>
          <p:cNvSpPr>
            <a:spLocks noChangeArrowheads="1" noChangeShapeType="1" noTextEdit="1"/>
          </p:cNvSpPr>
          <p:nvPr/>
        </p:nvSpPr>
        <p:spPr bwMode="auto">
          <a:xfrm>
            <a:off x="3548063" y="311150"/>
            <a:ext cx="3159125" cy="1303338"/>
          </a:xfrm>
          <a:prstGeom prst="rect">
            <a:avLst/>
          </a:prstGeom>
        </p:spPr>
        <p:txBody>
          <a:bodyPr wrap="none" fromWordArt="1">
            <a:prstTxWarp prst="textCascadeUp">
              <a:avLst>
                <a:gd name="adj" fmla="val 53352"/>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Crypto</a:t>
            </a:r>
          </a:p>
        </p:txBody>
      </p:sp>
      <p:sp>
        <p:nvSpPr>
          <p:cNvPr id="11274" name="Rectangle 12"/>
          <p:cNvSpPr>
            <a:spLocks noChangeArrowheads="1"/>
          </p:cNvSpPr>
          <p:nvPr/>
        </p:nvSpPr>
        <p:spPr bwMode="auto">
          <a:xfrm>
            <a:off x="1323975" y="2003425"/>
            <a:ext cx="3862388" cy="3717925"/>
          </a:xfrm>
          <a:prstGeom prst="rect">
            <a:avLst/>
          </a:prstGeom>
          <a:noFill/>
          <a:ln w="1588">
            <a:solidFill>
              <a:schemeClr val="tx1"/>
            </a:solidFill>
            <a:miter lim="800000"/>
            <a:headEnd/>
            <a:tailEnd/>
          </a:ln>
        </p:spPr>
        <p:txBody>
          <a:bodyPr/>
          <a:lstStyle/>
          <a:p>
            <a:endParaRPr lang="en-US"/>
          </a:p>
        </p:txBody>
      </p:sp>
      <p:sp>
        <p:nvSpPr>
          <p:cNvPr id="11275" name="Rectangle 13"/>
          <p:cNvSpPr>
            <a:spLocks noChangeArrowheads="1"/>
          </p:cNvSpPr>
          <p:nvPr/>
        </p:nvSpPr>
        <p:spPr bwMode="auto">
          <a:xfrm>
            <a:off x="13985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76" name="Rectangle 14"/>
          <p:cNvSpPr>
            <a:spLocks noChangeArrowheads="1"/>
          </p:cNvSpPr>
          <p:nvPr/>
        </p:nvSpPr>
        <p:spPr bwMode="auto">
          <a:xfrm>
            <a:off x="1571625" y="5743575"/>
            <a:ext cx="58738"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0</a:t>
            </a:r>
            <a:endParaRPr lang="en-US" sz="2500" i="0">
              <a:solidFill>
                <a:schemeClr val="tx2"/>
              </a:solidFill>
            </a:endParaRPr>
          </a:p>
        </p:txBody>
      </p:sp>
      <p:sp>
        <p:nvSpPr>
          <p:cNvPr id="11277" name="Rectangle 15"/>
          <p:cNvSpPr>
            <a:spLocks noChangeArrowheads="1"/>
          </p:cNvSpPr>
          <p:nvPr/>
        </p:nvSpPr>
        <p:spPr bwMode="auto">
          <a:xfrm>
            <a:off x="2365375"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78" name="Rectangle 16"/>
          <p:cNvSpPr>
            <a:spLocks noChangeArrowheads="1"/>
          </p:cNvSpPr>
          <p:nvPr/>
        </p:nvSpPr>
        <p:spPr bwMode="auto">
          <a:xfrm>
            <a:off x="2536825" y="5743575"/>
            <a:ext cx="58738"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1</a:t>
            </a:r>
            <a:endParaRPr lang="en-US" sz="2500" i="0">
              <a:solidFill>
                <a:schemeClr val="tx2"/>
              </a:solidFill>
            </a:endParaRPr>
          </a:p>
        </p:txBody>
      </p:sp>
      <p:sp>
        <p:nvSpPr>
          <p:cNvPr id="11279" name="Rectangle 17"/>
          <p:cNvSpPr>
            <a:spLocks noChangeArrowheads="1"/>
          </p:cNvSpPr>
          <p:nvPr/>
        </p:nvSpPr>
        <p:spPr bwMode="auto">
          <a:xfrm>
            <a:off x="33289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0" name="Rectangle 18"/>
          <p:cNvSpPr>
            <a:spLocks noChangeArrowheads="1"/>
          </p:cNvSpPr>
          <p:nvPr/>
        </p:nvSpPr>
        <p:spPr bwMode="auto">
          <a:xfrm>
            <a:off x="35004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2</a:t>
            </a:r>
            <a:endParaRPr lang="en-US" sz="2500" i="0">
              <a:solidFill>
                <a:schemeClr val="tx2"/>
              </a:solidFill>
            </a:endParaRPr>
          </a:p>
        </p:txBody>
      </p:sp>
      <p:sp>
        <p:nvSpPr>
          <p:cNvPr id="11281" name="Rectangle 19"/>
          <p:cNvSpPr>
            <a:spLocks noChangeArrowheads="1"/>
          </p:cNvSpPr>
          <p:nvPr/>
        </p:nvSpPr>
        <p:spPr bwMode="auto">
          <a:xfrm>
            <a:off x="42941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2" name="Rectangle 20"/>
          <p:cNvSpPr>
            <a:spLocks noChangeArrowheads="1"/>
          </p:cNvSpPr>
          <p:nvPr/>
        </p:nvSpPr>
        <p:spPr bwMode="auto">
          <a:xfrm>
            <a:off x="44656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3</a:t>
            </a:r>
            <a:endParaRPr lang="en-US" sz="2500" i="0">
              <a:solidFill>
                <a:schemeClr val="tx2"/>
              </a:solidFill>
            </a:endParaRPr>
          </a:p>
        </p:txBody>
      </p:sp>
      <p:sp>
        <p:nvSpPr>
          <p:cNvPr id="11283" name="Rectangle 21"/>
          <p:cNvSpPr>
            <a:spLocks noChangeArrowheads="1"/>
          </p:cNvSpPr>
          <p:nvPr/>
        </p:nvSpPr>
        <p:spPr bwMode="auto">
          <a:xfrm>
            <a:off x="52593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4" name="Rectangle 22"/>
          <p:cNvSpPr>
            <a:spLocks noChangeArrowheads="1"/>
          </p:cNvSpPr>
          <p:nvPr/>
        </p:nvSpPr>
        <p:spPr bwMode="auto">
          <a:xfrm>
            <a:off x="54308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4</a:t>
            </a:r>
            <a:endParaRPr lang="en-US" sz="2500" i="0">
              <a:solidFill>
                <a:schemeClr val="tx2"/>
              </a:solidFill>
            </a:endParaRPr>
          </a:p>
        </p:txBody>
      </p:sp>
      <p:sp>
        <p:nvSpPr>
          <p:cNvPr id="11285" name="Rectangle 23"/>
          <p:cNvSpPr>
            <a:spLocks noChangeArrowheads="1"/>
          </p:cNvSpPr>
          <p:nvPr/>
        </p:nvSpPr>
        <p:spPr bwMode="auto">
          <a:xfrm rot="-5400000">
            <a:off x="1111250" y="5465763"/>
            <a:ext cx="188913"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6" name="Rectangle 24"/>
          <p:cNvSpPr>
            <a:spLocks noChangeArrowheads="1"/>
          </p:cNvSpPr>
          <p:nvPr/>
        </p:nvSpPr>
        <p:spPr bwMode="auto">
          <a:xfrm rot="-5400000">
            <a:off x="1136650" y="539115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0</a:t>
            </a:r>
            <a:endParaRPr lang="en-US" sz="2500" i="0">
              <a:solidFill>
                <a:schemeClr val="tx2"/>
              </a:solidFill>
            </a:endParaRPr>
          </a:p>
        </p:txBody>
      </p:sp>
      <p:sp>
        <p:nvSpPr>
          <p:cNvPr id="11287" name="Rectangle 25"/>
          <p:cNvSpPr>
            <a:spLocks noChangeArrowheads="1"/>
          </p:cNvSpPr>
          <p:nvPr/>
        </p:nvSpPr>
        <p:spPr bwMode="auto">
          <a:xfrm rot="-5400000">
            <a:off x="1111251" y="4537075"/>
            <a:ext cx="188912"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8" name="Rectangle 26"/>
          <p:cNvSpPr>
            <a:spLocks noChangeArrowheads="1"/>
          </p:cNvSpPr>
          <p:nvPr/>
        </p:nvSpPr>
        <p:spPr bwMode="auto">
          <a:xfrm rot="-5400000">
            <a:off x="1136650" y="446405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1</a:t>
            </a:r>
            <a:endParaRPr lang="en-US" sz="2500" i="0">
              <a:solidFill>
                <a:schemeClr val="tx2"/>
              </a:solidFill>
            </a:endParaRPr>
          </a:p>
        </p:txBody>
      </p:sp>
      <p:sp>
        <p:nvSpPr>
          <p:cNvPr id="11289" name="Rectangle 27"/>
          <p:cNvSpPr>
            <a:spLocks noChangeArrowheads="1"/>
          </p:cNvSpPr>
          <p:nvPr/>
        </p:nvSpPr>
        <p:spPr bwMode="auto">
          <a:xfrm rot="-5400000">
            <a:off x="1111250" y="3608388"/>
            <a:ext cx="188913"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0" name="Rectangle 28"/>
          <p:cNvSpPr>
            <a:spLocks noChangeArrowheads="1"/>
          </p:cNvSpPr>
          <p:nvPr/>
        </p:nvSpPr>
        <p:spPr bwMode="auto">
          <a:xfrm rot="-5400000">
            <a:off x="1136650" y="3533776"/>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2</a:t>
            </a:r>
            <a:endParaRPr lang="en-US" sz="2500" i="0">
              <a:solidFill>
                <a:schemeClr val="tx2"/>
              </a:solidFill>
            </a:endParaRPr>
          </a:p>
        </p:txBody>
      </p:sp>
      <p:sp>
        <p:nvSpPr>
          <p:cNvPr id="11291" name="Rectangle 29"/>
          <p:cNvSpPr>
            <a:spLocks noChangeArrowheads="1"/>
          </p:cNvSpPr>
          <p:nvPr/>
        </p:nvSpPr>
        <p:spPr bwMode="auto">
          <a:xfrm rot="-5400000">
            <a:off x="1111251" y="2679700"/>
            <a:ext cx="188912"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2" name="Rectangle 30"/>
          <p:cNvSpPr>
            <a:spLocks noChangeArrowheads="1"/>
          </p:cNvSpPr>
          <p:nvPr/>
        </p:nvSpPr>
        <p:spPr bwMode="auto">
          <a:xfrm rot="-5400000">
            <a:off x="1136650" y="2606676"/>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3</a:t>
            </a:r>
            <a:endParaRPr lang="en-US" sz="2500" i="0">
              <a:solidFill>
                <a:schemeClr val="tx2"/>
              </a:solidFill>
            </a:endParaRPr>
          </a:p>
        </p:txBody>
      </p:sp>
      <p:grpSp>
        <p:nvGrpSpPr>
          <p:cNvPr id="11293" name="Group 31"/>
          <p:cNvGrpSpPr>
            <a:grpSpLocks/>
          </p:cNvGrpSpPr>
          <p:nvPr/>
        </p:nvGrpSpPr>
        <p:grpSpPr bwMode="auto">
          <a:xfrm>
            <a:off x="1292225" y="2003425"/>
            <a:ext cx="31750" cy="3438525"/>
            <a:chOff x="1690" y="1574"/>
            <a:chExt cx="17" cy="2166"/>
          </a:xfrm>
        </p:grpSpPr>
        <p:sp>
          <p:nvSpPr>
            <p:cNvPr id="13304" name="Line 32"/>
            <p:cNvSpPr>
              <a:spLocks noChangeShapeType="1"/>
            </p:cNvSpPr>
            <p:nvPr/>
          </p:nvSpPr>
          <p:spPr bwMode="auto">
            <a:xfrm flipH="1">
              <a:off x="1693" y="3739"/>
              <a:ext cx="14" cy="1"/>
            </a:xfrm>
            <a:prstGeom prst="line">
              <a:avLst/>
            </a:prstGeom>
            <a:noFill/>
            <a:ln w="1588">
              <a:noFill/>
              <a:round/>
              <a:headEnd/>
              <a:tailEnd/>
            </a:ln>
          </p:spPr>
          <p:txBody>
            <a:bodyPr/>
            <a:lstStyle/>
            <a:p>
              <a:endParaRPr lang="en-US"/>
            </a:p>
          </p:txBody>
        </p:sp>
        <p:sp>
          <p:nvSpPr>
            <p:cNvPr id="13305" name="Line 33"/>
            <p:cNvSpPr>
              <a:spLocks noChangeShapeType="1"/>
            </p:cNvSpPr>
            <p:nvPr/>
          </p:nvSpPr>
          <p:spPr bwMode="auto">
            <a:xfrm flipH="1">
              <a:off x="1693" y="3637"/>
              <a:ext cx="14" cy="1"/>
            </a:xfrm>
            <a:prstGeom prst="line">
              <a:avLst/>
            </a:prstGeom>
            <a:noFill/>
            <a:ln w="1588">
              <a:noFill/>
              <a:round/>
              <a:headEnd/>
              <a:tailEnd/>
            </a:ln>
          </p:spPr>
          <p:txBody>
            <a:bodyPr/>
            <a:lstStyle/>
            <a:p>
              <a:endParaRPr lang="en-US"/>
            </a:p>
          </p:txBody>
        </p:sp>
        <p:sp>
          <p:nvSpPr>
            <p:cNvPr id="13306" name="Line 34"/>
            <p:cNvSpPr>
              <a:spLocks noChangeShapeType="1"/>
            </p:cNvSpPr>
            <p:nvPr/>
          </p:nvSpPr>
          <p:spPr bwMode="auto">
            <a:xfrm flipH="1">
              <a:off x="1693" y="3563"/>
              <a:ext cx="14" cy="1"/>
            </a:xfrm>
            <a:prstGeom prst="line">
              <a:avLst/>
            </a:prstGeom>
            <a:noFill/>
            <a:ln w="1588">
              <a:noFill/>
              <a:round/>
              <a:headEnd/>
              <a:tailEnd/>
            </a:ln>
          </p:spPr>
          <p:txBody>
            <a:bodyPr/>
            <a:lstStyle/>
            <a:p>
              <a:endParaRPr lang="en-US"/>
            </a:p>
          </p:txBody>
        </p:sp>
        <p:sp>
          <p:nvSpPr>
            <p:cNvPr id="13307" name="Line 35"/>
            <p:cNvSpPr>
              <a:spLocks noChangeShapeType="1"/>
            </p:cNvSpPr>
            <p:nvPr/>
          </p:nvSpPr>
          <p:spPr bwMode="auto">
            <a:xfrm flipH="1">
              <a:off x="1693" y="3506"/>
              <a:ext cx="14" cy="1"/>
            </a:xfrm>
            <a:prstGeom prst="line">
              <a:avLst/>
            </a:prstGeom>
            <a:noFill/>
            <a:ln w="1588">
              <a:noFill/>
              <a:round/>
              <a:headEnd/>
              <a:tailEnd/>
            </a:ln>
          </p:spPr>
          <p:txBody>
            <a:bodyPr/>
            <a:lstStyle/>
            <a:p>
              <a:endParaRPr lang="en-US"/>
            </a:p>
          </p:txBody>
        </p:sp>
        <p:sp>
          <p:nvSpPr>
            <p:cNvPr id="13308" name="Line 36"/>
            <p:cNvSpPr>
              <a:spLocks noChangeShapeType="1"/>
            </p:cNvSpPr>
            <p:nvPr/>
          </p:nvSpPr>
          <p:spPr bwMode="auto">
            <a:xfrm flipH="1">
              <a:off x="1693" y="3460"/>
              <a:ext cx="14" cy="1"/>
            </a:xfrm>
            <a:prstGeom prst="line">
              <a:avLst/>
            </a:prstGeom>
            <a:noFill/>
            <a:ln w="1588">
              <a:noFill/>
              <a:round/>
              <a:headEnd/>
              <a:tailEnd/>
            </a:ln>
          </p:spPr>
          <p:txBody>
            <a:bodyPr/>
            <a:lstStyle/>
            <a:p>
              <a:endParaRPr lang="en-US"/>
            </a:p>
          </p:txBody>
        </p:sp>
        <p:sp>
          <p:nvSpPr>
            <p:cNvPr id="13309" name="Line 37"/>
            <p:cNvSpPr>
              <a:spLocks noChangeShapeType="1"/>
            </p:cNvSpPr>
            <p:nvPr/>
          </p:nvSpPr>
          <p:spPr bwMode="auto">
            <a:xfrm flipH="1">
              <a:off x="1693" y="3421"/>
              <a:ext cx="14" cy="1"/>
            </a:xfrm>
            <a:prstGeom prst="line">
              <a:avLst/>
            </a:prstGeom>
            <a:noFill/>
            <a:ln w="1588">
              <a:noFill/>
              <a:round/>
              <a:headEnd/>
              <a:tailEnd/>
            </a:ln>
          </p:spPr>
          <p:txBody>
            <a:bodyPr/>
            <a:lstStyle/>
            <a:p>
              <a:endParaRPr lang="en-US"/>
            </a:p>
          </p:txBody>
        </p:sp>
        <p:sp>
          <p:nvSpPr>
            <p:cNvPr id="13310" name="Line 38"/>
            <p:cNvSpPr>
              <a:spLocks noChangeShapeType="1"/>
            </p:cNvSpPr>
            <p:nvPr/>
          </p:nvSpPr>
          <p:spPr bwMode="auto">
            <a:xfrm flipH="1">
              <a:off x="1693" y="3386"/>
              <a:ext cx="14" cy="1"/>
            </a:xfrm>
            <a:prstGeom prst="line">
              <a:avLst/>
            </a:prstGeom>
            <a:noFill/>
            <a:ln w="1588">
              <a:noFill/>
              <a:round/>
              <a:headEnd/>
              <a:tailEnd/>
            </a:ln>
          </p:spPr>
          <p:txBody>
            <a:bodyPr/>
            <a:lstStyle/>
            <a:p>
              <a:endParaRPr lang="en-US"/>
            </a:p>
          </p:txBody>
        </p:sp>
        <p:sp>
          <p:nvSpPr>
            <p:cNvPr id="13311" name="Line 39"/>
            <p:cNvSpPr>
              <a:spLocks noChangeShapeType="1"/>
            </p:cNvSpPr>
            <p:nvPr/>
          </p:nvSpPr>
          <p:spPr bwMode="auto">
            <a:xfrm flipH="1">
              <a:off x="1693" y="3358"/>
              <a:ext cx="14" cy="1"/>
            </a:xfrm>
            <a:prstGeom prst="line">
              <a:avLst/>
            </a:prstGeom>
            <a:noFill/>
            <a:ln w="1588">
              <a:noFill/>
              <a:round/>
              <a:headEnd/>
              <a:tailEnd/>
            </a:ln>
          </p:spPr>
          <p:txBody>
            <a:bodyPr/>
            <a:lstStyle/>
            <a:p>
              <a:endParaRPr lang="en-US"/>
            </a:p>
          </p:txBody>
        </p:sp>
        <p:sp>
          <p:nvSpPr>
            <p:cNvPr id="13312" name="Line 40"/>
            <p:cNvSpPr>
              <a:spLocks noChangeShapeType="1"/>
            </p:cNvSpPr>
            <p:nvPr/>
          </p:nvSpPr>
          <p:spPr bwMode="auto">
            <a:xfrm flipH="1">
              <a:off x="1693" y="3330"/>
              <a:ext cx="14" cy="1"/>
            </a:xfrm>
            <a:prstGeom prst="line">
              <a:avLst/>
            </a:prstGeom>
            <a:noFill/>
            <a:ln w="1588">
              <a:noFill/>
              <a:round/>
              <a:headEnd/>
              <a:tailEnd/>
            </a:ln>
          </p:spPr>
          <p:txBody>
            <a:bodyPr/>
            <a:lstStyle/>
            <a:p>
              <a:endParaRPr lang="en-US"/>
            </a:p>
          </p:txBody>
        </p:sp>
        <p:sp>
          <p:nvSpPr>
            <p:cNvPr id="13313" name="Line 41"/>
            <p:cNvSpPr>
              <a:spLocks noChangeShapeType="1"/>
            </p:cNvSpPr>
            <p:nvPr/>
          </p:nvSpPr>
          <p:spPr bwMode="auto">
            <a:xfrm flipH="1">
              <a:off x="1690" y="3330"/>
              <a:ext cx="17" cy="1"/>
            </a:xfrm>
            <a:prstGeom prst="line">
              <a:avLst/>
            </a:prstGeom>
            <a:noFill/>
            <a:ln w="1588">
              <a:noFill/>
              <a:round/>
              <a:headEnd/>
              <a:tailEnd/>
            </a:ln>
          </p:spPr>
          <p:txBody>
            <a:bodyPr/>
            <a:lstStyle/>
            <a:p>
              <a:endParaRPr lang="en-US"/>
            </a:p>
          </p:txBody>
        </p:sp>
        <p:sp>
          <p:nvSpPr>
            <p:cNvPr id="13314" name="Line 42"/>
            <p:cNvSpPr>
              <a:spLocks noChangeShapeType="1"/>
            </p:cNvSpPr>
            <p:nvPr/>
          </p:nvSpPr>
          <p:spPr bwMode="auto">
            <a:xfrm flipH="1">
              <a:off x="1693" y="3155"/>
              <a:ext cx="14" cy="1"/>
            </a:xfrm>
            <a:prstGeom prst="line">
              <a:avLst/>
            </a:prstGeom>
            <a:noFill/>
            <a:ln w="1588">
              <a:noFill/>
              <a:round/>
              <a:headEnd/>
              <a:tailEnd/>
            </a:ln>
          </p:spPr>
          <p:txBody>
            <a:bodyPr/>
            <a:lstStyle/>
            <a:p>
              <a:endParaRPr lang="en-US"/>
            </a:p>
          </p:txBody>
        </p:sp>
        <p:sp>
          <p:nvSpPr>
            <p:cNvPr id="13315" name="Line 43"/>
            <p:cNvSpPr>
              <a:spLocks noChangeShapeType="1"/>
            </p:cNvSpPr>
            <p:nvPr/>
          </p:nvSpPr>
          <p:spPr bwMode="auto">
            <a:xfrm flipH="1">
              <a:off x="1693" y="3051"/>
              <a:ext cx="14" cy="1"/>
            </a:xfrm>
            <a:prstGeom prst="line">
              <a:avLst/>
            </a:prstGeom>
            <a:noFill/>
            <a:ln w="1588">
              <a:noFill/>
              <a:round/>
              <a:headEnd/>
              <a:tailEnd/>
            </a:ln>
          </p:spPr>
          <p:txBody>
            <a:bodyPr/>
            <a:lstStyle/>
            <a:p>
              <a:endParaRPr lang="en-US"/>
            </a:p>
          </p:txBody>
        </p:sp>
        <p:sp>
          <p:nvSpPr>
            <p:cNvPr id="13316" name="Line 44"/>
            <p:cNvSpPr>
              <a:spLocks noChangeShapeType="1"/>
            </p:cNvSpPr>
            <p:nvPr/>
          </p:nvSpPr>
          <p:spPr bwMode="auto">
            <a:xfrm flipH="1">
              <a:off x="1693" y="2978"/>
              <a:ext cx="14" cy="1"/>
            </a:xfrm>
            <a:prstGeom prst="line">
              <a:avLst/>
            </a:prstGeom>
            <a:noFill/>
            <a:ln w="1588">
              <a:noFill/>
              <a:round/>
              <a:headEnd/>
              <a:tailEnd/>
            </a:ln>
          </p:spPr>
          <p:txBody>
            <a:bodyPr/>
            <a:lstStyle/>
            <a:p>
              <a:endParaRPr lang="en-US"/>
            </a:p>
          </p:txBody>
        </p:sp>
        <p:sp>
          <p:nvSpPr>
            <p:cNvPr id="13317" name="Line 45"/>
            <p:cNvSpPr>
              <a:spLocks noChangeShapeType="1"/>
            </p:cNvSpPr>
            <p:nvPr/>
          </p:nvSpPr>
          <p:spPr bwMode="auto">
            <a:xfrm flipH="1">
              <a:off x="1693" y="2922"/>
              <a:ext cx="14" cy="1"/>
            </a:xfrm>
            <a:prstGeom prst="line">
              <a:avLst/>
            </a:prstGeom>
            <a:noFill/>
            <a:ln w="1588">
              <a:noFill/>
              <a:round/>
              <a:headEnd/>
              <a:tailEnd/>
            </a:ln>
          </p:spPr>
          <p:txBody>
            <a:bodyPr/>
            <a:lstStyle/>
            <a:p>
              <a:endParaRPr lang="en-US"/>
            </a:p>
          </p:txBody>
        </p:sp>
        <p:sp>
          <p:nvSpPr>
            <p:cNvPr id="13318" name="Line 46"/>
            <p:cNvSpPr>
              <a:spLocks noChangeShapeType="1"/>
            </p:cNvSpPr>
            <p:nvPr/>
          </p:nvSpPr>
          <p:spPr bwMode="auto">
            <a:xfrm flipH="1">
              <a:off x="1693" y="2875"/>
              <a:ext cx="14" cy="1"/>
            </a:xfrm>
            <a:prstGeom prst="line">
              <a:avLst/>
            </a:prstGeom>
            <a:noFill/>
            <a:ln w="1588">
              <a:noFill/>
              <a:round/>
              <a:headEnd/>
              <a:tailEnd/>
            </a:ln>
          </p:spPr>
          <p:txBody>
            <a:bodyPr/>
            <a:lstStyle/>
            <a:p>
              <a:endParaRPr lang="en-US"/>
            </a:p>
          </p:txBody>
        </p:sp>
        <p:sp>
          <p:nvSpPr>
            <p:cNvPr id="13319" name="Line 47"/>
            <p:cNvSpPr>
              <a:spLocks noChangeShapeType="1"/>
            </p:cNvSpPr>
            <p:nvPr/>
          </p:nvSpPr>
          <p:spPr bwMode="auto">
            <a:xfrm flipH="1">
              <a:off x="1693" y="2835"/>
              <a:ext cx="14" cy="1"/>
            </a:xfrm>
            <a:prstGeom prst="line">
              <a:avLst/>
            </a:prstGeom>
            <a:noFill/>
            <a:ln w="1588">
              <a:noFill/>
              <a:round/>
              <a:headEnd/>
              <a:tailEnd/>
            </a:ln>
          </p:spPr>
          <p:txBody>
            <a:bodyPr/>
            <a:lstStyle/>
            <a:p>
              <a:endParaRPr lang="en-US"/>
            </a:p>
          </p:txBody>
        </p:sp>
        <p:sp>
          <p:nvSpPr>
            <p:cNvPr id="13320" name="Line 48"/>
            <p:cNvSpPr>
              <a:spLocks noChangeShapeType="1"/>
            </p:cNvSpPr>
            <p:nvPr/>
          </p:nvSpPr>
          <p:spPr bwMode="auto">
            <a:xfrm flipH="1">
              <a:off x="1693" y="2802"/>
              <a:ext cx="14" cy="1"/>
            </a:xfrm>
            <a:prstGeom prst="line">
              <a:avLst/>
            </a:prstGeom>
            <a:noFill/>
            <a:ln w="1588">
              <a:noFill/>
              <a:round/>
              <a:headEnd/>
              <a:tailEnd/>
            </a:ln>
          </p:spPr>
          <p:txBody>
            <a:bodyPr/>
            <a:lstStyle/>
            <a:p>
              <a:endParaRPr lang="en-US"/>
            </a:p>
          </p:txBody>
        </p:sp>
        <p:sp>
          <p:nvSpPr>
            <p:cNvPr id="13321" name="Line 49"/>
            <p:cNvSpPr>
              <a:spLocks noChangeShapeType="1"/>
            </p:cNvSpPr>
            <p:nvPr/>
          </p:nvSpPr>
          <p:spPr bwMode="auto">
            <a:xfrm flipH="1">
              <a:off x="1693" y="2772"/>
              <a:ext cx="14" cy="1"/>
            </a:xfrm>
            <a:prstGeom prst="line">
              <a:avLst/>
            </a:prstGeom>
            <a:noFill/>
            <a:ln w="1588">
              <a:noFill/>
              <a:round/>
              <a:headEnd/>
              <a:tailEnd/>
            </a:ln>
          </p:spPr>
          <p:txBody>
            <a:bodyPr/>
            <a:lstStyle/>
            <a:p>
              <a:endParaRPr lang="en-US"/>
            </a:p>
          </p:txBody>
        </p:sp>
        <p:sp>
          <p:nvSpPr>
            <p:cNvPr id="13322" name="Line 50"/>
            <p:cNvSpPr>
              <a:spLocks noChangeShapeType="1"/>
            </p:cNvSpPr>
            <p:nvPr/>
          </p:nvSpPr>
          <p:spPr bwMode="auto">
            <a:xfrm flipH="1">
              <a:off x="1693" y="2745"/>
              <a:ext cx="14" cy="1"/>
            </a:xfrm>
            <a:prstGeom prst="line">
              <a:avLst/>
            </a:prstGeom>
            <a:noFill/>
            <a:ln w="1588">
              <a:noFill/>
              <a:round/>
              <a:headEnd/>
              <a:tailEnd/>
            </a:ln>
          </p:spPr>
          <p:txBody>
            <a:bodyPr/>
            <a:lstStyle/>
            <a:p>
              <a:endParaRPr lang="en-US"/>
            </a:p>
          </p:txBody>
        </p:sp>
        <p:sp>
          <p:nvSpPr>
            <p:cNvPr id="13323" name="Line 51"/>
            <p:cNvSpPr>
              <a:spLocks noChangeShapeType="1"/>
            </p:cNvSpPr>
            <p:nvPr/>
          </p:nvSpPr>
          <p:spPr bwMode="auto">
            <a:xfrm flipH="1">
              <a:off x="1690" y="2745"/>
              <a:ext cx="17" cy="1"/>
            </a:xfrm>
            <a:prstGeom prst="line">
              <a:avLst/>
            </a:prstGeom>
            <a:noFill/>
            <a:ln w="1588">
              <a:noFill/>
              <a:round/>
              <a:headEnd/>
              <a:tailEnd/>
            </a:ln>
          </p:spPr>
          <p:txBody>
            <a:bodyPr/>
            <a:lstStyle/>
            <a:p>
              <a:endParaRPr lang="en-US"/>
            </a:p>
          </p:txBody>
        </p:sp>
        <p:sp>
          <p:nvSpPr>
            <p:cNvPr id="13324" name="Line 52"/>
            <p:cNvSpPr>
              <a:spLocks noChangeShapeType="1"/>
            </p:cNvSpPr>
            <p:nvPr/>
          </p:nvSpPr>
          <p:spPr bwMode="auto">
            <a:xfrm flipH="1">
              <a:off x="1693" y="2569"/>
              <a:ext cx="14" cy="1"/>
            </a:xfrm>
            <a:prstGeom prst="line">
              <a:avLst/>
            </a:prstGeom>
            <a:noFill/>
            <a:ln w="1588">
              <a:noFill/>
              <a:round/>
              <a:headEnd/>
              <a:tailEnd/>
            </a:ln>
          </p:spPr>
          <p:txBody>
            <a:bodyPr/>
            <a:lstStyle/>
            <a:p>
              <a:endParaRPr lang="en-US"/>
            </a:p>
          </p:txBody>
        </p:sp>
        <p:sp>
          <p:nvSpPr>
            <p:cNvPr id="13325" name="Line 53"/>
            <p:cNvSpPr>
              <a:spLocks noChangeShapeType="1"/>
            </p:cNvSpPr>
            <p:nvPr/>
          </p:nvSpPr>
          <p:spPr bwMode="auto">
            <a:xfrm flipH="1">
              <a:off x="1693" y="2467"/>
              <a:ext cx="14" cy="1"/>
            </a:xfrm>
            <a:prstGeom prst="line">
              <a:avLst/>
            </a:prstGeom>
            <a:noFill/>
            <a:ln w="1588">
              <a:noFill/>
              <a:round/>
              <a:headEnd/>
              <a:tailEnd/>
            </a:ln>
          </p:spPr>
          <p:txBody>
            <a:bodyPr/>
            <a:lstStyle/>
            <a:p>
              <a:endParaRPr lang="en-US"/>
            </a:p>
          </p:txBody>
        </p:sp>
        <p:sp>
          <p:nvSpPr>
            <p:cNvPr id="13326" name="Line 54"/>
            <p:cNvSpPr>
              <a:spLocks noChangeShapeType="1"/>
            </p:cNvSpPr>
            <p:nvPr/>
          </p:nvSpPr>
          <p:spPr bwMode="auto">
            <a:xfrm flipH="1">
              <a:off x="1693" y="2393"/>
              <a:ext cx="14" cy="1"/>
            </a:xfrm>
            <a:prstGeom prst="line">
              <a:avLst/>
            </a:prstGeom>
            <a:noFill/>
            <a:ln w="1588">
              <a:noFill/>
              <a:round/>
              <a:headEnd/>
              <a:tailEnd/>
            </a:ln>
          </p:spPr>
          <p:txBody>
            <a:bodyPr/>
            <a:lstStyle/>
            <a:p>
              <a:endParaRPr lang="en-US"/>
            </a:p>
          </p:txBody>
        </p:sp>
        <p:sp>
          <p:nvSpPr>
            <p:cNvPr id="13327" name="Line 55"/>
            <p:cNvSpPr>
              <a:spLocks noChangeShapeType="1"/>
            </p:cNvSpPr>
            <p:nvPr/>
          </p:nvSpPr>
          <p:spPr bwMode="auto">
            <a:xfrm flipH="1">
              <a:off x="1693" y="2336"/>
              <a:ext cx="14" cy="1"/>
            </a:xfrm>
            <a:prstGeom prst="line">
              <a:avLst/>
            </a:prstGeom>
            <a:noFill/>
            <a:ln w="1588">
              <a:noFill/>
              <a:round/>
              <a:headEnd/>
              <a:tailEnd/>
            </a:ln>
          </p:spPr>
          <p:txBody>
            <a:bodyPr/>
            <a:lstStyle/>
            <a:p>
              <a:endParaRPr lang="en-US"/>
            </a:p>
          </p:txBody>
        </p:sp>
        <p:sp>
          <p:nvSpPr>
            <p:cNvPr id="13328" name="Line 56"/>
            <p:cNvSpPr>
              <a:spLocks noChangeShapeType="1"/>
            </p:cNvSpPr>
            <p:nvPr/>
          </p:nvSpPr>
          <p:spPr bwMode="auto">
            <a:xfrm flipH="1">
              <a:off x="1693" y="2290"/>
              <a:ext cx="14" cy="1"/>
            </a:xfrm>
            <a:prstGeom prst="line">
              <a:avLst/>
            </a:prstGeom>
            <a:noFill/>
            <a:ln w="1588">
              <a:noFill/>
              <a:round/>
              <a:headEnd/>
              <a:tailEnd/>
            </a:ln>
          </p:spPr>
          <p:txBody>
            <a:bodyPr/>
            <a:lstStyle/>
            <a:p>
              <a:endParaRPr lang="en-US"/>
            </a:p>
          </p:txBody>
        </p:sp>
        <p:sp>
          <p:nvSpPr>
            <p:cNvPr id="13329" name="Line 57"/>
            <p:cNvSpPr>
              <a:spLocks noChangeShapeType="1"/>
            </p:cNvSpPr>
            <p:nvPr/>
          </p:nvSpPr>
          <p:spPr bwMode="auto">
            <a:xfrm flipH="1">
              <a:off x="1693" y="2251"/>
              <a:ext cx="14" cy="1"/>
            </a:xfrm>
            <a:prstGeom prst="line">
              <a:avLst/>
            </a:prstGeom>
            <a:noFill/>
            <a:ln w="1588">
              <a:noFill/>
              <a:round/>
              <a:headEnd/>
              <a:tailEnd/>
            </a:ln>
          </p:spPr>
          <p:txBody>
            <a:bodyPr/>
            <a:lstStyle/>
            <a:p>
              <a:endParaRPr lang="en-US"/>
            </a:p>
          </p:txBody>
        </p:sp>
        <p:sp>
          <p:nvSpPr>
            <p:cNvPr id="13330" name="Line 58"/>
            <p:cNvSpPr>
              <a:spLocks noChangeShapeType="1"/>
            </p:cNvSpPr>
            <p:nvPr/>
          </p:nvSpPr>
          <p:spPr bwMode="auto">
            <a:xfrm flipH="1">
              <a:off x="1693" y="2216"/>
              <a:ext cx="14" cy="1"/>
            </a:xfrm>
            <a:prstGeom prst="line">
              <a:avLst/>
            </a:prstGeom>
            <a:noFill/>
            <a:ln w="1588">
              <a:noFill/>
              <a:round/>
              <a:headEnd/>
              <a:tailEnd/>
            </a:ln>
          </p:spPr>
          <p:txBody>
            <a:bodyPr/>
            <a:lstStyle/>
            <a:p>
              <a:endParaRPr lang="en-US"/>
            </a:p>
          </p:txBody>
        </p:sp>
        <p:sp>
          <p:nvSpPr>
            <p:cNvPr id="13331" name="Line 59"/>
            <p:cNvSpPr>
              <a:spLocks noChangeShapeType="1"/>
            </p:cNvSpPr>
            <p:nvPr/>
          </p:nvSpPr>
          <p:spPr bwMode="auto">
            <a:xfrm flipH="1">
              <a:off x="1693" y="2188"/>
              <a:ext cx="14" cy="1"/>
            </a:xfrm>
            <a:prstGeom prst="line">
              <a:avLst/>
            </a:prstGeom>
            <a:noFill/>
            <a:ln w="1588">
              <a:noFill/>
              <a:round/>
              <a:headEnd/>
              <a:tailEnd/>
            </a:ln>
          </p:spPr>
          <p:txBody>
            <a:bodyPr/>
            <a:lstStyle/>
            <a:p>
              <a:endParaRPr lang="en-US"/>
            </a:p>
          </p:txBody>
        </p:sp>
        <p:sp>
          <p:nvSpPr>
            <p:cNvPr id="13332" name="Line 60"/>
            <p:cNvSpPr>
              <a:spLocks noChangeShapeType="1"/>
            </p:cNvSpPr>
            <p:nvPr/>
          </p:nvSpPr>
          <p:spPr bwMode="auto">
            <a:xfrm flipH="1">
              <a:off x="1693" y="2160"/>
              <a:ext cx="14" cy="1"/>
            </a:xfrm>
            <a:prstGeom prst="line">
              <a:avLst/>
            </a:prstGeom>
            <a:noFill/>
            <a:ln w="1588">
              <a:noFill/>
              <a:round/>
              <a:headEnd/>
              <a:tailEnd/>
            </a:ln>
          </p:spPr>
          <p:txBody>
            <a:bodyPr/>
            <a:lstStyle/>
            <a:p>
              <a:endParaRPr lang="en-US"/>
            </a:p>
          </p:txBody>
        </p:sp>
        <p:sp>
          <p:nvSpPr>
            <p:cNvPr id="13333" name="Line 61"/>
            <p:cNvSpPr>
              <a:spLocks noChangeShapeType="1"/>
            </p:cNvSpPr>
            <p:nvPr/>
          </p:nvSpPr>
          <p:spPr bwMode="auto">
            <a:xfrm flipH="1">
              <a:off x="1690" y="2160"/>
              <a:ext cx="17" cy="1"/>
            </a:xfrm>
            <a:prstGeom prst="line">
              <a:avLst/>
            </a:prstGeom>
            <a:noFill/>
            <a:ln w="1588">
              <a:noFill/>
              <a:round/>
              <a:headEnd/>
              <a:tailEnd/>
            </a:ln>
          </p:spPr>
          <p:txBody>
            <a:bodyPr/>
            <a:lstStyle/>
            <a:p>
              <a:endParaRPr lang="en-US"/>
            </a:p>
          </p:txBody>
        </p:sp>
        <p:sp>
          <p:nvSpPr>
            <p:cNvPr id="13334" name="Line 62"/>
            <p:cNvSpPr>
              <a:spLocks noChangeShapeType="1"/>
            </p:cNvSpPr>
            <p:nvPr/>
          </p:nvSpPr>
          <p:spPr bwMode="auto">
            <a:xfrm flipH="1">
              <a:off x="1693" y="1985"/>
              <a:ext cx="14" cy="1"/>
            </a:xfrm>
            <a:prstGeom prst="line">
              <a:avLst/>
            </a:prstGeom>
            <a:noFill/>
            <a:ln w="1588">
              <a:noFill/>
              <a:round/>
              <a:headEnd/>
              <a:tailEnd/>
            </a:ln>
          </p:spPr>
          <p:txBody>
            <a:bodyPr/>
            <a:lstStyle/>
            <a:p>
              <a:endParaRPr lang="en-US"/>
            </a:p>
          </p:txBody>
        </p:sp>
        <p:sp>
          <p:nvSpPr>
            <p:cNvPr id="13335" name="Line 63"/>
            <p:cNvSpPr>
              <a:spLocks noChangeShapeType="1"/>
            </p:cNvSpPr>
            <p:nvPr/>
          </p:nvSpPr>
          <p:spPr bwMode="auto">
            <a:xfrm flipH="1">
              <a:off x="1693" y="1881"/>
              <a:ext cx="14" cy="1"/>
            </a:xfrm>
            <a:prstGeom prst="line">
              <a:avLst/>
            </a:prstGeom>
            <a:noFill/>
            <a:ln w="1588">
              <a:noFill/>
              <a:round/>
              <a:headEnd/>
              <a:tailEnd/>
            </a:ln>
          </p:spPr>
          <p:txBody>
            <a:bodyPr/>
            <a:lstStyle/>
            <a:p>
              <a:endParaRPr lang="en-US"/>
            </a:p>
          </p:txBody>
        </p:sp>
        <p:sp>
          <p:nvSpPr>
            <p:cNvPr id="13336" name="Line 64"/>
            <p:cNvSpPr>
              <a:spLocks noChangeShapeType="1"/>
            </p:cNvSpPr>
            <p:nvPr/>
          </p:nvSpPr>
          <p:spPr bwMode="auto">
            <a:xfrm flipH="1">
              <a:off x="1693" y="1808"/>
              <a:ext cx="14" cy="1"/>
            </a:xfrm>
            <a:prstGeom prst="line">
              <a:avLst/>
            </a:prstGeom>
            <a:noFill/>
            <a:ln w="1588">
              <a:noFill/>
              <a:round/>
              <a:headEnd/>
              <a:tailEnd/>
            </a:ln>
          </p:spPr>
          <p:txBody>
            <a:bodyPr/>
            <a:lstStyle/>
            <a:p>
              <a:endParaRPr lang="en-US"/>
            </a:p>
          </p:txBody>
        </p:sp>
        <p:sp>
          <p:nvSpPr>
            <p:cNvPr id="13337" name="Line 65"/>
            <p:cNvSpPr>
              <a:spLocks noChangeShapeType="1"/>
            </p:cNvSpPr>
            <p:nvPr/>
          </p:nvSpPr>
          <p:spPr bwMode="auto">
            <a:xfrm flipH="1">
              <a:off x="1693" y="1751"/>
              <a:ext cx="14" cy="1"/>
            </a:xfrm>
            <a:prstGeom prst="line">
              <a:avLst/>
            </a:prstGeom>
            <a:noFill/>
            <a:ln w="1588">
              <a:noFill/>
              <a:round/>
              <a:headEnd/>
              <a:tailEnd/>
            </a:ln>
          </p:spPr>
          <p:txBody>
            <a:bodyPr/>
            <a:lstStyle/>
            <a:p>
              <a:endParaRPr lang="en-US"/>
            </a:p>
          </p:txBody>
        </p:sp>
        <p:sp>
          <p:nvSpPr>
            <p:cNvPr id="13338" name="Line 66"/>
            <p:cNvSpPr>
              <a:spLocks noChangeShapeType="1"/>
            </p:cNvSpPr>
            <p:nvPr/>
          </p:nvSpPr>
          <p:spPr bwMode="auto">
            <a:xfrm flipH="1">
              <a:off x="1693" y="1705"/>
              <a:ext cx="14" cy="1"/>
            </a:xfrm>
            <a:prstGeom prst="line">
              <a:avLst/>
            </a:prstGeom>
            <a:noFill/>
            <a:ln w="1588">
              <a:noFill/>
              <a:round/>
              <a:headEnd/>
              <a:tailEnd/>
            </a:ln>
          </p:spPr>
          <p:txBody>
            <a:bodyPr/>
            <a:lstStyle/>
            <a:p>
              <a:endParaRPr lang="en-US"/>
            </a:p>
          </p:txBody>
        </p:sp>
        <p:sp>
          <p:nvSpPr>
            <p:cNvPr id="13339" name="Line 67"/>
            <p:cNvSpPr>
              <a:spLocks noChangeShapeType="1"/>
            </p:cNvSpPr>
            <p:nvPr/>
          </p:nvSpPr>
          <p:spPr bwMode="auto">
            <a:xfrm flipH="1">
              <a:off x="1693" y="1665"/>
              <a:ext cx="14" cy="1"/>
            </a:xfrm>
            <a:prstGeom prst="line">
              <a:avLst/>
            </a:prstGeom>
            <a:noFill/>
            <a:ln w="1588">
              <a:noFill/>
              <a:round/>
              <a:headEnd/>
              <a:tailEnd/>
            </a:ln>
          </p:spPr>
          <p:txBody>
            <a:bodyPr/>
            <a:lstStyle/>
            <a:p>
              <a:endParaRPr lang="en-US"/>
            </a:p>
          </p:txBody>
        </p:sp>
        <p:sp>
          <p:nvSpPr>
            <p:cNvPr id="13340" name="Line 68"/>
            <p:cNvSpPr>
              <a:spLocks noChangeShapeType="1"/>
            </p:cNvSpPr>
            <p:nvPr/>
          </p:nvSpPr>
          <p:spPr bwMode="auto">
            <a:xfrm flipH="1">
              <a:off x="1693" y="1632"/>
              <a:ext cx="14" cy="1"/>
            </a:xfrm>
            <a:prstGeom prst="line">
              <a:avLst/>
            </a:prstGeom>
            <a:noFill/>
            <a:ln w="1588">
              <a:noFill/>
              <a:round/>
              <a:headEnd/>
              <a:tailEnd/>
            </a:ln>
          </p:spPr>
          <p:txBody>
            <a:bodyPr/>
            <a:lstStyle/>
            <a:p>
              <a:endParaRPr lang="en-US"/>
            </a:p>
          </p:txBody>
        </p:sp>
        <p:sp>
          <p:nvSpPr>
            <p:cNvPr id="13341" name="Line 69"/>
            <p:cNvSpPr>
              <a:spLocks noChangeShapeType="1"/>
            </p:cNvSpPr>
            <p:nvPr/>
          </p:nvSpPr>
          <p:spPr bwMode="auto">
            <a:xfrm flipH="1">
              <a:off x="1693" y="1602"/>
              <a:ext cx="14" cy="1"/>
            </a:xfrm>
            <a:prstGeom prst="line">
              <a:avLst/>
            </a:prstGeom>
            <a:noFill/>
            <a:ln w="1588">
              <a:noFill/>
              <a:round/>
              <a:headEnd/>
              <a:tailEnd/>
            </a:ln>
          </p:spPr>
          <p:txBody>
            <a:bodyPr/>
            <a:lstStyle/>
            <a:p>
              <a:endParaRPr lang="en-US"/>
            </a:p>
          </p:txBody>
        </p:sp>
        <p:sp>
          <p:nvSpPr>
            <p:cNvPr id="13342" name="Line 70"/>
            <p:cNvSpPr>
              <a:spLocks noChangeShapeType="1"/>
            </p:cNvSpPr>
            <p:nvPr/>
          </p:nvSpPr>
          <p:spPr bwMode="auto">
            <a:xfrm flipH="1">
              <a:off x="1693" y="1574"/>
              <a:ext cx="14" cy="1"/>
            </a:xfrm>
            <a:prstGeom prst="line">
              <a:avLst/>
            </a:prstGeom>
            <a:noFill/>
            <a:ln w="1588">
              <a:noFill/>
              <a:round/>
              <a:headEnd/>
              <a:tailEnd/>
            </a:ln>
          </p:spPr>
          <p:txBody>
            <a:bodyPr/>
            <a:lstStyle/>
            <a:p>
              <a:endParaRPr lang="en-US"/>
            </a:p>
          </p:txBody>
        </p:sp>
        <p:sp>
          <p:nvSpPr>
            <p:cNvPr id="13343" name="Line 71"/>
            <p:cNvSpPr>
              <a:spLocks noChangeShapeType="1"/>
            </p:cNvSpPr>
            <p:nvPr/>
          </p:nvSpPr>
          <p:spPr bwMode="auto">
            <a:xfrm flipH="1">
              <a:off x="1690" y="1574"/>
              <a:ext cx="17" cy="1"/>
            </a:xfrm>
            <a:prstGeom prst="line">
              <a:avLst/>
            </a:prstGeom>
            <a:noFill/>
            <a:ln w="1588">
              <a:noFill/>
              <a:round/>
              <a:headEnd/>
              <a:tailEnd/>
            </a:ln>
          </p:spPr>
          <p:txBody>
            <a:bodyPr/>
            <a:lstStyle/>
            <a:p>
              <a:endParaRPr lang="en-US"/>
            </a:p>
          </p:txBody>
        </p:sp>
      </p:grpSp>
      <p:sp>
        <p:nvSpPr>
          <p:cNvPr id="11294" name="Rectangle 72"/>
          <p:cNvSpPr>
            <a:spLocks noChangeArrowheads="1"/>
          </p:cNvSpPr>
          <p:nvPr/>
        </p:nvSpPr>
        <p:spPr bwMode="auto">
          <a:xfrm rot="-5400000">
            <a:off x="1110457" y="1748631"/>
            <a:ext cx="190500"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5" name="Rectangle 73"/>
          <p:cNvSpPr>
            <a:spLocks noChangeArrowheads="1"/>
          </p:cNvSpPr>
          <p:nvPr/>
        </p:nvSpPr>
        <p:spPr bwMode="auto">
          <a:xfrm rot="-5400000">
            <a:off x="1136650" y="167640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4</a:t>
            </a:r>
            <a:endParaRPr lang="en-US" sz="2500" i="0">
              <a:solidFill>
                <a:schemeClr val="tx2"/>
              </a:solidFill>
            </a:endParaRPr>
          </a:p>
        </p:txBody>
      </p:sp>
      <p:sp>
        <p:nvSpPr>
          <p:cNvPr id="11296" name="Rectangle 74"/>
          <p:cNvSpPr>
            <a:spLocks noChangeArrowheads="1"/>
          </p:cNvSpPr>
          <p:nvPr/>
        </p:nvSpPr>
        <p:spPr bwMode="auto">
          <a:xfrm>
            <a:off x="2447925" y="5949950"/>
            <a:ext cx="2024063" cy="265113"/>
          </a:xfrm>
          <a:prstGeom prst="rect">
            <a:avLst/>
          </a:prstGeom>
          <a:noFill/>
          <a:ln w="9525">
            <a:noFill/>
            <a:miter lim="800000"/>
            <a:headEnd/>
            <a:tailEnd/>
          </a:ln>
        </p:spPr>
        <p:txBody>
          <a:bodyPr wrap="none" lIns="0" tIns="0" rIns="0" bIns="0">
            <a:spAutoFit/>
          </a:bodyPr>
          <a:lstStyle/>
          <a:p>
            <a:pPr algn="r" defTabSz="941388"/>
            <a:r>
              <a:rPr lang="en-US" sz="1800" i="0">
                <a:solidFill>
                  <a:schemeClr val="tx2"/>
                </a:solidFill>
                <a:latin typeface="Arial" charset="0"/>
              </a:rPr>
              <a:t>Green Fluorescence</a:t>
            </a:r>
            <a:endParaRPr lang="en-US" sz="3300" i="0">
              <a:solidFill>
                <a:schemeClr val="tx2"/>
              </a:solidFill>
            </a:endParaRPr>
          </a:p>
        </p:txBody>
      </p:sp>
      <p:grpSp>
        <p:nvGrpSpPr>
          <p:cNvPr id="11297" name="Group 75"/>
          <p:cNvGrpSpPr>
            <a:grpSpLocks/>
          </p:cNvGrpSpPr>
          <p:nvPr/>
        </p:nvGrpSpPr>
        <p:grpSpPr bwMode="auto">
          <a:xfrm>
            <a:off x="1292225" y="5716588"/>
            <a:ext cx="3894138" cy="31750"/>
            <a:chOff x="1690" y="3913"/>
            <a:chExt cx="2180" cy="20"/>
          </a:xfrm>
        </p:grpSpPr>
        <p:sp>
          <p:nvSpPr>
            <p:cNvPr id="13261" name="Line 76"/>
            <p:cNvSpPr>
              <a:spLocks noChangeShapeType="1"/>
            </p:cNvSpPr>
            <p:nvPr/>
          </p:nvSpPr>
          <p:spPr bwMode="auto">
            <a:xfrm>
              <a:off x="1707" y="3915"/>
              <a:ext cx="1" cy="18"/>
            </a:xfrm>
            <a:prstGeom prst="line">
              <a:avLst/>
            </a:prstGeom>
            <a:noFill/>
            <a:ln w="1588">
              <a:noFill/>
              <a:round/>
              <a:headEnd/>
              <a:tailEnd/>
            </a:ln>
          </p:spPr>
          <p:txBody>
            <a:bodyPr/>
            <a:lstStyle/>
            <a:p>
              <a:endParaRPr lang="en-US"/>
            </a:p>
          </p:txBody>
        </p:sp>
        <p:sp>
          <p:nvSpPr>
            <p:cNvPr id="13262" name="Line 77"/>
            <p:cNvSpPr>
              <a:spLocks noChangeShapeType="1"/>
            </p:cNvSpPr>
            <p:nvPr/>
          </p:nvSpPr>
          <p:spPr bwMode="auto">
            <a:xfrm>
              <a:off x="1869" y="3915"/>
              <a:ext cx="1" cy="15"/>
            </a:xfrm>
            <a:prstGeom prst="line">
              <a:avLst/>
            </a:prstGeom>
            <a:noFill/>
            <a:ln w="1588">
              <a:noFill/>
              <a:round/>
              <a:headEnd/>
              <a:tailEnd/>
            </a:ln>
          </p:spPr>
          <p:txBody>
            <a:bodyPr/>
            <a:lstStyle/>
            <a:p>
              <a:endParaRPr lang="en-US"/>
            </a:p>
          </p:txBody>
        </p:sp>
        <p:sp>
          <p:nvSpPr>
            <p:cNvPr id="13263" name="Line 78"/>
            <p:cNvSpPr>
              <a:spLocks noChangeShapeType="1"/>
            </p:cNvSpPr>
            <p:nvPr/>
          </p:nvSpPr>
          <p:spPr bwMode="auto">
            <a:xfrm>
              <a:off x="1965" y="3915"/>
              <a:ext cx="1" cy="15"/>
            </a:xfrm>
            <a:prstGeom prst="line">
              <a:avLst/>
            </a:prstGeom>
            <a:noFill/>
            <a:ln w="1588">
              <a:noFill/>
              <a:round/>
              <a:headEnd/>
              <a:tailEnd/>
            </a:ln>
          </p:spPr>
          <p:txBody>
            <a:bodyPr/>
            <a:lstStyle/>
            <a:p>
              <a:endParaRPr lang="en-US"/>
            </a:p>
          </p:txBody>
        </p:sp>
        <p:sp>
          <p:nvSpPr>
            <p:cNvPr id="13264" name="Line 79"/>
            <p:cNvSpPr>
              <a:spLocks noChangeShapeType="1"/>
            </p:cNvSpPr>
            <p:nvPr/>
          </p:nvSpPr>
          <p:spPr bwMode="auto">
            <a:xfrm>
              <a:off x="2032" y="3915"/>
              <a:ext cx="1" cy="15"/>
            </a:xfrm>
            <a:prstGeom prst="line">
              <a:avLst/>
            </a:prstGeom>
            <a:noFill/>
            <a:ln w="1588">
              <a:noFill/>
              <a:round/>
              <a:headEnd/>
              <a:tailEnd/>
            </a:ln>
          </p:spPr>
          <p:txBody>
            <a:bodyPr/>
            <a:lstStyle/>
            <a:p>
              <a:endParaRPr lang="en-US"/>
            </a:p>
          </p:txBody>
        </p:sp>
        <p:sp>
          <p:nvSpPr>
            <p:cNvPr id="13265" name="Line 80"/>
            <p:cNvSpPr>
              <a:spLocks noChangeShapeType="1"/>
            </p:cNvSpPr>
            <p:nvPr/>
          </p:nvSpPr>
          <p:spPr bwMode="auto">
            <a:xfrm>
              <a:off x="2085" y="3915"/>
              <a:ext cx="1" cy="15"/>
            </a:xfrm>
            <a:prstGeom prst="line">
              <a:avLst/>
            </a:prstGeom>
            <a:noFill/>
            <a:ln w="1588">
              <a:noFill/>
              <a:round/>
              <a:headEnd/>
              <a:tailEnd/>
            </a:ln>
          </p:spPr>
          <p:txBody>
            <a:bodyPr/>
            <a:lstStyle/>
            <a:p>
              <a:endParaRPr lang="en-US"/>
            </a:p>
          </p:txBody>
        </p:sp>
        <p:sp>
          <p:nvSpPr>
            <p:cNvPr id="13266" name="Line 81"/>
            <p:cNvSpPr>
              <a:spLocks noChangeShapeType="1"/>
            </p:cNvSpPr>
            <p:nvPr/>
          </p:nvSpPr>
          <p:spPr bwMode="auto">
            <a:xfrm>
              <a:off x="2128" y="3915"/>
              <a:ext cx="1" cy="15"/>
            </a:xfrm>
            <a:prstGeom prst="line">
              <a:avLst/>
            </a:prstGeom>
            <a:noFill/>
            <a:ln w="1588">
              <a:noFill/>
              <a:round/>
              <a:headEnd/>
              <a:tailEnd/>
            </a:ln>
          </p:spPr>
          <p:txBody>
            <a:bodyPr/>
            <a:lstStyle/>
            <a:p>
              <a:endParaRPr lang="en-US"/>
            </a:p>
          </p:txBody>
        </p:sp>
        <p:sp>
          <p:nvSpPr>
            <p:cNvPr id="13267" name="Line 82"/>
            <p:cNvSpPr>
              <a:spLocks noChangeShapeType="1"/>
            </p:cNvSpPr>
            <p:nvPr/>
          </p:nvSpPr>
          <p:spPr bwMode="auto">
            <a:xfrm>
              <a:off x="2164" y="3915"/>
              <a:ext cx="1" cy="15"/>
            </a:xfrm>
            <a:prstGeom prst="line">
              <a:avLst/>
            </a:prstGeom>
            <a:noFill/>
            <a:ln w="1588">
              <a:noFill/>
              <a:round/>
              <a:headEnd/>
              <a:tailEnd/>
            </a:ln>
          </p:spPr>
          <p:txBody>
            <a:bodyPr/>
            <a:lstStyle/>
            <a:p>
              <a:endParaRPr lang="en-US"/>
            </a:p>
          </p:txBody>
        </p:sp>
        <p:sp>
          <p:nvSpPr>
            <p:cNvPr id="13268" name="Line 83"/>
            <p:cNvSpPr>
              <a:spLocks noChangeShapeType="1"/>
            </p:cNvSpPr>
            <p:nvPr/>
          </p:nvSpPr>
          <p:spPr bwMode="auto">
            <a:xfrm>
              <a:off x="2194" y="3915"/>
              <a:ext cx="1" cy="15"/>
            </a:xfrm>
            <a:prstGeom prst="line">
              <a:avLst/>
            </a:prstGeom>
            <a:noFill/>
            <a:ln w="1588">
              <a:noFill/>
              <a:round/>
              <a:headEnd/>
              <a:tailEnd/>
            </a:ln>
          </p:spPr>
          <p:txBody>
            <a:bodyPr/>
            <a:lstStyle/>
            <a:p>
              <a:endParaRPr lang="en-US"/>
            </a:p>
          </p:txBody>
        </p:sp>
        <p:sp>
          <p:nvSpPr>
            <p:cNvPr id="13269" name="Line 84"/>
            <p:cNvSpPr>
              <a:spLocks noChangeShapeType="1"/>
            </p:cNvSpPr>
            <p:nvPr/>
          </p:nvSpPr>
          <p:spPr bwMode="auto">
            <a:xfrm>
              <a:off x="2222" y="3915"/>
              <a:ext cx="1" cy="15"/>
            </a:xfrm>
            <a:prstGeom prst="line">
              <a:avLst/>
            </a:prstGeom>
            <a:noFill/>
            <a:ln w="1588">
              <a:noFill/>
              <a:round/>
              <a:headEnd/>
              <a:tailEnd/>
            </a:ln>
          </p:spPr>
          <p:txBody>
            <a:bodyPr/>
            <a:lstStyle/>
            <a:p>
              <a:endParaRPr lang="en-US"/>
            </a:p>
          </p:txBody>
        </p:sp>
        <p:sp>
          <p:nvSpPr>
            <p:cNvPr id="13270" name="Line 85"/>
            <p:cNvSpPr>
              <a:spLocks noChangeShapeType="1"/>
            </p:cNvSpPr>
            <p:nvPr/>
          </p:nvSpPr>
          <p:spPr bwMode="auto">
            <a:xfrm>
              <a:off x="2248" y="3915"/>
              <a:ext cx="1" cy="15"/>
            </a:xfrm>
            <a:prstGeom prst="line">
              <a:avLst/>
            </a:prstGeom>
            <a:noFill/>
            <a:ln w="1588">
              <a:noFill/>
              <a:round/>
              <a:headEnd/>
              <a:tailEnd/>
            </a:ln>
          </p:spPr>
          <p:txBody>
            <a:bodyPr/>
            <a:lstStyle/>
            <a:p>
              <a:endParaRPr lang="en-US"/>
            </a:p>
          </p:txBody>
        </p:sp>
        <p:sp>
          <p:nvSpPr>
            <p:cNvPr id="13271" name="Line 86"/>
            <p:cNvSpPr>
              <a:spLocks noChangeShapeType="1"/>
            </p:cNvSpPr>
            <p:nvPr/>
          </p:nvSpPr>
          <p:spPr bwMode="auto">
            <a:xfrm>
              <a:off x="2248" y="3915"/>
              <a:ext cx="1" cy="18"/>
            </a:xfrm>
            <a:prstGeom prst="line">
              <a:avLst/>
            </a:prstGeom>
            <a:noFill/>
            <a:ln w="1588">
              <a:noFill/>
              <a:round/>
              <a:headEnd/>
              <a:tailEnd/>
            </a:ln>
          </p:spPr>
          <p:txBody>
            <a:bodyPr/>
            <a:lstStyle/>
            <a:p>
              <a:endParaRPr lang="en-US"/>
            </a:p>
          </p:txBody>
        </p:sp>
        <p:sp>
          <p:nvSpPr>
            <p:cNvPr id="13272" name="Line 87"/>
            <p:cNvSpPr>
              <a:spLocks noChangeShapeType="1"/>
            </p:cNvSpPr>
            <p:nvPr/>
          </p:nvSpPr>
          <p:spPr bwMode="auto">
            <a:xfrm>
              <a:off x="2409" y="3915"/>
              <a:ext cx="1" cy="15"/>
            </a:xfrm>
            <a:prstGeom prst="line">
              <a:avLst/>
            </a:prstGeom>
            <a:noFill/>
            <a:ln w="1588">
              <a:noFill/>
              <a:round/>
              <a:headEnd/>
              <a:tailEnd/>
            </a:ln>
          </p:spPr>
          <p:txBody>
            <a:bodyPr/>
            <a:lstStyle/>
            <a:p>
              <a:endParaRPr lang="en-US"/>
            </a:p>
          </p:txBody>
        </p:sp>
        <p:sp>
          <p:nvSpPr>
            <p:cNvPr id="13273" name="Line 88"/>
            <p:cNvSpPr>
              <a:spLocks noChangeShapeType="1"/>
            </p:cNvSpPr>
            <p:nvPr/>
          </p:nvSpPr>
          <p:spPr bwMode="auto">
            <a:xfrm>
              <a:off x="2505" y="3915"/>
              <a:ext cx="1" cy="15"/>
            </a:xfrm>
            <a:prstGeom prst="line">
              <a:avLst/>
            </a:prstGeom>
            <a:noFill/>
            <a:ln w="1588">
              <a:noFill/>
              <a:round/>
              <a:headEnd/>
              <a:tailEnd/>
            </a:ln>
          </p:spPr>
          <p:txBody>
            <a:bodyPr/>
            <a:lstStyle/>
            <a:p>
              <a:endParaRPr lang="en-US"/>
            </a:p>
          </p:txBody>
        </p:sp>
        <p:sp>
          <p:nvSpPr>
            <p:cNvPr id="13274" name="Line 89"/>
            <p:cNvSpPr>
              <a:spLocks noChangeShapeType="1"/>
            </p:cNvSpPr>
            <p:nvPr/>
          </p:nvSpPr>
          <p:spPr bwMode="auto">
            <a:xfrm>
              <a:off x="2572" y="3915"/>
              <a:ext cx="1" cy="15"/>
            </a:xfrm>
            <a:prstGeom prst="line">
              <a:avLst/>
            </a:prstGeom>
            <a:noFill/>
            <a:ln w="1588">
              <a:noFill/>
              <a:round/>
              <a:headEnd/>
              <a:tailEnd/>
            </a:ln>
          </p:spPr>
          <p:txBody>
            <a:bodyPr/>
            <a:lstStyle/>
            <a:p>
              <a:endParaRPr lang="en-US"/>
            </a:p>
          </p:txBody>
        </p:sp>
        <p:sp>
          <p:nvSpPr>
            <p:cNvPr id="13275" name="Line 90"/>
            <p:cNvSpPr>
              <a:spLocks noChangeShapeType="1"/>
            </p:cNvSpPr>
            <p:nvPr/>
          </p:nvSpPr>
          <p:spPr bwMode="auto">
            <a:xfrm>
              <a:off x="2625" y="3915"/>
              <a:ext cx="1" cy="15"/>
            </a:xfrm>
            <a:prstGeom prst="line">
              <a:avLst/>
            </a:prstGeom>
            <a:noFill/>
            <a:ln w="1588">
              <a:noFill/>
              <a:round/>
              <a:headEnd/>
              <a:tailEnd/>
            </a:ln>
          </p:spPr>
          <p:txBody>
            <a:bodyPr/>
            <a:lstStyle/>
            <a:p>
              <a:endParaRPr lang="en-US"/>
            </a:p>
          </p:txBody>
        </p:sp>
        <p:sp>
          <p:nvSpPr>
            <p:cNvPr id="13276" name="Line 91"/>
            <p:cNvSpPr>
              <a:spLocks noChangeShapeType="1"/>
            </p:cNvSpPr>
            <p:nvPr/>
          </p:nvSpPr>
          <p:spPr bwMode="auto">
            <a:xfrm>
              <a:off x="2668" y="3915"/>
              <a:ext cx="1" cy="15"/>
            </a:xfrm>
            <a:prstGeom prst="line">
              <a:avLst/>
            </a:prstGeom>
            <a:noFill/>
            <a:ln w="1588">
              <a:noFill/>
              <a:round/>
              <a:headEnd/>
              <a:tailEnd/>
            </a:ln>
          </p:spPr>
          <p:txBody>
            <a:bodyPr/>
            <a:lstStyle/>
            <a:p>
              <a:endParaRPr lang="en-US"/>
            </a:p>
          </p:txBody>
        </p:sp>
        <p:sp>
          <p:nvSpPr>
            <p:cNvPr id="13277" name="Line 92"/>
            <p:cNvSpPr>
              <a:spLocks noChangeShapeType="1"/>
            </p:cNvSpPr>
            <p:nvPr/>
          </p:nvSpPr>
          <p:spPr bwMode="auto">
            <a:xfrm>
              <a:off x="2704" y="3915"/>
              <a:ext cx="1" cy="15"/>
            </a:xfrm>
            <a:prstGeom prst="line">
              <a:avLst/>
            </a:prstGeom>
            <a:noFill/>
            <a:ln w="1588">
              <a:noFill/>
              <a:round/>
              <a:headEnd/>
              <a:tailEnd/>
            </a:ln>
          </p:spPr>
          <p:txBody>
            <a:bodyPr/>
            <a:lstStyle/>
            <a:p>
              <a:endParaRPr lang="en-US"/>
            </a:p>
          </p:txBody>
        </p:sp>
        <p:sp>
          <p:nvSpPr>
            <p:cNvPr id="13278" name="Line 93"/>
            <p:cNvSpPr>
              <a:spLocks noChangeShapeType="1"/>
            </p:cNvSpPr>
            <p:nvPr/>
          </p:nvSpPr>
          <p:spPr bwMode="auto">
            <a:xfrm>
              <a:off x="2735" y="3915"/>
              <a:ext cx="1" cy="15"/>
            </a:xfrm>
            <a:prstGeom prst="line">
              <a:avLst/>
            </a:prstGeom>
            <a:noFill/>
            <a:ln w="1588">
              <a:noFill/>
              <a:round/>
              <a:headEnd/>
              <a:tailEnd/>
            </a:ln>
          </p:spPr>
          <p:txBody>
            <a:bodyPr/>
            <a:lstStyle/>
            <a:p>
              <a:endParaRPr lang="en-US"/>
            </a:p>
          </p:txBody>
        </p:sp>
        <p:sp>
          <p:nvSpPr>
            <p:cNvPr id="13279" name="Line 94"/>
            <p:cNvSpPr>
              <a:spLocks noChangeShapeType="1"/>
            </p:cNvSpPr>
            <p:nvPr/>
          </p:nvSpPr>
          <p:spPr bwMode="auto">
            <a:xfrm>
              <a:off x="2763" y="3915"/>
              <a:ext cx="1" cy="15"/>
            </a:xfrm>
            <a:prstGeom prst="line">
              <a:avLst/>
            </a:prstGeom>
            <a:noFill/>
            <a:ln w="1588">
              <a:noFill/>
              <a:round/>
              <a:headEnd/>
              <a:tailEnd/>
            </a:ln>
          </p:spPr>
          <p:txBody>
            <a:bodyPr/>
            <a:lstStyle/>
            <a:p>
              <a:endParaRPr lang="en-US"/>
            </a:p>
          </p:txBody>
        </p:sp>
        <p:sp>
          <p:nvSpPr>
            <p:cNvPr id="13280" name="Line 95"/>
            <p:cNvSpPr>
              <a:spLocks noChangeShapeType="1"/>
            </p:cNvSpPr>
            <p:nvPr/>
          </p:nvSpPr>
          <p:spPr bwMode="auto">
            <a:xfrm>
              <a:off x="2788" y="3915"/>
              <a:ext cx="1" cy="15"/>
            </a:xfrm>
            <a:prstGeom prst="line">
              <a:avLst/>
            </a:prstGeom>
            <a:noFill/>
            <a:ln w="1588">
              <a:noFill/>
              <a:round/>
              <a:headEnd/>
              <a:tailEnd/>
            </a:ln>
          </p:spPr>
          <p:txBody>
            <a:bodyPr/>
            <a:lstStyle/>
            <a:p>
              <a:endParaRPr lang="en-US"/>
            </a:p>
          </p:txBody>
        </p:sp>
        <p:sp>
          <p:nvSpPr>
            <p:cNvPr id="13281" name="Line 96"/>
            <p:cNvSpPr>
              <a:spLocks noChangeShapeType="1"/>
            </p:cNvSpPr>
            <p:nvPr/>
          </p:nvSpPr>
          <p:spPr bwMode="auto">
            <a:xfrm>
              <a:off x="2788" y="3915"/>
              <a:ext cx="1" cy="18"/>
            </a:xfrm>
            <a:prstGeom prst="line">
              <a:avLst/>
            </a:prstGeom>
            <a:noFill/>
            <a:ln w="1588">
              <a:noFill/>
              <a:round/>
              <a:headEnd/>
              <a:tailEnd/>
            </a:ln>
          </p:spPr>
          <p:txBody>
            <a:bodyPr/>
            <a:lstStyle/>
            <a:p>
              <a:endParaRPr lang="en-US"/>
            </a:p>
          </p:txBody>
        </p:sp>
        <p:sp>
          <p:nvSpPr>
            <p:cNvPr id="13282" name="Line 97"/>
            <p:cNvSpPr>
              <a:spLocks noChangeShapeType="1"/>
            </p:cNvSpPr>
            <p:nvPr/>
          </p:nvSpPr>
          <p:spPr bwMode="auto">
            <a:xfrm>
              <a:off x="2949" y="3915"/>
              <a:ext cx="1" cy="15"/>
            </a:xfrm>
            <a:prstGeom prst="line">
              <a:avLst/>
            </a:prstGeom>
            <a:noFill/>
            <a:ln w="1588">
              <a:noFill/>
              <a:round/>
              <a:headEnd/>
              <a:tailEnd/>
            </a:ln>
          </p:spPr>
          <p:txBody>
            <a:bodyPr/>
            <a:lstStyle/>
            <a:p>
              <a:endParaRPr lang="en-US"/>
            </a:p>
          </p:txBody>
        </p:sp>
        <p:sp>
          <p:nvSpPr>
            <p:cNvPr id="13283" name="Line 98"/>
            <p:cNvSpPr>
              <a:spLocks noChangeShapeType="1"/>
            </p:cNvSpPr>
            <p:nvPr/>
          </p:nvSpPr>
          <p:spPr bwMode="auto">
            <a:xfrm>
              <a:off x="3045" y="3915"/>
              <a:ext cx="1" cy="15"/>
            </a:xfrm>
            <a:prstGeom prst="line">
              <a:avLst/>
            </a:prstGeom>
            <a:noFill/>
            <a:ln w="1588">
              <a:noFill/>
              <a:round/>
              <a:headEnd/>
              <a:tailEnd/>
            </a:ln>
          </p:spPr>
          <p:txBody>
            <a:bodyPr/>
            <a:lstStyle/>
            <a:p>
              <a:endParaRPr lang="en-US"/>
            </a:p>
          </p:txBody>
        </p:sp>
        <p:sp>
          <p:nvSpPr>
            <p:cNvPr id="13284" name="Line 99"/>
            <p:cNvSpPr>
              <a:spLocks noChangeShapeType="1"/>
            </p:cNvSpPr>
            <p:nvPr/>
          </p:nvSpPr>
          <p:spPr bwMode="auto">
            <a:xfrm>
              <a:off x="3112" y="3915"/>
              <a:ext cx="1" cy="15"/>
            </a:xfrm>
            <a:prstGeom prst="line">
              <a:avLst/>
            </a:prstGeom>
            <a:noFill/>
            <a:ln w="1588">
              <a:noFill/>
              <a:round/>
              <a:headEnd/>
              <a:tailEnd/>
            </a:ln>
          </p:spPr>
          <p:txBody>
            <a:bodyPr/>
            <a:lstStyle/>
            <a:p>
              <a:endParaRPr lang="en-US"/>
            </a:p>
          </p:txBody>
        </p:sp>
        <p:sp>
          <p:nvSpPr>
            <p:cNvPr id="13285" name="Line 100"/>
            <p:cNvSpPr>
              <a:spLocks noChangeShapeType="1"/>
            </p:cNvSpPr>
            <p:nvPr/>
          </p:nvSpPr>
          <p:spPr bwMode="auto">
            <a:xfrm>
              <a:off x="3166" y="3915"/>
              <a:ext cx="1" cy="15"/>
            </a:xfrm>
            <a:prstGeom prst="line">
              <a:avLst/>
            </a:prstGeom>
            <a:noFill/>
            <a:ln w="1588">
              <a:noFill/>
              <a:round/>
              <a:headEnd/>
              <a:tailEnd/>
            </a:ln>
          </p:spPr>
          <p:txBody>
            <a:bodyPr/>
            <a:lstStyle/>
            <a:p>
              <a:endParaRPr lang="en-US"/>
            </a:p>
          </p:txBody>
        </p:sp>
        <p:sp>
          <p:nvSpPr>
            <p:cNvPr id="13286" name="Line 101"/>
            <p:cNvSpPr>
              <a:spLocks noChangeShapeType="1"/>
            </p:cNvSpPr>
            <p:nvPr/>
          </p:nvSpPr>
          <p:spPr bwMode="auto">
            <a:xfrm>
              <a:off x="3208" y="3915"/>
              <a:ext cx="1" cy="15"/>
            </a:xfrm>
            <a:prstGeom prst="line">
              <a:avLst/>
            </a:prstGeom>
            <a:noFill/>
            <a:ln w="1588">
              <a:noFill/>
              <a:round/>
              <a:headEnd/>
              <a:tailEnd/>
            </a:ln>
          </p:spPr>
          <p:txBody>
            <a:bodyPr/>
            <a:lstStyle/>
            <a:p>
              <a:endParaRPr lang="en-US"/>
            </a:p>
          </p:txBody>
        </p:sp>
        <p:sp>
          <p:nvSpPr>
            <p:cNvPr id="13287" name="Line 102"/>
            <p:cNvSpPr>
              <a:spLocks noChangeShapeType="1"/>
            </p:cNvSpPr>
            <p:nvPr/>
          </p:nvSpPr>
          <p:spPr bwMode="auto">
            <a:xfrm>
              <a:off x="3244" y="3915"/>
              <a:ext cx="1" cy="15"/>
            </a:xfrm>
            <a:prstGeom prst="line">
              <a:avLst/>
            </a:prstGeom>
            <a:noFill/>
            <a:ln w="1588">
              <a:noFill/>
              <a:round/>
              <a:headEnd/>
              <a:tailEnd/>
            </a:ln>
          </p:spPr>
          <p:txBody>
            <a:bodyPr/>
            <a:lstStyle/>
            <a:p>
              <a:endParaRPr lang="en-US"/>
            </a:p>
          </p:txBody>
        </p:sp>
        <p:sp>
          <p:nvSpPr>
            <p:cNvPr id="13288" name="Line 103"/>
            <p:cNvSpPr>
              <a:spLocks noChangeShapeType="1"/>
            </p:cNvSpPr>
            <p:nvPr/>
          </p:nvSpPr>
          <p:spPr bwMode="auto">
            <a:xfrm>
              <a:off x="3275" y="3915"/>
              <a:ext cx="1" cy="15"/>
            </a:xfrm>
            <a:prstGeom prst="line">
              <a:avLst/>
            </a:prstGeom>
            <a:noFill/>
            <a:ln w="1588">
              <a:noFill/>
              <a:round/>
              <a:headEnd/>
              <a:tailEnd/>
            </a:ln>
          </p:spPr>
          <p:txBody>
            <a:bodyPr/>
            <a:lstStyle/>
            <a:p>
              <a:endParaRPr lang="en-US"/>
            </a:p>
          </p:txBody>
        </p:sp>
        <p:sp>
          <p:nvSpPr>
            <p:cNvPr id="13289" name="Line 104"/>
            <p:cNvSpPr>
              <a:spLocks noChangeShapeType="1"/>
            </p:cNvSpPr>
            <p:nvPr/>
          </p:nvSpPr>
          <p:spPr bwMode="auto">
            <a:xfrm>
              <a:off x="3303" y="3915"/>
              <a:ext cx="1" cy="15"/>
            </a:xfrm>
            <a:prstGeom prst="line">
              <a:avLst/>
            </a:prstGeom>
            <a:noFill/>
            <a:ln w="1588">
              <a:noFill/>
              <a:round/>
              <a:headEnd/>
              <a:tailEnd/>
            </a:ln>
          </p:spPr>
          <p:txBody>
            <a:bodyPr/>
            <a:lstStyle/>
            <a:p>
              <a:endParaRPr lang="en-US"/>
            </a:p>
          </p:txBody>
        </p:sp>
        <p:sp>
          <p:nvSpPr>
            <p:cNvPr id="13290" name="Line 105"/>
            <p:cNvSpPr>
              <a:spLocks noChangeShapeType="1"/>
            </p:cNvSpPr>
            <p:nvPr/>
          </p:nvSpPr>
          <p:spPr bwMode="auto">
            <a:xfrm>
              <a:off x="3328" y="3915"/>
              <a:ext cx="1" cy="15"/>
            </a:xfrm>
            <a:prstGeom prst="line">
              <a:avLst/>
            </a:prstGeom>
            <a:noFill/>
            <a:ln w="1588">
              <a:noFill/>
              <a:round/>
              <a:headEnd/>
              <a:tailEnd/>
            </a:ln>
          </p:spPr>
          <p:txBody>
            <a:bodyPr/>
            <a:lstStyle/>
            <a:p>
              <a:endParaRPr lang="en-US"/>
            </a:p>
          </p:txBody>
        </p:sp>
        <p:sp>
          <p:nvSpPr>
            <p:cNvPr id="13291" name="Line 106"/>
            <p:cNvSpPr>
              <a:spLocks noChangeShapeType="1"/>
            </p:cNvSpPr>
            <p:nvPr/>
          </p:nvSpPr>
          <p:spPr bwMode="auto">
            <a:xfrm>
              <a:off x="3328" y="3915"/>
              <a:ext cx="1" cy="18"/>
            </a:xfrm>
            <a:prstGeom prst="line">
              <a:avLst/>
            </a:prstGeom>
            <a:noFill/>
            <a:ln w="1588">
              <a:noFill/>
              <a:round/>
              <a:headEnd/>
              <a:tailEnd/>
            </a:ln>
          </p:spPr>
          <p:txBody>
            <a:bodyPr/>
            <a:lstStyle/>
            <a:p>
              <a:endParaRPr lang="en-US"/>
            </a:p>
          </p:txBody>
        </p:sp>
        <p:sp>
          <p:nvSpPr>
            <p:cNvPr id="13292" name="Line 107"/>
            <p:cNvSpPr>
              <a:spLocks noChangeShapeType="1"/>
            </p:cNvSpPr>
            <p:nvPr/>
          </p:nvSpPr>
          <p:spPr bwMode="auto">
            <a:xfrm>
              <a:off x="3490" y="3915"/>
              <a:ext cx="1" cy="15"/>
            </a:xfrm>
            <a:prstGeom prst="line">
              <a:avLst/>
            </a:prstGeom>
            <a:noFill/>
            <a:ln w="1588">
              <a:noFill/>
              <a:round/>
              <a:headEnd/>
              <a:tailEnd/>
            </a:ln>
          </p:spPr>
          <p:txBody>
            <a:bodyPr/>
            <a:lstStyle/>
            <a:p>
              <a:endParaRPr lang="en-US"/>
            </a:p>
          </p:txBody>
        </p:sp>
        <p:sp>
          <p:nvSpPr>
            <p:cNvPr id="13293" name="Line 108"/>
            <p:cNvSpPr>
              <a:spLocks noChangeShapeType="1"/>
            </p:cNvSpPr>
            <p:nvPr/>
          </p:nvSpPr>
          <p:spPr bwMode="auto">
            <a:xfrm>
              <a:off x="3586" y="3915"/>
              <a:ext cx="1" cy="15"/>
            </a:xfrm>
            <a:prstGeom prst="line">
              <a:avLst/>
            </a:prstGeom>
            <a:noFill/>
            <a:ln w="1588">
              <a:noFill/>
              <a:round/>
              <a:headEnd/>
              <a:tailEnd/>
            </a:ln>
          </p:spPr>
          <p:txBody>
            <a:bodyPr/>
            <a:lstStyle/>
            <a:p>
              <a:endParaRPr lang="en-US"/>
            </a:p>
          </p:txBody>
        </p:sp>
        <p:sp>
          <p:nvSpPr>
            <p:cNvPr id="13294" name="Line 109"/>
            <p:cNvSpPr>
              <a:spLocks noChangeShapeType="1"/>
            </p:cNvSpPr>
            <p:nvPr/>
          </p:nvSpPr>
          <p:spPr bwMode="auto">
            <a:xfrm>
              <a:off x="3652" y="3915"/>
              <a:ext cx="1" cy="15"/>
            </a:xfrm>
            <a:prstGeom prst="line">
              <a:avLst/>
            </a:prstGeom>
            <a:noFill/>
            <a:ln w="1588">
              <a:noFill/>
              <a:round/>
              <a:headEnd/>
              <a:tailEnd/>
            </a:ln>
          </p:spPr>
          <p:txBody>
            <a:bodyPr/>
            <a:lstStyle/>
            <a:p>
              <a:endParaRPr lang="en-US"/>
            </a:p>
          </p:txBody>
        </p:sp>
        <p:sp>
          <p:nvSpPr>
            <p:cNvPr id="13295" name="Line 110"/>
            <p:cNvSpPr>
              <a:spLocks noChangeShapeType="1"/>
            </p:cNvSpPr>
            <p:nvPr/>
          </p:nvSpPr>
          <p:spPr bwMode="auto">
            <a:xfrm>
              <a:off x="3706" y="3915"/>
              <a:ext cx="1" cy="15"/>
            </a:xfrm>
            <a:prstGeom prst="line">
              <a:avLst/>
            </a:prstGeom>
            <a:noFill/>
            <a:ln w="1588">
              <a:noFill/>
              <a:round/>
              <a:headEnd/>
              <a:tailEnd/>
            </a:ln>
          </p:spPr>
          <p:txBody>
            <a:bodyPr/>
            <a:lstStyle/>
            <a:p>
              <a:endParaRPr lang="en-US"/>
            </a:p>
          </p:txBody>
        </p:sp>
        <p:sp>
          <p:nvSpPr>
            <p:cNvPr id="13296" name="Line 111"/>
            <p:cNvSpPr>
              <a:spLocks noChangeShapeType="1"/>
            </p:cNvSpPr>
            <p:nvPr/>
          </p:nvSpPr>
          <p:spPr bwMode="auto">
            <a:xfrm>
              <a:off x="3748" y="3915"/>
              <a:ext cx="1" cy="15"/>
            </a:xfrm>
            <a:prstGeom prst="line">
              <a:avLst/>
            </a:prstGeom>
            <a:noFill/>
            <a:ln w="1588">
              <a:noFill/>
              <a:round/>
              <a:headEnd/>
              <a:tailEnd/>
            </a:ln>
          </p:spPr>
          <p:txBody>
            <a:bodyPr/>
            <a:lstStyle/>
            <a:p>
              <a:endParaRPr lang="en-US"/>
            </a:p>
          </p:txBody>
        </p:sp>
        <p:sp>
          <p:nvSpPr>
            <p:cNvPr id="13297" name="Line 112"/>
            <p:cNvSpPr>
              <a:spLocks noChangeShapeType="1"/>
            </p:cNvSpPr>
            <p:nvPr/>
          </p:nvSpPr>
          <p:spPr bwMode="auto">
            <a:xfrm>
              <a:off x="3784" y="3915"/>
              <a:ext cx="1" cy="15"/>
            </a:xfrm>
            <a:prstGeom prst="line">
              <a:avLst/>
            </a:prstGeom>
            <a:noFill/>
            <a:ln w="1588">
              <a:noFill/>
              <a:round/>
              <a:headEnd/>
              <a:tailEnd/>
            </a:ln>
          </p:spPr>
          <p:txBody>
            <a:bodyPr/>
            <a:lstStyle/>
            <a:p>
              <a:endParaRPr lang="en-US"/>
            </a:p>
          </p:txBody>
        </p:sp>
        <p:sp>
          <p:nvSpPr>
            <p:cNvPr id="13298" name="Line 113"/>
            <p:cNvSpPr>
              <a:spLocks noChangeShapeType="1"/>
            </p:cNvSpPr>
            <p:nvPr/>
          </p:nvSpPr>
          <p:spPr bwMode="auto">
            <a:xfrm>
              <a:off x="3815" y="3915"/>
              <a:ext cx="1" cy="15"/>
            </a:xfrm>
            <a:prstGeom prst="line">
              <a:avLst/>
            </a:prstGeom>
            <a:noFill/>
            <a:ln w="1588">
              <a:noFill/>
              <a:round/>
              <a:headEnd/>
              <a:tailEnd/>
            </a:ln>
          </p:spPr>
          <p:txBody>
            <a:bodyPr/>
            <a:lstStyle/>
            <a:p>
              <a:endParaRPr lang="en-US"/>
            </a:p>
          </p:txBody>
        </p:sp>
        <p:sp>
          <p:nvSpPr>
            <p:cNvPr id="13299" name="Line 114"/>
            <p:cNvSpPr>
              <a:spLocks noChangeShapeType="1"/>
            </p:cNvSpPr>
            <p:nvPr/>
          </p:nvSpPr>
          <p:spPr bwMode="auto">
            <a:xfrm>
              <a:off x="3843" y="3915"/>
              <a:ext cx="1" cy="15"/>
            </a:xfrm>
            <a:prstGeom prst="line">
              <a:avLst/>
            </a:prstGeom>
            <a:noFill/>
            <a:ln w="1588">
              <a:noFill/>
              <a:round/>
              <a:headEnd/>
              <a:tailEnd/>
            </a:ln>
          </p:spPr>
          <p:txBody>
            <a:bodyPr/>
            <a:lstStyle/>
            <a:p>
              <a:endParaRPr lang="en-US"/>
            </a:p>
          </p:txBody>
        </p:sp>
        <p:sp>
          <p:nvSpPr>
            <p:cNvPr id="13300" name="Line 115"/>
            <p:cNvSpPr>
              <a:spLocks noChangeShapeType="1"/>
            </p:cNvSpPr>
            <p:nvPr/>
          </p:nvSpPr>
          <p:spPr bwMode="auto">
            <a:xfrm>
              <a:off x="3869" y="3915"/>
              <a:ext cx="1" cy="15"/>
            </a:xfrm>
            <a:prstGeom prst="line">
              <a:avLst/>
            </a:prstGeom>
            <a:noFill/>
            <a:ln w="1588">
              <a:noFill/>
              <a:round/>
              <a:headEnd/>
              <a:tailEnd/>
            </a:ln>
          </p:spPr>
          <p:txBody>
            <a:bodyPr/>
            <a:lstStyle/>
            <a:p>
              <a:endParaRPr lang="en-US"/>
            </a:p>
          </p:txBody>
        </p:sp>
        <p:sp>
          <p:nvSpPr>
            <p:cNvPr id="13301" name="Line 116"/>
            <p:cNvSpPr>
              <a:spLocks noChangeShapeType="1"/>
            </p:cNvSpPr>
            <p:nvPr/>
          </p:nvSpPr>
          <p:spPr bwMode="auto">
            <a:xfrm>
              <a:off x="3869" y="3915"/>
              <a:ext cx="1" cy="18"/>
            </a:xfrm>
            <a:prstGeom prst="line">
              <a:avLst/>
            </a:prstGeom>
            <a:noFill/>
            <a:ln w="1588">
              <a:noFill/>
              <a:round/>
              <a:headEnd/>
              <a:tailEnd/>
            </a:ln>
          </p:spPr>
          <p:txBody>
            <a:bodyPr/>
            <a:lstStyle/>
            <a:p>
              <a:endParaRPr lang="en-US"/>
            </a:p>
          </p:txBody>
        </p:sp>
        <p:sp>
          <p:nvSpPr>
            <p:cNvPr id="13302" name="Line 117"/>
            <p:cNvSpPr>
              <a:spLocks noChangeShapeType="1"/>
            </p:cNvSpPr>
            <p:nvPr/>
          </p:nvSpPr>
          <p:spPr bwMode="auto">
            <a:xfrm flipH="1">
              <a:off x="1690" y="3915"/>
              <a:ext cx="17" cy="1"/>
            </a:xfrm>
            <a:prstGeom prst="line">
              <a:avLst/>
            </a:prstGeom>
            <a:noFill/>
            <a:ln w="1588">
              <a:noFill/>
              <a:round/>
              <a:headEnd/>
              <a:tailEnd/>
            </a:ln>
          </p:spPr>
          <p:txBody>
            <a:bodyPr/>
            <a:lstStyle/>
            <a:p>
              <a:endParaRPr lang="en-US"/>
            </a:p>
          </p:txBody>
        </p:sp>
        <p:sp>
          <p:nvSpPr>
            <p:cNvPr id="13303" name="Rectangle 118"/>
            <p:cNvSpPr>
              <a:spLocks noChangeArrowheads="1"/>
            </p:cNvSpPr>
            <p:nvPr/>
          </p:nvSpPr>
          <p:spPr bwMode="auto">
            <a:xfrm>
              <a:off x="2306" y="3913"/>
              <a:ext cx="6" cy="6"/>
            </a:xfrm>
            <a:prstGeom prst="rect">
              <a:avLst/>
            </a:prstGeom>
            <a:solidFill>
              <a:srgbClr val="000000"/>
            </a:solidFill>
            <a:ln w="9525">
              <a:noFill/>
              <a:miter lim="800000"/>
              <a:headEnd/>
              <a:tailEnd/>
            </a:ln>
          </p:spPr>
          <p:txBody>
            <a:bodyPr/>
            <a:lstStyle/>
            <a:p>
              <a:endParaRPr lang="en-US"/>
            </a:p>
          </p:txBody>
        </p:sp>
      </p:grpSp>
      <p:grpSp>
        <p:nvGrpSpPr>
          <p:cNvPr id="11298" name="Group 119"/>
          <p:cNvGrpSpPr>
            <a:grpSpLocks/>
          </p:cNvGrpSpPr>
          <p:nvPr/>
        </p:nvGrpSpPr>
        <p:grpSpPr bwMode="auto">
          <a:xfrm>
            <a:off x="2393950" y="5003800"/>
            <a:ext cx="249238" cy="87313"/>
            <a:chOff x="2306" y="3464"/>
            <a:chExt cx="140" cy="55"/>
          </a:xfrm>
        </p:grpSpPr>
        <p:sp>
          <p:nvSpPr>
            <p:cNvPr id="13259" name="Rectangle 120"/>
            <p:cNvSpPr>
              <a:spLocks noChangeArrowheads="1"/>
            </p:cNvSpPr>
            <p:nvPr/>
          </p:nvSpPr>
          <p:spPr bwMode="auto">
            <a:xfrm>
              <a:off x="2306" y="3513"/>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60" name="Rectangle 121"/>
            <p:cNvSpPr>
              <a:spLocks noChangeArrowheads="1"/>
            </p:cNvSpPr>
            <p:nvPr/>
          </p:nvSpPr>
          <p:spPr bwMode="auto">
            <a:xfrm>
              <a:off x="2441" y="3464"/>
              <a:ext cx="5" cy="6"/>
            </a:xfrm>
            <a:prstGeom prst="rect">
              <a:avLst/>
            </a:prstGeom>
            <a:solidFill>
              <a:srgbClr val="000000"/>
            </a:solidFill>
            <a:ln w="9525">
              <a:solidFill>
                <a:schemeClr val="tx1"/>
              </a:solidFill>
              <a:miter lim="800000"/>
              <a:headEnd/>
              <a:tailEnd/>
            </a:ln>
          </p:spPr>
          <p:txBody>
            <a:bodyPr/>
            <a:lstStyle/>
            <a:p>
              <a:endParaRPr lang="en-US"/>
            </a:p>
          </p:txBody>
        </p:sp>
      </p:grpSp>
      <p:sp>
        <p:nvSpPr>
          <p:cNvPr id="11299" name="Rectangle 122"/>
          <p:cNvSpPr>
            <a:spLocks noChangeArrowheads="1"/>
          </p:cNvSpPr>
          <p:nvPr/>
        </p:nvSpPr>
        <p:spPr bwMode="auto">
          <a:xfrm>
            <a:off x="3232150" y="4229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0" name="Rectangle 123"/>
          <p:cNvSpPr>
            <a:spLocks noChangeArrowheads="1"/>
          </p:cNvSpPr>
          <p:nvPr/>
        </p:nvSpPr>
        <p:spPr bwMode="auto">
          <a:xfrm>
            <a:off x="3562350" y="42433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01" name="Rectangle 124"/>
          <p:cNvSpPr>
            <a:spLocks noChangeArrowheads="1"/>
          </p:cNvSpPr>
          <p:nvPr/>
        </p:nvSpPr>
        <p:spPr bwMode="auto">
          <a:xfrm>
            <a:off x="2659063" y="49577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2" name="Rectangle 125"/>
          <p:cNvSpPr>
            <a:spLocks noChangeArrowheads="1"/>
          </p:cNvSpPr>
          <p:nvPr/>
        </p:nvSpPr>
        <p:spPr bwMode="auto">
          <a:xfrm>
            <a:off x="2835275" y="48514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03" name="Rectangle 126"/>
          <p:cNvSpPr>
            <a:spLocks noChangeArrowheads="1"/>
          </p:cNvSpPr>
          <p:nvPr/>
        </p:nvSpPr>
        <p:spPr bwMode="auto">
          <a:xfrm>
            <a:off x="3646488" y="41767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4" name="Rectangle 127"/>
          <p:cNvSpPr>
            <a:spLocks noChangeArrowheads="1"/>
          </p:cNvSpPr>
          <p:nvPr/>
        </p:nvSpPr>
        <p:spPr bwMode="auto">
          <a:xfrm>
            <a:off x="3587750" y="415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5" name="Rectangle 128"/>
          <p:cNvSpPr>
            <a:spLocks noChangeArrowheads="1"/>
          </p:cNvSpPr>
          <p:nvPr/>
        </p:nvSpPr>
        <p:spPr bwMode="auto">
          <a:xfrm>
            <a:off x="3540125" y="42910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6" name="Rectangle 129"/>
          <p:cNvSpPr>
            <a:spLocks noChangeArrowheads="1"/>
          </p:cNvSpPr>
          <p:nvPr/>
        </p:nvSpPr>
        <p:spPr bwMode="auto">
          <a:xfrm>
            <a:off x="3660775"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7" name="Rectangle 130"/>
          <p:cNvSpPr>
            <a:spLocks noChangeArrowheads="1"/>
          </p:cNvSpPr>
          <p:nvPr/>
        </p:nvSpPr>
        <p:spPr bwMode="auto">
          <a:xfrm>
            <a:off x="3660775" y="40814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08" name="Rectangle 131"/>
          <p:cNvSpPr>
            <a:spLocks noChangeArrowheads="1"/>
          </p:cNvSpPr>
          <p:nvPr/>
        </p:nvSpPr>
        <p:spPr bwMode="auto">
          <a:xfrm>
            <a:off x="3611563" y="4125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9" name="Rectangle 132"/>
          <p:cNvSpPr>
            <a:spLocks noChangeArrowheads="1"/>
          </p:cNvSpPr>
          <p:nvPr/>
        </p:nvSpPr>
        <p:spPr bwMode="auto">
          <a:xfrm>
            <a:off x="3424238" y="4327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0" name="Rectangle 133"/>
          <p:cNvSpPr>
            <a:spLocks noChangeArrowheads="1"/>
          </p:cNvSpPr>
          <p:nvPr/>
        </p:nvSpPr>
        <p:spPr bwMode="auto">
          <a:xfrm>
            <a:off x="3838575" y="3898900"/>
            <a:ext cx="12700" cy="6350"/>
          </a:xfrm>
          <a:prstGeom prst="rect">
            <a:avLst/>
          </a:prstGeom>
          <a:solidFill>
            <a:srgbClr val="000000"/>
          </a:solidFill>
          <a:ln w="9525">
            <a:solidFill>
              <a:schemeClr val="tx1"/>
            </a:solidFill>
            <a:miter lim="800000"/>
            <a:headEnd/>
            <a:tailEnd/>
          </a:ln>
        </p:spPr>
        <p:txBody>
          <a:bodyPr/>
          <a:lstStyle/>
          <a:p>
            <a:endParaRPr lang="en-US"/>
          </a:p>
        </p:txBody>
      </p:sp>
      <p:sp>
        <p:nvSpPr>
          <p:cNvPr id="11311" name="Rectangle 134"/>
          <p:cNvSpPr>
            <a:spLocks noChangeArrowheads="1"/>
          </p:cNvSpPr>
          <p:nvPr/>
        </p:nvSpPr>
        <p:spPr bwMode="auto">
          <a:xfrm>
            <a:off x="2582863" y="46085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2" name="Rectangle 135"/>
          <p:cNvSpPr>
            <a:spLocks noChangeArrowheads="1"/>
          </p:cNvSpPr>
          <p:nvPr/>
        </p:nvSpPr>
        <p:spPr bwMode="auto">
          <a:xfrm>
            <a:off x="3573463" y="41132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3" name="Rectangle 136"/>
          <p:cNvSpPr>
            <a:spLocks noChangeArrowheads="1"/>
          </p:cNvSpPr>
          <p:nvPr/>
        </p:nvSpPr>
        <p:spPr bwMode="auto">
          <a:xfrm>
            <a:off x="3589338"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4" name="Rectangle 137"/>
          <p:cNvSpPr>
            <a:spLocks noChangeArrowheads="1"/>
          </p:cNvSpPr>
          <p:nvPr/>
        </p:nvSpPr>
        <p:spPr bwMode="auto">
          <a:xfrm>
            <a:off x="3024188" y="47275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15" name="Rectangle 138"/>
          <p:cNvSpPr>
            <a:spLocks noChangeArrowheads="1"/>
          </p:cNvSpPr>
          <p:nvPr/>
        </p:nvSpPr>
        <p:spPr bwMode="auto">
          <a:xfrm>
            <a:off x="3602038"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6" name="Rectangle 139"/>
          <p:cNvSpPr>
            <a:spLocks noChangeArrowheads="1"/>
          </p:cNvSpPr>
          <p:nvPr/>
        </p:nvSpPr>
        <p:spPr bwMode="auto">
          <a:xfrm>
            <a:off x="2873375" y="4879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7" name="Rectangle 140"/>
          <p:cNvSpPr>
            <a:spLocks noChangeArrowheads="1"/>
          </p:cNvSpPr>
          <p:nvPr/>
        </p:nvSpPr>
        <p:spPr bwMode="auto">
          <a:xfrm>
            <a:off x="3595688" y="4078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8" name="Rectangle 141"/>
          <p:cNvSpPr>
            <a:spLocks noChangeArrowheads="1"/>
          </p:cNvSpPr>
          <p:nvPr/>
        </p:nvSpPr>
        <p:spPr bwMode="auto">
          <a:xfrm>
            <a:off x="2824163" y="44942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19" name="Rectangle 142"/>
          <p:cNvSpPr>
            <a:spLocks noChangeArrowheads="1"/>
          </p:cNvSpPr>
          <p:nvPr/>
        </p:nvSpPr>
        <p:spPr bwMode="auto">
          <a:xfrm>
            <a:off x="3638550" y="40497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20" name="Rectangle 143"/>
          <p:cNvSpPr>
            <a:spLocks noChangeArrowheads="1"/>
          </p:cNvSpPr>
          <p:nvPr/>
        </p:nvSpPr>
        <p:spPr bwMode="auto">
          <a:xfrm>
            <a:off x="2938463" y="4713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21" name="Rectangle 144"/>
          <p:cNvSpPr>
            <a:spLocks noChangeArrowheads="1"/>
          </p:cNvSpPr>
          <p:nvPr/>
        </p:nvSpPr>
        <p:spPr bwMode="auto">
          <a:xfrm>
            <a:off x="3519488" y="42132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22" name="Rectangle 145"/>
          <p:cNvSpPr>
            <a:spLocks noChangeArrowheads="1"/>
          </p:cNvSpPr>
          <p:nvPr/>
        </p:nvSpPr>
        <p:spPr bwMode="auto">
          <a:xfrm>
            <a:off x="3575050" y="42068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23" name="Rectangle 146"/>
          <p:cNvSpPr>
            <a:spLocks noChangeArrowheads="1"/>
          </p:cNvSpPr>
          <p:nvPr/>
        </p:nvSpPr>
        <p:spPr bwMode="auto">
          <a:xfrm>
            <a:off x="3232150" y="4537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24" name="Rectangle 147"/>
          <p:cNvSpPr>
            <a:spLocks noChangeArrowheads="1"/>
          </p:cNvSpPr>
          <p:nvPr/>
        </p:nvSpPr>
        <p:spPr bwMode="auto">
          <a:xfrm>
            <a:off x="3119438" y="46513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25" name="Rectangle 148"/>
          <p:cNvSpPr>
            <a:spLocks noChangeArrowheads="1"/>
          </p:cNvSpPr>
          <p:nvPr/>
        </p:nvSpPr>
        <p:spPr bwMode="auto">
          <a:xfrm>
            <a:off x="3679825" y="4062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26" name="Rectangle 149"/>
          <p:cNvSpPr>
            <a:spLocks noChangeArrowheads="1"/>
          </p:cNvSpPr>
          <p:nvPr/>
        </p:nvSpPr>
        <p:spPr bwMode="auto">
          <a:xfrm>
            <a:off x="3268663" y="38957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27" name="Rectangle 150"/>
          <p:cNvSpPr>
            <a:spLocks noChangeArrowheads="1"/>
          </p:cNvSpPr>
          <p:nvPr/>
        </p:nvSpPr>
        <p:spPr bwMode="auto">
          <a:xfrm>
            <a:off x="3035300" y="46275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28" name="Rectangle 151"/>
          <p:cNvSpPr>
            <a:spLocks noChangeArrowheads="1"/>
          </p:cNvSpPr>
          <p:nvPr/>
        </p:nvSpPr>
        <p:spPr bwMode="auto">
          <a:xfrm>
            <a:off x="3552825" y="41433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329" name="Rectangle 152"/>
          <p:cNvSpPr>
            <a:spLocks noChangeArrowheads="1"/>
          </p:cNvSpPr>
          <p:nvPr/>
        </p:nvSpPr>
        <p:spPr bwMode="auto">
          <a:xfrm>
            <a:off x="2366963" y="47498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30" name="Rectangle 153"/>
          <p:cNvSpPr>
            <a:spLocks noChangeArrowheads="1"/>
          </p:cNvSpPr>
          <p:nvPr/>
        </p:nvSpPr>
        <p:spPr bwMode="auto">
          <a:xfrm>
            <a:off x="3103563" y="4748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1" name="Rectangle 154"/>
          <p:cNvSpPr>
            <a:spLocks noChangeArrowheads="1"/>
          </p:cNvSpPr>
          <p:nvPr/>
        </p:nvSpPr>
        <p:spPr bwMode="auto">
          <a:xfrm>
            <a:off x="3787775" y="4014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2" name="Rectangle 155"/>
          <p:cNvSpPr>
            <a:spLocks noChangeArrowheads="1"/>
          </p:cNvSpPr>
          <p:nvPr/>
        </p:nvSpPr>
        <p:spPr bwMode="auto">
          <a:xfrm>
            <a:off x="2422525" y="4875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3" name="Rectangle 156"/>
          <p:cNvSpPr>
            <a:spLocks noChangeArrowheads="1"/>
          </p:cNvSpPr>
          <p:nvPr/>
        </p:nvSpPr>
        <p:spPr bwMode="auto">
          <a:xfrm>
            <a:off x="3619500" y="41036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34" name="Rectangle 157"/>
          <p:cNvSpPr>
            <a:spLocks noChangeArrowheads="1"/>
          </p:cNvSpPr>
          <p:nvPr/>
        </p:nvSpPr>
        <p:spPr bwMode="auto">
          <a:xfrm>
            <a:off x="3589338" y="4114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5" name="Rectangle 158"/>
          <p:cNvSpPr>
            <a:spLocks noChangeArrowheads="1"/>
          </p:cNvSpPr>
          <p:nvPr/>
        </p:nvSpPr>
        <p:spPr bwMode="auto">
          <a:xfrm>
            <a:off x="3617913" y="4140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6" name="Rectangle 159"/>
          <p:cNvSpPr>
            <a:spLocks noChangeArrowheads="1"/>
          </p:cNvSpPr>
          <p:nvPr/>
        </p:nvSpPr>
        <p:spPr bwMode="auto">
          <a:xfrm>
            <a:off x="3476625" y="411797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337" name="Rectangle 160"/>
          <p:cNvSpPr>
            <a:spLocks noChangeArrowheads="1"/>
          </p:cNvSpPr>
          <p:nvPr/>
        </p:nvSpPr>
        <p:spPr bwMode="auto">
          <a:xfrm>
            <a:off x="3219450" y="44973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38" name="Rectangle 161"/>
          <p:cNvSpPr>
            <a:spLocks noChangeArrowheads="1"/>
          </p:cNvSpPr>
          <p:nvPr/>
        </p:nvSpPr>
        <p:spPr bwMode="auto">
          <a:xfrm>
            <a:off x="3040063" y="4741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39" name="Rectangle 162"/>
          <p:cNvSpPr>
            <a:spLocks noChangeArrowheads="1"/>
          </p:cNvSpPr>
          <p:nvPr/>
        </p:nvSpPr>
        <p:spPr bwMode="auto">
          <a:xfrm>
            <a:off x="3648075" y="40497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40" name="Rectangle 163"/>
          <p:cNvSpPr>
            <a:spLocks noChangeArrowheads="1"/>
          </p:cNvSpPr>
          <p:nvPr/>
        </p:nvSpPr>
        <p:spPr bwMode="auto">
          <a:xfrm>
            <a:off x="3095625" y="4540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41" name="Rectangle 164"/>
          <p:cNvSpPr>
            <a:spLocks noChangeArrowheads="1"/>
          </p:cNvSpPr>
          <p:nvPr/>
        </p:nvSpPr>
        <p:spPr bwMode="auto">
          <a:xfrm>
            <a:off x="3548063" y="4229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2" name="Rectangle 165"/>
          <p:cNvSpPr>
            <a:spLocks noChangeArrowheads="1"/>
          </p:cNvSpPr>
          <p:nvPr/>
        </p:nvSpPr>
        <p:spPr bwMode="auto">
          <a:xfrm>
            <a:off x="3638550" y="408146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43" name="Rectangle 166"/>
          <p:cNvSpPr>
            <a:spLocks noChangeArrowheads="1"/>
          </p:cNvSpPr>
          <p:nvPr/>
        </p:nvSpPr>
        <p:spPr bwMode="auto">
          <a:xfrm>
            <a:off x="2897188" y="4572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4" name="Rectangle 167"/>
          <p:cNvSpPr>
            <a:spLocks noChangeArrowheads="1"/>
          </p:cNvSpPr>
          <p:nvPr/>
        </p:nvSpPr>
        <p:spPr bwMode="auto">
          <a:xfrm>
            <a:off x="3619500" y="42021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45" name="Rectangle 168"/>
          <p:cNvSpPr>
            <a:spLocks noChangeArrowheads="1"/>
          </p:cNvSpPr>
          <p:nvPr/>
        </p:nvSpPr>
        <p:spPr bwMode="auto">
          <a:xfrm>
            <a:off x="3381375" y="4068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46" name="Rectangle 169"/>
          <p:cNvSpPr>
            <a:spLocks noChangeArrowheads="1"/>
          </p:cNvSpPr>
          <p:nvPr/>
        </p:nvSpPr>
        <p:spPr bwMode="auto">
          <a:xfrm>
            <a:off x="3695700"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47" name="Rectangle 170"/>
          <p:cNvSpPr>
            <a:spLocks noChangeArrowheads="1"/>
          </p:cNvSpPr>
          <p:nvPr/>
        </p:nvSpPr>
        <p:spPr bwMode="auto">
          <a:xfrm>
            <a:off x="3567113"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8" name="Rectangle 171"/>
          <p:cNvSpPr>
            <a:spLocks noChangeArrowheads="1"/>
          </p:cNvSpPr>
          <p:nvPr/>
        </p:nvSpPr>
        <p:spPr bwMode="auto">
          <a:xfrm>
            <a:off x="3560763" y="4229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49" name="Rectangle 172"/>
          <p:cNvSpPr>
            <a:spLocks noChangeArrowheads="1"/>
          </p:cNvSpPr>
          <p:nvPr/>
        </p:nvSpPr>
        <p:spPr bwMode="auto">
          <a:xfrm>
            <a:off x="3636963" y="40290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50" name="Rectangle 173"/>
          <p:cNvSpPr>
            <a:spLocks noChangeArrowheads="1"/>
          </p:cNvSpPr>
          <p:nvPr/>
        </p:nvSpPr>
        <p:spPr bwMode="auto">
          <a:xfrm>
            <a:off x="3636963" y="40290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51" name="Rectangle 174"/>
          <p:cNvSpPr>
            <a:spLocks noChangeArrowheads="1"/>
          </p:cNvSpPr>
          <p:nvPr/>
        </p:nvSpPr>
        <p:spPr bwMode="auto">
          <a:xfrm>
            <a:off x="380682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2" name="Rectangle 175"/>
          <p:cNvSpPr>
            <a:spLocks noChangeArrowheads="1"/>
          </p:cNvSpPr>
          <p:nvPr/>
        </p:nvSpPr>
        <p:spPr bwMode="auto">
          <a:xfrm>
            <a:off x="2522538" y="47640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53" name="Rectangle 176"/>
          <p:cNvSpPr>
            <a:spLocks noChangeArrowheads="1"/>
          </p:cNvSpPr>
          <p:nvPr/>
        </p:nvSpPr>
        <p:spPr bwMode="auto">
          <a:xfrm>
            <a:off x="3440113" y="43910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4" name="Rectangle 177"/>
          <p:cNvSpPr>
            <a:spLocks noChangeArrowheads="1"/>
          </p:cNvSpPr>
          <p:nvPr/>
        </p:nvSpPr>
        <p:spPr bwMode="auto">
          <a:xfrm>
            <a:off x="2400300" y="48625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5" name="Rectangle 178"/>
          <p:cNvSpPr>
            <a:spLocks noChangeArrowheads="1"/>
          </p:cNvSpPr>
          <p:nvPr/>
        </p:nvSpPr>
        <p:spPr bwMode="auto">
          <a:xfrm>
            <a:off x="4187825" y="34829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356" name="Rectangle 179"/>
          <p:cNvSpPr>
            <a:spLocks noChangeArrowheads="1"/>
          </p:cNvSpPr>
          <p:nvPr/>
        </p:nvSpPr>
        <p:spPr bwMode="auto">
          <a:xfrm>
            <a:off x="3652838" y="41513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57" name="Rectangle 180"/>
          <p:cNvSpPr>
            <a:spLocks noChangeArrowheads="1"/>
          </p:cNvSpPr>
          <p:nvPr/>
        </p:nvSpPr>
        <p:spPr bwMode="auto">
          <a:xfrm>
            <a:off x="3040063" y="4262438"/>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358" name="Rectangle 181"/>
          <p:cNvSpPr>
            <a:spLocks noChangeArrowheads="1"/>
          </p:cNvSpPr>
          <p:nvPr/>
        </p:nvSpPr>
        <p:spPr bwMode="auto">
          <a:xfrm>
            <a:off x="3725863" y="4019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59" name="Rectangle 182"/>
          <p:cNvSpPr>
            <a:spLocks noChangeArrowheads="1"/>
          </p:cNvSpPr>
          <p:nvPr/>
        </p:nvSpPr>
        <p:spPr bwMode="auto">
          <a:xfrm>
            <a:off x="3576638" y="42767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60" name="Rectangle 183"/>
          <p:cNvSpPr>
            <a:spLocks noChangeArrowheads="1"/>
          </p:cNvSpPr>
          <p:nvPr/>
        </p:nvSpPr>
        <p:spPr bwMode="auto">
          <a:xfrm>
            <a:off x="3646488" y="4108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61" name="Rectangle 184"/>
          <p:cNvSpPr>
            <a:spLocks noChangeArrowheads="1"/>
          </p:cNvSpPr>
          <p:nvPr/>
        </p:nvSpPr>
        <p:spPr bwMode="auto">
          <a:xfrm>
            <a:off x="3579813" y="41973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62" name="Rectangle 185"/>
          <p:cNvSpPr>
            <a:spLocks noChangeArrowheads="1"/>
          </p:cNvSpPr>
          <p:nvPr/>
        </p:nvSpPr>
        <p:spPr bwMode="auto">
          <a:xfrm>
            <a:off x="3462338" y="35607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3" name="Rectangle 186"/>
          <p:cNvSpPr>
            <a:spLocks noChangeArrowheads="1"/>
          </p:cNvSpPr>
          <p:nvPr/>
        </p:nvSpPr>
        <p:spPr bwMode="auto">
          <a:xfrm>
            <a:off x="34178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64" name="Rectangle 187"/>
          <p:cNvSpPr>
            <a:spLocks noChangeArrowheads="1"/>
          </p:cNvSpPr>
          <p:nvPr/>
        </p:nvSpPr>
        <p:spPr bwMode="auto">
          <a:xfrm>
            <a:off x="3440113" y="3952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65" name="Rectangle 188"/>
          <p:cNvSpPr>
            <a:spLocks noChangeArrowheads="1"/>
          </p:cNvSpPr>
          <p:nvPr/>
        </p:nvSpPr>
        <p:spPr bwMode="auto">
          <a:xfrm>
            <a:off x="3419475" y="35941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66" name="Rectangle 189"/>
          <p:cNvSpPr>
            <a:spLocks noChangeArrowheads="1"/>
          </p:cNvSpPr>
          <p:nvPr/>
        </p:nvSpPr>
        <p:spPr bwMode="auto">
          <a:xfrm>
            <a:off x="3032125"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7" name="Rectangle 190"/>
          <p:cNvSpPr>
            <a:spLocks noChangeArrowheads="1"/>
          </p:cNvSpPr>
          <p:nvPr/>
        </p:nvSpPr>
        <p:spPr bwMode="auto">
          <a:xfrm>
            <a:off x="3195638"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68" name="Rectangle 191"/>
          <p:cNvSpPr>
            <a:spLocks noChangeArrowheads="1"/>
          </p:cNvSpPr>
          <p:nvPr/>
        </p:nvSpPr>
        <p:spPr bwMode="auto">
          <a:xfrm>
            <a:off x="3867150" y="32019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9" name="Rectangle 192"/>
          <p:cNvSpPr>
            <a:spLocks noChangeArrowheads="1"/>
          </p:cNvSpPr>
          <p:nvPr/>
        </p:nvSpPr>
        <p:spPr bwMode="auto">
          <a:xfrm>
            <a:off x="3479800" y="34575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70" name="Rectangle 193"/>
          <p:cNvSpPr>
            <a:spLocks noChangeArrowheads="1"/>
          </p:cNvSpPr>
          <p:nvPr/>
        </p:nvSpPr>
        <p:spPr bwMode="auto">
          <a:xfrm>
            <a:off x="3338513" y="3840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1" name="Rectangle 194"/>
          <p:cNvSpPr>
            <a:spLocks noChangeArrowheads="1"/>
          </p:cNvSpPr>
          <p:nvPr/>
        </p:nvSpPr>
        <p:spPr bwMode="auto">
          <a:xfrm>
            <a:off x="3851275" y="32178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72" name="Rectangle 195"/>
          <p:cNvSpPr>
            <a:spLocks noChangeArrowheads="1"/>
          </p:cNvSpPr>
          <p:nvPr/>
        </p:nvSpPr>
        <p:spPr bwMode="auto">
          <a:xfrm>
            <a:off x="2851150" y="4202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3" name="Rectangle 196"/>
          <p:cNvSpPr>
            <a:spLocks noChangeArrowheads="1"/>
          </p:cNvSpPr>
          <p:nvPr/>
        </p:nvSpPr>
        <p:spPr bwMode="auto">
          <a:xfrm>
            <a:off x="3224213" y="4143375"/>
            <a:ext cx="11112" cy="11113"/>
          </a:xfrm>
          <a:prstGeom prst="rect">
            <a:avLst/>
          </a:prstGeom>
          <a:solidFill>
            <a:srgbClr val="000000"/>
          </a:solidFill>
          <a:ln w="9525">
            <a:solidFill>
              <a:schemeClr val="tx1"/>
            </a:solidFill>
            <a:miter lim="800000"/>
            <a:headEnd/>
            <a:tailEnd/>
          </a:ln>
        </p:spPr>
        <p:txBody>
          <a:bodyPr/>
          <a:lstStyle/>
          <a:p>
            <a:endParaRPr lang="en-US"/>
          </a:p>
        </p:txBody>
      </p:sp>
      <p:sp>
        <p:nvSpPr>
          <p:cNvPr id="11374" name="Rectangle 197"/>
          <p:cNvSpPr>
            <a:spLocks noChangeArrowheads="1"/>
          </p:cNvSpPr>
          <p:nvPr/>
        </p:nvSpPr>
        <p:spPr bwMode="auto">
          <a:xfrm>
            <a:off x="3444875" y="35036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75" name="Rectangle 198"/>
          <p:cNvSpPr>
            <a:spLocks noChangeArrowheads="1"/>
          </p:cNvSpPr>
          <p:nvPr/>
        </p:nvSpPr>
        <p:spPr bwMode="auto">
          <a:xfrm>
            <a:off x="2822575" y="39465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76" name="Rectangle 199"/>
          <p:cNvSpPr>
            <a:spLocks noChangeArrowheads="1"/>
          </p:cNvSpPr>
          <p:nvPr/>
        </p:nvSpPr>
        <p:spPr bwMode="auto">
          <a:xfrm>
            <a:off x="2820988" y="42481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377" name="Rectangle 200"/>
          <p:cNvSpPr>
            <a:spLocks noChangeArrowheads="1"/>
          </p:cNvSpPr>
          <p:nvPr/>
        </p:nvSpPr>
        <p:spPr bwMode="auto">
          <a:xfrm>
            <a:off x="3919538" y="3141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8" name="Rectangle 201"/>
          <p:cNvSpPr>
            <a:spLocks noChangeArrowheads="1"/>
          </p:cNvSpPr>
          <p:nvPr/>
        </p:nvSpPr>
        <p:spPr bwMode="auto">
          <a:xfrm>
            <a:off x="3349625" y="3824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79" name="Rectangle 202"/>
          <p:cNvSpPr>
            <a:spLocks noChangeArrowheads="1"/>
          </p:cNvSpPr>
          <p:nvPr/>
        </p:nvSpPr>
        <p:spPr bwMode="auto">
          <a:xfrm>
            <a:off x="3049588" y="422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0" name="Rectangle 203"/>
          <p:cNvSpPr>
            <a:spLocks noChangeArrowheads="1"/>
          </p:cNvSpPr>
          <p:nvPr/>
        </p:nvSpPr>
        <p:spPr bwMode="auto">
          <a:xfrm>
            <a:off x="3462338" y="3479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81" name="Rectangle 204"/>
          <p:cNvSpPr>
            <a:spLocks noChangeArrowheads="1"/>
          </p:cNvSpPr>
          <p:nvPr/>
        </p:nvSpPr>
        <p:spPr bwMode="auto">
          <a:xfrm>
            <a:off x="3394075" y="36496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82" name="Rectangle 205"/>
          <p:cNvSpPr>
            <a:spLocks noChangeArrowheads="1"/>
          </p:cNvSpPr>
          <p:nvPr/>
        </p:nvSpPr>
        <p:spPr bwMode="auto">
          <a:xfrm>
            <a:off x="3292475"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3" name="Rectangle 206"/>
          <p:cNvSpPr>
            <a:spLocks noChangeArrowheads="1"/>
          </p:cNvSpPr>
          <p:nvPr/>
        </p:nvSpPr>
        <p:spPr bwMode="auto">
          <a:xfrm>
            <a:off x="3495675" y="394652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384" name="Rectangle 207"/>
          <p:cNvSpPr>
            <a:spLocks noChangeArrowheads="1"/>
          </p:cNvSpPr>
          <p:nvPr/>
        </p:nvSpPr>
        <p:spPr bwMode="auto">
          <a:xfrm>
            <a:off x="3343275" y="40084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5" name="Rectangle 208"/>
          <p:cNvSpPr>
            <a:spLocks noChangeArrowheads="1"/>
          </p:cNvSpPr>
          <p:nvPr/>
        </p:nvSpPr>
        <p:spPr bwMode="auto">
          <a:xfrm>
            <a:off x="2706688" y="45148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86" name="Rectangle 209"/>
          <p:cNvSpPr>
            <a:spLocks noChangeArrowheads="1"/>
          </p:cNvSpPr>
          <p:nvPr/>
        </p:nvSpPr>
        <p:spPr bwMode="auto">
          <a:xfrm>
            <a:off x="3059113" y="39417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87" name="Rectangle 210"/>
          <p:cNvSpPr>
            <a:spLocks noChangeArrowheads="1"/>
          </p:cNvSpPr>
          <p:nvPr/>
        </p:nvSpPr>
        <p:spPr bwMode="auto">
          <a:xfrm>
            <a:off x="3338513" y="38163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88" name="Rectangle 211"/>
          <p:cNvSpPr>
            <a:spLocks noChangeArrowheads="1"/>
          </p:cNvSpPr>
          <p:nvPr/>
        </p:nvSpPr>
        <p:spPr bwMode="auto">
          <a:xfrm>
            <a:off x="2924175" y="40560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89" name="Rectangle 212"/>
          <p:cNvSpPr>
            <a:spLocks noChangeArrowheads="1"/>
          </p:cNvSpPr>
          <p:nvPr/>
        </p:nvSpPr>
        <p:spPr bwMode="auto">
          <a:xfrm>
            <a:off x="3259138" y="37195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90" name="Rectangle 213"/>
          <p:cNvSpPr>
            <a:spLocks noChangeArrowheads="1"/>
          </p:cNvSpPr>
          <p:nvPr/>
        </p:nvSpPr>
        <p:spPr bwMode="auto">
          <a:xfrm>
            <a:off x="3467100" y="39274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91" name="Rectangle 214"/>
          <p:cNvSpPr>
            <a:spLocks noChangeArrowheads="1"/>
          </p:cNvSpPr>
          <p:nvPr/>
        </p:nvSpPr>
        <p:spPr bwMode="auto">
          <a:xfrm>
            <a:off x="2797175" y="4330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92" name="Rectangle 215"/>
          <p:cNvSpPr>
            <a:spLocks noChangeArrowheads="1"/>
          </p:cNvSpPr>
          <p:nvPr/>
        </p:nvSpPr>
        <p:spPr bwMode="auto">
          <a:xfrm>
            <a:off x="3557588" y="3863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93" name="Rectangle 216"/>
          <p:cNvSpPr>
            <a:spLocks noChangeArrowheads="1"/>
          </p:cNvSpPr>
          <p:nvPr/>
        </p:nvSpPr>
        <p:spPr bwMode="auto">
          <a:xfrm>
            <a:off x="3130550" y="42243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94" name="Rectangle 217"/>
          <p:cNvSpPr>
            <a:spLocks noChangeArrowheads="1"/>
          </p:cNvSpPr>
          <p:nvPr/>
        </p:nvSpPr>
        <p:spPr bwMode="auto">
          <a:xfrm>
            <a:off x="2890838" y="4529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95" name="Rectangle 218"/>
          <p:cNvSpPr>
            <a:spLocks noChangeArrowheads="1"/>
          </p:cNvSpPr>
          <p:nvPr/>
        </p:nvSpPr>
        <p:spPr bwMode="auto">
          <a:xfrm>
            <a:off x="4400550" y="28813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96" name="Rectangle 219"/>
          <p:cNvSpPr>
            <a:spLocks noChangeArrowheads="1"/>
          </p:cNvSpPr>
          <p:nvPr/>
        </p:nvSpPr>
        <p:spPr bwMode="auto">
          <a:xfrm>
            <a:off x="3486150" y="37226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97" name="Rectangle 220"/>
          <p:cNvSpPr>
            <a:spLocks noChangeArrowheads="1"/>
          </p:cNvSpPr>
          <p:nvPr/>
        </p:nvSpPr>
        <p:spPr bwMode="auto">
          <a:xfrm>
            <a:off x="3455988" y="3959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98" name="Rectangle 221"/>
          <p:cNvSpPr>
            <a:spLocks noChangeArrowheads="1"/>
          </p:cNvSpPr>
          <p:nvPr/>
        </p:nvSpPr>
        <p:spPr bwMode="auto">
          <a:xfrm>
            <a:off x="3279775" y="40989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99" name="Rectangle 222"/>
          <p:cNvSpPr>
            <a:spLocks noChangeArrowheads="1"/>
          </p:cNvSpPr>
          <p:nvPr/>
        </p:nvSpPr>
        <p:spPr bwMode="auto">
          <a:xfrm>
            <a:off x="3502025" y="36972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00" name="Rectangle 223"/>
          <p:cNvSpPr>
            <a:spLocks noChangeArrowheads="1"/>
          </p:cNvSpPr>
          <p:nvPr/>
        </p:nvSpPr>
        <p:spPr bwMode="auto">
          <a:xfrm>
            <a:off x="3079750" y="42592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401" name="Rectangle 224"/>
          <p:cNvSpPr>
            <a:spLocks noChangeArrowheads="1"/>
          </p:cNvSpPr>
          <p:nvPr/>
        </p:nvSpPr>
        <p:spPr bwMode="auto">
          <a:xfrm>
            <a:off x="3208338" y="3844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02" name="Rectangle 225"/>
          <p:cNvSpPr>
            <a:spLocks noChangeArrowheads="1"/>
          </p:cNvSpPr>
          <p:nvPr/>
        </p:nvSpPr>
        <p:spPr bwMode="auto">
          <a:xfrm>
            <a:off x="2863850" y="41021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03" name="Rectangle 226"/>
          <p:cNvSpPr>
            <a:spLocks noChangeArrowheads="1"/>
          </p:cNvSpPr>
          <p:nvPr/>
        </p:nvSpPr>
        <p:spPr bwMode="auto">
          <a:xfrm>
            <a:off x="2917825" y="3852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4" name="Rectangle 227"/>
          <p:cNvSpPr>
            <a:spLocks noChangeArrowheads="1"/>
          </p:cNvSpPr>
          <p:nvPr/>
        </p:nvSpPr>
        <p:spPr bwMode="auto">
          <a:xfrm>
            <a:off x="3065463" y="41259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05" name="Rectangle 228"/>
          <p:cNvSpPr>
            <a:spLocks noChangeArrowheads="1"/>
          </p:cNvSpPr>
          <p:nvPr/>
        </p:nvSpPr>
        <p:spPr bwMode="auto">
          <a:xfrm>
            <a:off x="3155950" y="38782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406" name="Rectangle 229"/>
          <p:cNvSpPr>
            <a:spLocks noChangeArrowheads="1"/>
          </p:cNvSpPr>
          <p:nvPr/>
        </p:nvSpPr>
        <p:spPr bwMode="auto">
          <a:xfrm>
            <a:off x="2808288"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7" name="Rectangle 230"/>
          <p:cNvSpPr>
            <a:spLocks noChangeArrowheads="1"/>
          </p:cNvSpPr>
          <p:nvPr/>
        </p:nvSpPr>
        <p:spPr bwMode="auto">
          <a:xfrm>
            <a:off x="3259138" y="36703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08" name="Rectangle 231"/>
          <p:cNvSpPr>
            <a:spLocks noChangeArrowheads="1"/>
          </p:cNvSpPr>
          <p:nvPr/>
        </p:nvSpPr>
        <p:spPr bwMode="auto">
          <a:xfrm>
            <a:off x="3363913" y="4024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9" name="Rectangle 232"/>
          <p:cNvSpPr>
            <a:spLocks noChangeArrowheads="1"/>
          </p:cNvSpPr>
          <p:nvPr/>
        </p:nvSpPr>
        <p:spPr bwMode="auto">
          <a:xfrm>
            <a:off x="4033838" y="3184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0" name="Rectangle 233"/>
          <p:cNvSpPr>
            <a:spLocks noChangeArrowheads="1"/>
          </p:cNvSpPr>
          <p:nvPr/>
        </p:nvSpPr>
        <p:spPr bwMode="auto">
          <a:xfrm>
            <a:off x="3451225" y="381635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411" name="Rectangle 234"/>
          <p:cNvSpPr>
            <a:spLocks noChangeArrowheads="1"/>
          </p:cNvSpPr>
          <p:nvPr/>
        </p:nvSpPr>
        <p:spPr bwMode="auto">
          <a:xfrm>
            <a:off x="3328988"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2" name="Rectangle 235"/>
          <p:cNvSpPr>
            <a:spLocks noChangeArrowheads="1"/>
          </p:cNvSpPr>
          <p:nvPr/>
        </p:nvSpPr>
        <p:spPr bwMode="auto">
          <a:xfrm>
            <a:off x="3405188" y="4030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3" name="Rectangle 236"/>
          <p:cNvSpPr>
            <a:spLocks noChangeArrowheads="1"/>
          </p:cNvSpPr>
          <p:nvPr/>
        </p:nvSpPr>
        <p:spPr bwMode="auto">
          <a:xfrm>
            <a:off x="32162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14" name="Rectangle 237"/>
          <p:cNvSpPr>
            <a:spLocks noChangeArrowheads="1"/>
          </p:cNvSpPr>
          <p:nvPr/>
        </p:nvSpPr>
        <p:spPr bwMode="auto">
          <a:xfrm>
            <a:off x="3502025"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15" name="Rectangle 238"/>
          <p:cNvSpPr>
            <a:spLocks noChangeArrowheads="1"/>
          </p:cNvSpPr>
          <p:nvPr/>
        </p:nvSpPr>
        <p:spPr bwMode="auto">
          <a:xfrm>
            <a:off x="2962275"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6" name="Rectangle 239"/>
          <p:cNvSpPr>
            <a:spLocks noChangeArrowheads="1"/>
          </p:cNvSpPr>
          <p:nvPr/>
        </p:nvSpPr>
        <p:spPr bwMode="auto">
          <a:xfrm>
            <a:off x="2657475" y="47085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17" name="Rectangle 240"/>
          <p:cNvSpPr>
            <a:spLocks noChangeArrowheads="1"/>
          </p:cNvSpPr>
          <p:nvPr/>
        </p:nvSpPr>
        <p:spPr bwMode="auto">
          <a:xfrm>
            <a:off x="3071813" y="4349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18" name="Rectangle 241"/>
          <p:cNvSpPr>
            <a:spLocks noChangeArrowheads="1"/>
          </p:cNvSpPr>
          <p:nvPr/>
        </p:nvSpPr>
        <p:spPr bwMode="auto">
          <a:xfrm>
            <a:off x="2695575" y="4198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19" name="Rectangle 242"/>
          <p:cNvSpPr>
            <a:spLocks noChangeArrowheads="1"/>
          </p:cNvSpPr>
          <p:nvPr/>
        </p:nvSpPr>
        <p:spPr bwMode="auto">
          <a:xfrm>
            <a:off x="3429000" y="37480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20" name="Rectangle 243"/>
          <p:cNvSpPr>
            <a:spLocks noChangeArrowheads="1"/>
          </p:cNvSpPr>
          <p:nvPr/>
        </p:nvSpPr>
        <p:spPr bwMode="auto">
          <a:xfrm>
            <a:off x="3176588" y="41878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1" name="Rectangle 244"/>
          <p:cNvSpPr>
            <a:spLocks noChangeArrowheads="1"/>
          </p:cNvSpPr>
          <p:nvPr/>
        </p:nvSpPr>
        <p:spPr bwMode="auto">
          <a:xfrm>
            <a:off x="3521075" y="3636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2" name="Rectangle 245"/>
          <p:cNvSpPr>
            <a:spLocks noChangeArrowheads="1"/>
          </p:cNvSpPr>
          <p:nvPr/>
        </p:nvSpPr>
        <p:spPr bwMode="auto">
          <a:xfrm>
            <a:off x="3062288"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3" name="Rectangle 246"/>
          <p:cNvSpPr>
            <a:spLocks noChangeArrowheads="1"/>
          </p:cNvSpPr>
          <p:nvPr/>
        </p:nvSpPr>
        <p:spPr bwMode="auto">
          <a:xfrm>
            <a:off x="3065463" y="39830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24" name="Rectangle 247"/>
          <p:cNvSpPr>
            <a:spLocks noChangeArrowheads="1"/>
          </p:cNvSpPr>
          <p:nvPr/>
        </p:nvSpPr>
        <p:spPr bwMode="auto">
          <a:xfrm>
            <a:off x="3130550" y="428942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425" name="Rectangle 248"/>
          <p:cNvSpPr>
            <a:spLocks noChangeArrowheads="1"/>
          </p:cNvSpPr>
          <p:nvPr/>
        </p:nvSpPr>
        <p:spPr bwMode="auto">
          <a:xfrm>
            <a:off x="28543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6" name="Rectangle 249"/>
          <p:cNvSpPr>
            <a:spLocks noChangeArrowheads="1"/>
          </p:cNvSpPr>
          <p:nvPr/>
        </p:nvSpPr>
        <p:spPr bwMode="auto">
          <a:xfrm>
            <a:off x="3155950" y="41100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27" name="Rectangle 250"/>
          <p:cNvSpPr>
            <a:spLocks noChangeArrowheads="1"/>
          </p:cNvSpPr>
          <p:nvPr/>
        </p:nvSpPr>
        <p:spPr bwMode="auto">
          <a:xfrm>
            <a:off x="3351213" y="38290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28" name="Rectangle 251"/>
          <p:cNvSpPr>
            <a:spLocks noChangeArrowheads="1"/>
          </p:cNvSpPr>
          <p:nvPr/>
        </p:nvSpPr>
        <p:spPr bwMode="auto">
          <a:xfrm>
            <a:off x="3395663"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9" name="Rectangle 252"/>
          <p:cNvSpPr>
            <a:spLocks noChangeArrowheads="1"/>
          </p:cNvSpPr>
          <p:nvPr/>
        </p:nvSpPr>
        <p:spPr bwMode="auto">
          <a:xfrm>
            <a:off x="3273425" y="4057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0" name="Rectangle 253"/>
          <p:cNvSpPr>
            <a:spLocks noChangeArrowheads="1"/>
          </p:cNvSpPr>
          <p:nvPr/>
        </p:nvSpPr>
        <p:spPr bwMode="auto">
          <a:xfrm>
            <a:off x="3289300" y="3886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1" name="Rectangle 254"/>
          <p:cNvSpPr>
            <a:spLocks noChangeArrowheads="1"/>
          </p:cNvSpPr>
          <p:nvPr/>
        </p:nvSpPr>
        <p:spPr bwMode="auto">
          <a:xfrm>
            <a:off x="3543300" y="3660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2" name="Rectangle 255"/>
          <p:cNvSpPr>
            <a:spLocks noChangeArrowheads="1"/>
          </p:cNvSpPr>
          <p:nvPr/>
        </p:nvSpPr>
        <p:spPr bwMode="auto">
          <a:xfrm>
            <a:off x="3087688" y="37655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33" name="Rectangle 256"/>
          <p:cNvSpPr>
            <a:spLocks noChangeArrowheads="1"/>
          </p:cNvSpPr>
          <p:nvPr/>
        </p:nvSpPr>
        <p:spPr bwMode="auto">
          <a:xfrm>
            <a:off x="3062288" y="4217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4" name="Rectangle 257"/>
          <p:cNvSpPr>
            <a:spLocks noChangeArrowheads="1"/>
          </p:cNvSpPr>
          <p:nvPr/>
        </p:nvSpPr>
        <p:spPr bwMode="auto">
          <a:xfrm>
            <a:off x="3451225" y="39751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35" name="Rectangle 258"/>
          <p:cNvSpPr>
            <a:spLocks noChangeArrowheads="1"/>
          </p:cNvSpPr>
          <p:nvPr/>
        </p:nvSpPr>
        <p:spPr bwMode="auto">
          <a:xfrm>
            <a:off x="3530600" y="38131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36" name="Rectangle 259"/>
          <p:cNvSpPr>
            <a:spLocks noChangeArrowheads="1"/>
          </p:cNvSpPr>
          <p:nvPr/>
        </p:nvSpPr>
        <p:spPr bwMode="auto">
          <a:xfrm>
            <a:off x="3294063" y="3854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37" name="Rectangle 260"/>
          <p:cNvSpPr>
            <a:spLocks noChangeArrowheads="1"/>
          </p:cNvSpPr>
          <p:nvPr/>
        </p:nvSpPr>
        <p:spPr bwMode="auto">
          <a:xfrm>
            <a:off x="2781300" y="43703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38" name="Rectangle 261"/>
          <p:cNvSpPr>
            <a:spLocks noChangeArrowheads="1"/>
          </p:cNvSpPr>
          <p:nvPr/>
        </p:nvSpPr>
        <p:spPr bwMode="auto">
          <a:xfrm>
            <a:off x="3086100" y="3770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9" name="Rectangle 262"/>
          <p:cNvSpPr>
            <a:spLocks noChangeArrowheads="1"/>
          </p:cNvSpPr>
          <p:nvPr/>
        </p:nvSpPr>
        <p:spPr bwMode="auto">
          <a:xfrm>
            <a:off x="2797175" y="4067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0" name="Rectangle 263"/>
          <p:cNvSpPr>
            <a:spLocks noChangeArrowheads="1"/>
          </p:cNvSpPr>
          <p:nvPr/>
        </p:nvSpPr>
        <p:spPr bwMode="auto">
          <a:xfrm>
            <a:off x="2921000" y="43275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41" name="Rectangle 264"/>
          <p:cNvSpPr>
            <a:spLocks noChangeArrowheads="1"/>
          </p:cNvSpPr>
          <p:nvPr/>
        </p:nvSpPr>
        <p:spPr bwMode="auto">
          <a:xfrm>
            <a:off x="2833688"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2" name="Rectangle 265"/>
          <p:cNvSpPr>
            <a:spLocks noChangeArrowheads="1"/>
          </p:cNvSpPr>
          <p:nvPr/>
        </p:nvSpPr>
        <p:spPr bwMode="auto">
          <a:xfrm>
            <a:off x="3222625" y="40655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443" name="Rectangle 266"/>
          <p:cNvSpPr>
            <a:spLocks noChangeArrowheads="1"/>
          </p:cNvSpPr>
          <p:nvPr/>
        </p:nvSpPr>
        <p:spPr bwMode="auto">
          <a:xfrm>
            <a:off x="3414713" y="40306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44" name="Rectangle 267"/>
          <p:cNvSpPr>
            <a:spLocks noChangeArrowheads="1"/>
          </p:cNvSpPr>
          <p:nvPr/>
        </p:nvSpPr>
        <p:spPr bwMode="auto">
          <a:xfrm>
            <a:off x="3162300"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5" name="Rectangle 268"/>
          <p:cNvSpPr>
            <a:spLocks noChangeArrowheads="1"/>
          </p:cNvSpPr>
          <p:nvPr/>
        </p:nvSpPr>
        <p:spPr bwMode="auto">
          <a:xfrm>
            <a:off x="3595688" y="36861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46" name="Rectangle 269"/>
          <p:cNvSpPr>
            <a:spLocks noChangeArrowheads="1"/>
          </p:cNvSpPr>
          <p:nvPr/>
        </p:nvSpPr>
        <p:spPr bwMode="auto">
          <a:xfrm>
            <a:off x="3052763" y="4048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7" name="Rectangle 270"/>
          <p:cNvSpPr>
            <a:spLocks noChangeArrowheads="1"/>
          </p:cNvSpPr>
          <p:nvPr/>
        </p:nvSpPr>
        <p:spPr bwMode="auto">
          <a:xfrm>
            <a:off x="4492625" y="28400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48" name="Rectangle 271"/>
          <p:cNvSpPr>
            <a:spLocks noChangeArrowheads="1"/>
          </p:cNvSpPr>
          <p:nvPr/>
        </p:nvSpPr>
        <p:spPr bwMode="auto">
          <a:xfrm>
            <a:off x="3208338" y="4125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49" name="Rectangle 272"/>
          <p:cNvSpPr>
            <a:spLocks noChangeArrowheads="1"/>
          </p:cNvSpPr>
          <p:nvPr/>
        </p:nvSpPr>
        <p:spPr bwMode="auto">
          <a:xfrm>
            <a:off x="3222625" y="41798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450" name="Rectangle 273"/>
          <p:cNvSpPr>
            <a:spLocks noChangeArrowheads="1"/>
          </p:cNvSpPr>
          <p:nvPr/>
        </p:nvSpPr>
        <p:spPr bwMode="auto">
          <a:xfrm>
            <a:off x="3101975" y="4130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51" name="Rectangle 274"/>
          <p:cNvSpPr>
            <a:spLocks noChangeArrowheads="1"/>
          </p:cNvSpPr>
          <p:nvPr/>
        </p:nvSpPr>
        <p:spPr bwMode="auto">
          <a:xfrm>
            <a:off x="2811463" y="4400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2" name="Rectangle 275"/>
          <p:cNvSpPr>
            <a:spLocks noChangeArrowheads="1"/>
          </p:cNvSpPr>
          <p:nvPr/>
        </p:nvSpPr>
        <p:spPr bwMode="auto">
          <a:xfrm>
            <a:off x="296227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3" name="Rectangle 276"/>
          <p:cNvSpPr>
            <a:spLocks noChangeArrowheads="1"/>
          </p:cNvSpPr>
          <p:nvPr/>
        </p:nvSpPr>
        <p:spPr bwMode="auto">
          <a:xfrm>
            <a:off x="3062288" y="415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4" name="Rectangle 277"/>
          <p:cNvSpPr>
            <a:spLocks noChangeArrowheads="1"/>
          </p:cNvSpPr>
          <p:nvPr/>
        </p:nvSpPr>
        <p:spPr bwMode="auto">
          <a:xfrm>
            <a:off x="3438525"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55" name="Rectangle 278"/>
          <p:cNvSpPr>
            <a:spLocks noChangeArrowheads="1"/>
          </p:cNvSpPr>
          <p:nvPr/>
        </p:nvSpPr>
        <p:spPr bwMode="auto">
          <a:xfrm>
            <a:off x="3519488" y="3713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6" name="Rectangle 279"/>
          <p:cNvSpPr>
            <a:spLocks noChangeArrowheads="1"/>
          </p:cNvSpPr>
          <p:nvPr/>
        </p:nvSpPr>
        <p:spPr bwMode="auto">
          <a:xfrm>
            <a:off x="3171825" y="38528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457" name="Rectangle 280"/>
          <p:cNvSpPr>
            <a:spLocks noChangeArrowheads="1"/>
          </p:cNvSpPr>
          <p:nvPr/>
        </p:nvSpPr>
        <p:spPr bwMode="auto">
          <a:xfrm>
            <a:off x="3105150" y="4292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8" name="Rectangle 281"/>
          <p:cNvSpPr>
            <a:spLocks noChangeArrowheads="1"/>
          </p:cNvSpPr>
          <p:nvPr/>
        </p:nvSpPr>
        <p:spPr bwMode="auto">
          <a:xfrm>
            <a:off x="3216275" y="402907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459" name="Rectangle 282"/>
          <p:cNvSpPr>
            <a:spLocks noChangeArrowheads="1"/>
          </p:cNvSpPr>
          <p:nvPr/>
        </p:nvSpPr>
        <p:spPr bwMode="auto">
          <a:xfrm>
            <a:off x="3162300" y="41671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60" name="Rectangle 283"/>
          <p:cNvSpPr>
            <a:spLocks noChangeArrowheads="1"/>
          </p:cNvSpPr>
          <p:nvPr/>
        </p:nvSpPr>
        <p:spPr bwMode="auto">
          <a:xfrm>
            <a:off x="4786313" y="25066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61" name="Rectangle 284"/>
          <p:cNvSpPr>
            <a:spLocks noChangeArrowheads="1"/>
          </p:cNvSpPr>
          <p:nvPr/>
        </p:nvSpPr>
        <p:spPr bwMode="auto">
          <a:xfrm>
            <a:off x="3587750" y="38211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62" name="Rectangle 285"/>
          <p:cNvSpPr>
            <a:spLocks noChangeArrowheads="1"/>
          </p:cNvSpPr>
          <p:nvPr/>
        </p:nvSpPr>
        <p:spPr bwMode="auto">
          <a:xfrm>
            <a:off x="3043238"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63" name="Rectangle 286"/>
          <p:cNvSpPr>
            <a:spLocks noChangeArrowheads="1"/>
          </p:cNvSpPr>
          <p:nvPr/>
        </p:nvSpPr>
        <p:spPr bwMode="auto">
          <a:xfrm>
            <a:off x="3462338" y="37020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64" name="Rectangle 287"/>
          <p:cNvSpPr>
            <a:spLocks noChangeArrowheads="1"/>
          </p:cNvSpPr>
          <p:nvPr/>
        </p:nvSpPr>
        <p:spPr bwMode="auto">
          <a:xfrm>
            <a:off x="347186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65" name="Rectangle 288"/>
          <p:cNvSpPr>
            <a:spLocks noChangeArrowheads="1"/>
          </p:cNvSpPr>
          <p:nvPr/>
        </p:nvSpPr>
        <p:spPr bwMode="auto">
          <a:xfrm>
            <a:off x="3541713" y="36496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66" name="Rectangle 289"/>
          <p:cNvSpPr>
            <a:spLocks noChangeArrowheads="1"/>
          </p:cNvSpPr>
          <p:nvPr/>
        </p:nvSpPr>
        <p:spPr bwMode="auto">
          <a:xfrm>
            <a:off x="2970213" y="4313238"/>
            <a:ext cx="7937" cy="11112"/>
          </a:xfrm>
          <a:prstGeom prst="rect">
            <a:avLst/>
          </a:prstGeom>
          <a:solidFill>
            <a:srgbClr val="000000"/>
          </a:solidFill>
          <a:ln w="9525">
            <a:solidFill>
              <a:schemeClr val="tx1"/>
            </a:solidFill>
            <a:miter lim="800000"/>
            <a:headEnd/>
            <a:tailEnd/>
          </a:ln>
        </p:spPr>
        <p:txBody>
          <a:bodyPr/>
          <a:lstStyle/>
          <a:p>
            <a:endParaRPr lang="en-US"/>
          </a:p>
        </p:txBody>
      </p:sp>
      <p:sp>
        <p:nvSpPr>
          <p:cNvPr id="11467" name="Rectangle 290"/>
          <p:cNvSpPr>
            <a:spLocks noChangeArrowheads="1"/>
          </p:cNvSpPr>
          <p:nvPr/>
        </p:nvSpPr>
        <p:spPr bwMode="auto">
          <a:xfrm>
            <a:off x="3413125" y="37719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68" name="Rectangle 291"/>
          <p:cNvSpPr>
            <a:spLocks noChangeArrowheads="1"/>
          </p:cNvSpPr>
          <p:nvPr/>
        </p:nvSpPr>
        <p:spPr bwMode="auto">
          <a:xfrm>
            <a:off x="2654300" y="46275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69" name="Rectangle 292"/>
          <p:cNvSpPr>
            <a:spLocks noChangeArrowheads="1"/>
          </p:cNvSpPr>
          <p:nvPr/>
        </p:nvSpPr>
        <p:spPr bwMode="auto">
          <a:xfrm>
            <a:off x="3462338" y="3890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0" name="Rectangle 293"/>
          <p:cNvSpPr>
            <a:spLocks noChangeArrowheads="1"/>
          </p:cNvSpPr>
          <p:nvPr/>
        </p:nvSpPr>
        <p:spPr bwMode="auto">
          <a:xfrm>
            <a:off x="3076575" y="3916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1" name="Rectangle 294"/>
          <p:cNvSpPr>
            <a:spLocks noChangeArrowheads="1"/>
          </p:cNvSpPr>
          <p:nvPr/>
        </p:nvSpPr>
        <p:spPr bwMode="auto">
          <a:xfrm>
            <a:off x="3078163" y="41814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2" name="Rectangle 295"/>
          <p:cNvSpPr>
            <a:spLocks noChangeArrowheads="1"/>
          </p:cNvSpPr>
          <p:nvPr/>
        </p:nvSpPr>
        <p:spPr bwMode="auto">
          <a:xfrm>
            <a:off x="3249613" y="41544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473" name="Rectangle 296"/>
          <p:cNvSpPr>
            <a:spLocks noChangeArrowheads="1"/>
          </p:cNvSpPr>
          <p:nvPr/>
        </p:nvSpPr>
        <p:spPr bwMode="auto">
          <a:xfrm>
            <a:off x="3333750"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4" name="Rectangle 297"/>
          <p:cNvSpPr>
            <a:spLocks noChangeArrowheads="1"/>
          </p:cNvSpPr>
          <p:nvPr/>
        </p:nvSpPr>
        <p:spPr bwMode="auto">
          <a:xfrm>
            <a:off x="2890838" y="4019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5" name="Rectangle 298"/>
          <p:cNvSpPr>
            <a:spLocks noChangeArrowheads="1"/>
          </p:cNvSpPr>
          <p:nvPr/>
        </p:nvSpPr>
        <p:spPr bwMode="auto">
          <a:xfrm>
            <a:off x="2660650" y="4192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76" name="Rectangle 299"/>
          <p:cNvSpPr>
            <a:spLocks noChangeArrowheads="1"/>
          </p:cNvSpPr>
          <p:nvPr/>
        </p:nvSpPr>
        <p:spPr bwMode="auto">
          <a:xfrm>
            <a:off x="3578225" y="37798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77" name="Rectangle 300"/>
          <p:cNvSpPr>
            <a:spLocks noChangeArrowheads="1"/>
          </p:cNvSpPr>
          <p:nvPr/>
        </p:nvSpPr>
        <p:spPr bwMode="auto">
          <a:xfrm>
            <a:off x="2736850" y="44211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78" name="Rectangle 301"/>
          <p:cNvSpPr>
            <a:spLocks noChangeArrowheads="1"/>
          </p:cNvSpPr>
          <p:nvPr/>
        </p:nvSpPr>
        <p:spPr bwMode="auto">
          <a:xfrm>
            <a:off x="4186238"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9" name="Rectangle 302"/>
          <p:cNvSpPr>
            <a:spLocks noChangeArrowheads="1"/>
          </p:cNvSpPr>
          <p:nvPr/>
        </p:nvSpPr>
        <p:spPr bwMode="auto">
          <a:xfrm>
            <a:off x="3135313" y="41798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480" name="Rectangle 303"/>
          <p:cNvSpPr>
            <a:spLocks noChangeArrowheads="1"/>
          </p:cNvSpPr>
          <p:nvPr/>
        </p:nvSpPr>
        <p:spPr bwMode="auto">
          <a:xfrm>
            <a:off x="3455988" y="392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81" name="Rectangle 304"/>
          <p:cNvSpPr>
            <a:spLocks noChangeArrowheads="1"/>
          </p:cNvSpPr>
          <p:nvPr/>
        </p:nvSpPr>
        <p:spPr bwMode="auto">
          <a:xfrm>
            <a:off x="3479800" y="3925888"/>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482" name="Rectangle 305"/>
          <p:cNvSpPr>
            <a:spLocks noChangeArrowheads="1"/>
          </p:cNvSpPr>
          <p:nvPr/>
        </p:nvSpPr>
        <p:spPr bwMode="auto">
          <a:xfrm>
            <a:off x="3378200"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83" name="Rectangle 306"/>
          <p:cNvSpPr>
            <a:spLocks noChangeArrowheads="1"/>
          </p:cNvSpPr>
          <p:nvPr/>
        </p:nvSpPr>
        <p:spPr bwMode="auto">
          <a:xfrm>
            <a:off x="3021013" y="43465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84" name="Rectangle 307"/>
          <p:cNvSpPr>
            <a:spLocks noChangeArrowheads="1"/>
          </p:cNvSpPr>
          <p:nvPr/>
        </p:nvSpPr>
        <p:spPr bwMode="auto">
          <a:xfrm>
            <a:off x="3278188" y="41259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85" name="Rectangle 308"/>
          <p:cNvSpPr>
            <a:spLocks noChangeArrowheads="1"/>
          </p:cNvSpPr>
          <p:nvPr/>
        </p:nvSpPr>
        <p:spPr bwMode="auto">
          <a:xfrm>
            <a:off x="3398838" y="4016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86" name="Rectangle 309"/>
          <p:cNvSpPr>
            <a:spLocks noChangeArrowheads="1"/>
          </p:cNvSpPr>
          <p:nvPr/>
        </p:nvSpPr>
        <p:spPr bwMode="auto">
          <a:xfrm>
            <a:off x="4156075" y="3114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7" name="Rectangle 310"/>
          <p:cNvSpPr>
            <a:spLocks noChangeArrowheads="1"/>
          </p:cNvSpPr>
          <p:nvPr/>
        </p:nvSpPr>
        <p:spPr bwMode="auto">
          <a:xfrm>
            <a:off x="3295650" y="4206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8" name="Rectangle 311"/>
          <p:cNvSpPr>
            <a:spLocks noChangeArrowheads="1"/>
          </p:cNvSpPr>
          <p:nvPr/>
        </p:nvSpPr>
        <p:spPr bwMode="auto">
          <a:xfrm>
            <a:off x="3162300" y="40782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9" name="Rectangle 312"/>
          <p:cNvSpPr>
            <a:spLocks noChangeArrowheads="1"/>
          </p:cNvSpPr>
          <p:nvPr/>
        </p:nvSpPr>
        <p:spPr bwMode="auto">
          <a:xfrm>
            <a:off x="3502025" y="38862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90" name="Rectangle 313"/>
          <p:cNvSpPr>
            <a:spLocks noChangeArrowheads="1"/>
          </p:cNvSpPr>
          <p:nvPr/>
        </p:nvSpPr>
        <p:spPr bwMode="auto">
          <a:xfrm>
            <a:off x="3336925" y="37449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1" name="Rectangle 314"/>
          <p:cNvSpPr>
            <a:spLocks noChangeArrowheads="1"/>
          </p:cNvSpPr>
          <p:nvPr/>
        </p:nvSpPr>
        <p:spPr bwMode="auto">
          <a:xfrm>
            <a:off x="3549650" y="38115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2" name="Rectangle 315"/>
          <p:cNvSpPr>
            <a:spLocks noChangeArrowheads="1"/>
          </p:cNvSpPr>
          <p:nvPr/>
        </p:nvSpPr>
        <p:spPr bwMode="auto">
          <a:xfrm>
            <a:off x="3305175"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93" name="Rectangle 316"/>
          <p:cNvSpPr>
            <a:spLocks noChangeArrowheads="1"/>
          </p:cNvSpPr>
          <p:nvPr/>
        </p:nvSpPr>
        <p:spPr bwMode="auto">
          <a:xfrm>
            <a:off x="3451225" y="38544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4" name="Rectangle 317"/>
          <p:cNvSpPr>
            <a:spLocks noChangeArrowheads="1"/>
          </p:cNvSpPr>
          <p:nvPr/>
        </p:nvSpPr>
        <p:spPr bwMode="auto">
          <a:xfrm>
            <a:off x="3587750" y="364966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95" name="Rectangle 318"/>
          <p:cNvSpPr>
            <a:spLocks noChangeArrowheads="1"/>
          </p:cNvSpPr>
          <p:nvPr/>
        </p:nvSpPr>
        <p:spPr bwMode="auto">
          <a:xfrm>
            <a:off x="3459163" y="35560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96" name="Rectangle 319"/>
          <p:cNvSpPr>
            <a:spLocks noChangeArrowheads="1"/>
          </p:cNvSpPr>
          <p:nvPr/>
        </p:nvSpPr>
        <p:spPr bwMode="auto">
          <a:xfrm>
            <a:off x="3387725" y="39989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7" name="Rectangle 320"/>
          <p:cNvSpPr>
            <a:spLocks noChangeArrowheads="1"/>
          </p:cNvSpPr>
          <p:nvPr/>
        </p:nvSpPr>
        <p:spPr bwMode="auto">
          <a:xfrm>
            <a:off x="3289300" y="4094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98" name="Rectangle 321"/>
          <p:cNvSpPr>
            <a:spLocks noChangeArrowheads="1"/>
          </p:cNvSpPr>
          <p:nvPr/>
        </p:nvSpPr>
        <p:spPr bwMode="auto">
          <a:xfrm>
            <a:off x="3282950" y="36068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99" name="Rectangle 322"/>
          <p:cNvSpPr>
            <a:spLocks noChangeArrowheads="1"/>
          </p:cNvSpPr>
          <p:nvPr/>
        </p:nvSpPr>
        <p:spPr bwMode="auto">
          <a:xfrm>
            <a:off x="3098800" y="39846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00" name="Rectangle 323"/>
          <p:cNvSpPr>
            <a:spLocks noChangeArrowheads="1"/>
          </p:cNvSpPr>
          <p:nvPr/>
        </p:nvSpPr>
        <p:spPr bwMode="auto">
          <a:xfrm>
            <a:off x="4489450" y="2806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01" name="Rectangle 324"/>
          <p:cNvSpPr>
            <a:spLocks noChangeArrowheads="1"/>
          </p:cNvSpPr>
          <p:nvPr/>
        </p:nvSpPr>
        <p:spPr bwMode="auto">
          <a:xfrm>
            <a:off x="2801938" y="4110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02" name="Rectangle 325"/>
          <p:cNvSpPr>
            <a:spLocks noChangeArrowheads="1"/>
          </p:cNvSpPr>
          <p:nvPr/>
        </p:nvSpPr>
        <p:spPr bwMode="auto">
          <a:xfrm>
            <a:off x="3429000" y="3724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03" name="Rectangle 326"/>
          <p:cNvSpPr>
            <a:spLocks noChangeArrowheads="1"/>
          </p:cNvSpPr>
          <p:nvPr/>
        </p:nvSpPr>
        <p:spPr bwMode="auto">
          <a:xfrm>
            <a:off x="2959100" y="42164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504" name="Rectangle 327"/>
          <p:cNvSpPr>
            <a:spLocks noChangeArrowheads="1"/>
          </p:cNvSpPr>
          <p:nvPr/>
        </p:nvSpPr>
        <p:spPr bwMode="auto">
          <a:xfrm>
            <a:off x="2795588" y="4479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05" name="Rectangle 328"/>
          <p:cNvSpPr>
            <a:spLocks noChangeArrowheads="1"/>
          </p:cNvSpPr>
          <p:nvPr/>
        </p:nvSpPr>
        <p:spPr bwMode="auto">
          <a:xfrm>
            <a:off x="3387725" y="3697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06" name="Rectangle 329"/>
          <p:cNvSpPr>
            <a:spLocks noChangeArrowheads="1"/>
          </p:cNvSpPr>
          <p:nvPr/>
        </p:nvSpPr>
        <p:spPr bwMode="auto">
          <a:xfrm>
            <a:off x="3438525" y="37560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07" name="Rectangle 330"/>
          <p:cNvSpPr>
            <a:spLocks noChangeArrowheads="1"/>
          </p:cNvSpPr>
          <p:nvPr/>
        </p:nvSpPr>
        <p:spPr bwMode="auto">
          <a:xfrm>
            <a:off x="3236913" y="41354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08" name="Rectangle 331"/>
          <p:cNvSpPr>
            <a:spLocks noChangeArrowheads="1"/>
          </p:cNvSpPr>
          <p:nvPr/>
        </p:nvSpPr>
        <p:spPr bwMode="auto">
          <a:xfrm>
            <a:off x="3459163" y="3954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09" name="Rectangle 332"/>
          <p:cNvSpPr>
            <a:spLocks noChangeArrowheads="1"/>
          </p:cNvSpPr>
          <p:nvPr/>
        </p:nvSpPr>
        <p:spPr bwMode="auto">
          <a:xfrm>
            <a:off x="3430588" y="394652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10" name="Rectangle 333"/>
          <p:cNvSpPr>
            <a:spLocks noChangeArrowheads="1"/>
          </p:cNvSpPr>
          <p:nvPr/>
        </p:nvSpPr>
        <p:spPr bwMode="auto">
          <a:xfrm>
            <a:off x="30067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1" name="Rectangle 334"/>
          <p:cNvSpPr>
            <a:spLocks noChangeArrowheads="1"/>
          </p:cNvSpPr>
          <p:nvPr/>
        </p:nvSpPr>
        <p:spPr bwMode="auto">
          <a:xfrm>
            <a:off x="2844800" y="3968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2" name="Rectangle 335"/>
          <p:cNvSpPr>
            <a:spLocks noChangeArrowheads="1"/>
          </p:cNvSpPr>
          <p:nvPr/>
        </p:nvSpPr>
        <p:spPr bwMode="auto">
          <a:xfrm>
            <a:off x="3414713" y="38004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13" name="Rectangle 336"/>
          <p:cNvSpPr>
            <a:spLocks noChangeArrowheads="1"/>
          </p:cNvSpPr>
          <p:nvPr/>
        </p:nvSpPr>
        <p:spPr bwMode="auto">
          <a:xfrm>
            <a:off x="3055938" y="42687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14" name="Rectangle 337"/>
          <p:cNvSpPr>
            <a:spLocks noChangeArrowheads="1"/>
          </p:cNvSpPr>
          <p:nvPr/>
        </p:nvSpPr>
        <p:spPr bwMode="auto">
          <a:xfrm>
            <a:off x="2687638" y="4557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5" name="Rectangle 338"/>
          <p:cNvSpPr>
            <a:spLocks noChangeArrowheads="1"/>
          </p:cNvSpPr>
          <p:nvPr/>
        </p:nvSpPr>
        <p:spPr bwMode="auto">
          <a:xfrm>
            <a:off x="3582988" y="38163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16" name="Rectangle 339"/>
          <p:cNvSpPr>
            <a:spLocks noChangeArrowheads="1"/>
          </p:cNvSpPr>
          <p:nvPr/>
        </p:nvSpPr>
        <p:spPr bwMode="auto">
          <a:xfrm>
            <a:off x="3151188" y="417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17" name="Rectangle 340"/>
          <p:cNvSpPr>
            <a:spLocks noChangeArrowheads="1"/>
          </p:cNvSpPr>
          <p:nvPr/>
        </p:nvSpPr>
        <p:spPr bwMode="auto">
          <a:xfrm>
            <a:off x="4175125" y="3182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8" name="Rectangle 341"/>
          <p:cNvSpPr>
            <a:spLocks noChangeArrowheads="1"/>
          </p:cNvSpPr>
          <p:nvPr/>
        </p:nvSpPr>
        <p:spPr bwMode="auto">
          <a:xfrm>
            <a:off x="3422650" y="38227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19" name="Rectangle 342"/>
          <p:cNvSpPr>
            <a:spLocks noChangeArrowheads="1"/>
          </p:cNvSpPr>
          <p:nvPr/>
        </p:nvSpPr>
        <p:spPr bwMode="auto">
          <a:xfrm>
            <a:off x="3489325" y="35512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20" name="Rectangle 343"/>
          <p:cNvSpPr>
            <a:spLocks noChangeArrowheads="1"/>
          </p:cNvSpPr>
          <p:nvPr/>
        </p:nvSpPr>
        <p:spPr bwMode="auto">
          <a:xfrm>
            <a:off x="3552825" y="3735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1" name="Rectangle 344"/>
          <p:cNvSpPr>
            <a:spLocks noChangeArrowheads="1"/>
          </p:cNvSpPr>
          <p:nvPr/>
        </p:nvSpPr>
        <p:spPr bwMode="auto">
          <a:xfrm>
            <a:off x="3251200" y="41036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22" name="Rectangle 345"/>
          <p:cNvSpPr>
            <a:spLocks noChangeArrowheads="1"/>
          </p:cNvSpPr>
          <p:nvPr/>
        </p:nvSpPr>
        <p:spPr bwMode="auto">
          <a:xfrm>
            <a:off x="3094038" y="3959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23" name="Rectangle 346"/>
          <p:cNvSpPr>
            <a:spLocks noChangeArrowheads="1"/>
          </p:cNvSpPr>
          <p:nvPr/>
        </p:nvSpPr>
        <p:spPr bwMode="auto">
          <a:xfrm>
            <a:off x="3079750" y="37449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24" name="Rectangle 347"/>
          <p:cNvSpPr>
            <a:spLocks noChangeArrowheads="1"/>
          </p:cNvSpPr>
          <p:nvPr/>
        </p:nvSpPr>
        <p:spPr bwMode="auto">
          <a:xfrm>
            <a:off x="3086100" y="3952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5" name="Rectangle 348"/>
          <p:cNvSpPr>
            <a:spLocks noChangeArrowheads="1"/>
          </p:cNvSpPr>
          <p:nvPr/>
        </p:nvSpPr>
        <p:spPr bwMode="auto">
          <a:xfrm>
            <a:off x="2693988" y="42926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26" name="Rectangle 349"/>
          <p:cNvSpPr>
            <a:spLocks noChangeArrowheads="1"/>
          </p:cNvSpPr>
          <p:nvPr/>
        </p:nvSpPr>
        <p:spPr bwMode="auto">
          <a:xfrm>
            <a:off x="3541713" y="38369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27" name="Rectangle 350"/>
          <p:cNvSpPr>
            <a:spLocks noChangeArrowheads="1"/>
          </p:cNvSpPr>
          <p:nvPr/>
        </p:nvSpPr>
        <p:spPr bwMode="auto">
          <a:xfrm>
            <a:off x="307657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28" name="Rectangle 351"/>
          <p:cNvSpPr>
            <a:spLocks noChangeArrowheads="1"/>
          </p:cNvSpPr>
          <p:nvPr/>
        </p:nvSpPr>
        <p:spPr bwMode="auto">
          <a:xfrm>
            <a:off x="2881313"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9" name="Rectangle 352"/>
          <p:cNvSpPr>
            <a:spLocks noChangeArrowheads="1"/>
          </p:cNvSpPr>
          <p:nvPr/>
        </p:nvSpPr>
        <p:spPr bwMode="auto">
          <a:xfrm>
            <a:off x="3025775" y="42957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30" name="Rectangle 353"/>
          <p:cNvSpPr>
            <a:spLocks noChangeArrowheads="1"/>
          </p:cNvSpPr>
          <p:nvPr/>
        </p:nvSpPr>
        <p:spPr bwMode="auto">
          <a:xfrm>
            <a:off x="2659063" y="42084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31" name="Rectangle 354"/>
          <p:cNvSpPr>
            <a:spLocks noChangeArrowheads="1"/>
          </p:cNvSpPr>
          <p:nvPr/>
        </p:nvSpPr>
        <p:spPr bwMode="auto">
          <a:xfrm>
            <a:off x="3489325"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2" name="Rectangle 355"/>
          <p:cNvSpPr>
            <a:spLocks noChangeArrowheads="1"/>
          </p:cNvSpPr>
          <p:nvPr/>
        </p:nvSpPr>
        <p:spPr bwMode="auto">
          <a:xfrm>
            <a:off x="3151188" y="36703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33" name="Rectangle 356"/>
          <p:cNvSpPr>
            <a:spLocks noChangeArrowheads="1"/>
          </p:cNvSpPr>
          <p:nvPr/>
        </p:nvSpPr>
        <p:spPr bwMode="auto">
          <a:xfrm>
            <a:off x="3587750" y="36068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34" name="Rectangle 357"/>
          <p:cNvSpPr>
            <a:spLocks noChangeArrowheads="1"/>
          </p:cNvSpPr>
          <p:nvPr/>
        </p:nvSpPr>
        <p:spPr bwMode="auto">
          <a:xfrm>
            <a:off x="3208338" y="41227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35" name="Rectangle 358"/>
          <p:cNvSpPr>
            <a:spLocks noChangeArrowheads="1"/>
          </p:cNvSpPr>
          <p:nvPr/>
        </p:nvSpPr>
        <p:spPr bwMode="auto">
          <a:xfrm>
            <a:off x="3405188"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36" name="Rectangle 359"/>
          <p:cNvSpPr>
            <a:spLocks noChangeArrowheads="1"/>
          </p:cNvSpPr>
          <p:nvPr/>
        </p:nvSpPr>
        <p:spPr bwMode="auto">
          <a:xfrm>
            <a:off x="3408363" y="39925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37" name="Rectangle 360"/>
          <p:cNvSpPr>
            <a:spLocks noChangeArrowheads="1"/>
          </p:cNvSpPr>
          <p:nvPr/>
        </p:nvSpPr>
        <p:spPr bwMode="auto">
          <a:xfrm>
            <a:off x="2754313" y="4067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8" name="Rectangle 361"/>
          <p:cNvSpPr>
            <a:spLocks noChangeArrowheads="1"/>
          </p:cNvSpPr>
          <p:nvPr/>
        </p:nvSpPr>
        <p:spPr bwMode="auto">
          <a:xfrm>
            <a:off x="3576638" y="3594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9" name="Rectangle 362"/>
          <p:cNvSpPr>
            <a:spLocks noChangeArrowheads="1"/>
          </p:cNvSpPr>
          <p:nvPr/>
        </p:nvSpPr>
        <p:spPr bwMode="auto">
          <a:xfrm>
            <a:off x="3427413" y="35067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40" name="Rectangle 363"/>
          <p:cNvSpPr>
            <a:spLocks noChangeArrowheads="1"/>
          </p:cNvSpPr>
          <p:nvPr/>
        </p:nvSpPr>
        <p:spPr bwMode="auto">
          <a:xfrm>
            <a:off x="2886075" y="42592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1" name="Rectangle 364"/>
          <p:cNvSpPr>
            <a:spLocks noChangeArrowheads="1"/>
          </p:cNvSpPr>
          <p:nvPr/>
        </p:nvSpPr>
        <p:spPr bwMode="auto">
          <a:xfrm>
            <a:off x="3043238"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2" name="Rectangle 365"/>
          <p:cNvSpPr>
            <a:spLocks noChangeArrowheads="1"/>
          </p:cNvSpPr>
          <p:nvPr/>
        </p:nvSpPr>
        <p:spPr bwMode="auto">
          <a:xfrm>
            <a:off x="3094038" y="39020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43" name="Rectangle 366"/>
          <p:cNvSpPr>
            <a:spLocks noChangeArrowheads="1"/>
          </p:cNvSpPr>
          <p:nvPr/>
        </p:nvSpPr>
        <p:spPr bwMode="auto">
          <a:xfrm>
            <a:off x="3452813"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4" name="Rectangle 367"/>
          <p:cNvSpPr>
            <a:spLocks noChangeArrowheads="1"/>
          </p:cNvSpPr>
          <p:nvPr/>
        </p:nvSpPr>
        <p:spPr bwMode="auto">
          <a:xfrm>
            <a:off x="2962275" y="41021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45" name="Rectangle 368"/>
          <p:cNvSpPr>
            <a:spLocks noChangeArrowheads="1"/>
          </p:cNvSpPr>
          <p:nvPr/>
        </p:nvSpPr>
        <p:spPr bwMode="auto">
          <a:xfrm>
            <a:off x="3409950"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46" name="Rectangle 369"/>
          <p:cNvSpPr>
            <a:spLocks noChangeArrowheads="1"/>
          </p:cNvSpPr>
          <p:nvPr/>
        </p:nvSpPr>
        <p:spPr bwMode="auto">
          <a:xfrm>
            <a:off x="3971925" y="30305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547" name="Rectangle 370"/>
          <p:cNvSpPr>
            <a:spLocks noChangeArrowheads="1"/>
          </p:cNvSpPr>
          <p:nvPr/>
        </p:nvSpPr>
        <p:spPr bwMode="auto">
          <a:xfrm>
            <a:off x="2817813" y="41925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48" name="Rectangle 371"/>
          <p:cNvSpPr>
            <a:spLocks noChangeArrowheads="1"/>
          </p:cNvSpPr>
          <p:nvPr/>
        </p:nvSpPr>
        <p:spPr bwMode="auto">
          <a:xfrm>
            <a:off x="3322638" y="39687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49" name="Rectangle 372"/>
          <p:cNvSpPr>
            <a:spLocks noChangeArrowheads="1"/>
          </p:cNvSpPr>
          <p:nvPr/>
        </p:nvSpPr>
        <p:spPr bwMode="auto">
          <a:xfrm>
            <a:off x="3292475" y="35687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50" name="Rectangle 373"/>
          <p:cNvSpPr>
            <a:spLocks noChangeArrowheads="1"/>
          </p:cNvSpPr>
          <p:nvPr/>
        </p:nvSpPr>
        <p:spPr bwMode="auto">
          <a:xfrm>
            <a:off x="2693988" y="4654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1" name="Rectangle 374"/>
          <p:cNvSpPr>
            <a:spLocks noChangeArrowheads="1"/>
          </p:cNvSpPr>
          <p:nvPr/>
        </p:nvSpPr>
        <p:spPr bwMode="auto">
          <a:xfrm>
            <a:off x="3294063" y="38227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2" name="Rectangle 375"/>
          <p:cNvSpPr>
            <a:spLocks noChangeArrowheads="1"/>
          </p:cNvSpPr>
          <p:nvPr/>
        </p:nvSpPr>
        <p:spPr bwMode="auto">
          <a:xfrm>
            <a:off x="4662488" y="265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3" name="Rectangle 376"/>
          <p:cNvSpPr>
            <a:spLocks noChangeArrowheads="1"/>
          </p:cNvSpPr>
          <p:nvPr/>
        </p:nvSpPr>
        <p:spPr bwMode="auto">
          <a:xfrm>
            <a:off x="3195638" y="40052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54" name="Rectangle 377"/>
          <p:cNvSpPr>
            <a:spLocks noChangeArrowheads="1"/>
          </p:cNvSpPr>
          <p:nvPr/>
        </p:nvSpPr>
        <p:spPr bwMode="auto">
          <a:xfrm>
            <a:off x="3582988" y="36401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55" name="Rectangle 378"/>
          <p:cNvSpPr>
            <a:spLocks noChangeArrowheads="1"/>
          </p:cNvSpPr>
          <p:nvPr/>
        </p:nvSpPr>
        <p:spPr bwMode="auto">
          <a:xfrm>
            <a:off x="4449763" y="28702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56" name="Rectangle 379"/>
          <p:cNvSpPr>
            <a:spLocks noChangeArrowheads="1"/>
          </p:cNvSpPr>
          <p:nvPr/>
        </p:nvSpPr>
        <p:spPr bwMode="auto">
          <a:xfrm>
            <a:off x="3035300" y="43418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557" name="Rectangle 380"/>
          <p:cNvSpPr>
            <a:spLocks noChangeArrowheads="1"/>
          </p:cNvSpPr>
          <p:nvPr/>
        </p:nvSpPr>
        <p:spPr bwMode="auto">
          <a:xfrm>
            <a:off x="2854325" y="4311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58" name="Rectangle 381"/>
          <p:cNvSpPr>
            <a:spLocks noChangeArrowheads="1"/>
          </p:cNvSpPr>
          <p:nvPr/>
        </p:nvSpPr>
        <p:spPr bwMode="auto">
          <a:xfrm>
            <a:off x="3087688" y="37925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59" name="Rectangle 382"/>
          <p:cNvSpPr>
            <a:spLocks noChangeArrowheads="1"/>
          </p:cNvSpPr>
          <p:nvPr/>
        </p:nvSpPr>
        <p:spPr bwMode="auto">
          <a:xfrm>
            <a:off x="3913188" y="29638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60" name="Rectangle 383"/>
          <p:cNvSpPr>
            <a:spLocks noChangeArrowheads="1"/>
          </p:cNvSpPr>
          <p:nvPr/>
        </p:nvSpPr>
        <p:spPr bwMode="auto">
          <a:xfrm>
            <a:off x="4462463" y="28638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61" name="Rectangle 384"/>
          <p:cNvSpPr>
            <a:spLocks noChangeArrowheads="1"/>
          </p:cNvSpPr>
          <p:nvPr/>
        </p:nvSpPr>
        <p:spPr bwMode="auto">
          <a:xfrm>
            <a:off x="3344863" y="4081463"/>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562" name="Rectangle 385"/>
          <p:cNvSpPr>
            <a:spLocks noChangeArrowheads="1"/>
          </p:cNvSpPr>
          <p:nvPr/>
        </p:nvSpPr>
        <p:spPr bwMode="auto">
          <a:xfrm>
            <a:off x="3219450" y="4068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3" name="Rectangle 386"/>
          <p:cNvSpPr>
            <a:spLocks noChangeArrowheads="1"/>
          </p:cNvSpPr>
          <p:nvPr/>
        </p:nvSpPr>
        <p:spPr bwMode="auto">
          <a:xfrm>
            <a:off x="2900363" y="41386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64" name="Rectangle 387"/>
          <p:cNvSpPr>
            <a:spLocks noChangeArrowheads="1"/>
          </p:cNvSpPr>
          <p:nvPr/>
        </p:nvSpPr>
        <p:spPr bwMode="auto">
          <a:xfrm>
            <a:off x="314325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5" name="Rectangle 388"/>
          <p:cNvSpPr>
            <a:spLocks noChangeArrowheads="1"/>
          </p:cNvSpPr>
          <p:nvPr/>
        </p:nvSpPr>
        <p:spPr bwMode="auto">
          <a:xfrm>
            <a:off x="3244850" y="37544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66" name="Rectangle 389"/>
          <p:cNvSpPr>
            <a:spLocks noChangeArrowheads="1"/>
          </p:cNvSpPr>
          <p:nvPr/>
        </p:nvSpPr>
        <p:spPr bwMode="auto">
          <a:xfrm>
            <a:off x="2695575" y="45037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67" name="Rectangle 390"/>
          <p:cNvSpPr>
            <a:spLocks noChangeArrowheads="1"/>
          </p:cNvSpPr>
          <p:nvPr/>
        </p:nvSpPr>
        <p:spPr bwMode="auto">
          <a:xfrm>
            <a:off x="2763838" y="43180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8" name="Rectangle 391"/>
          <p:cNvSpPr>
            <a:spLocks noChangeArrowheads="1"/>
          </p:cNvSpPr>
          <p:nvPr/>
        </p:nvSpPr>
        <p:spPr bwMode="auto">
          <a:xfrm>
            <a:off x="2824163" y="43211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69" name="Rectangle 392"/>
          <p:cNvSpPr>
            <a:spLocks noChangeArrowheads="1"/>
          </p:cNvSpPr>
          <p:nvPr/>
        </p:nvSpPr>
        <p:spPr bwMode="auto">
          <a:xfrm>
            <a:off x="3343275" y="40449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70" name="Rectangle 393"/>
          <p:cNvSpPr>
            <a:spLocks noChangeArrowheads="1"/>
          </p:cNvSpPr>
          <p:nvPr/>
        </p:nvSpPr>
        <p:spPr bwMode="auto">
          <a:xfrm>
            <a:off x="3471863" y="39354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71" name="Rectangle 394"/>
          <p:cNvSpPr>
            <a:spLocks noChangeArrowheads="1"/>
          </p:cNvSpPr>
          <p:nvPr/>
        </p:nvSpPr>
        <p:spPr bwMode="auto">
          <a:xfrm>
            <a:off x="2795588" y="4384675"/>
            <a:ext cx="7937" cy="6350"/>
          </a:xfrm>
          <a:prstGeom prst="rect">
            <a:avLst/>
          </a:prstGeom>
          <a:solidFill>
            <a:srgbClr val="000000"/>
          </a:solidFill>
          <a:ln w="9525">
            <a:solidFill>
              <a:schemeClr val="tx1"/>
            </a:solidFill>
            <a:miter lim="800000"/>
            <a:headEnd/>
            <a:tailEnd/>
          </a:ln>
        </p:spPr>
        <p:txBody>
          <a:bodyPr/>
          <a:lstStyle/>
          <a:p>
            <a:endParaRPr lang="en-US"/>
          </a:p>
        </p:txBody>
      </p:sp>
      <p:sp>
        <p:nvSpPr>
          <p:cNvPr id="11572" name="Rectangle 395"/>
          <p:cNvSpPr>
            <a:spLocks noChangeArrowheads="1"/>
          </p:cNvSpPr>
          <p:nvPr/>
        </p:nvSpPr>
        <p:spPr bwMode="auto">
          <a:xfrm>
            <a:off x="3055938" y="37258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73" name="Rectangle 396"/>
          <p:cNvSpPr>
            <a:spLocks noChangeArrowheads="1"/>
          </p:cNvSpPr>
          <p:nvPr/>
        </p:nvSpPr>
        <p:spPr bwMode="auto">
          <a:xfrm>
            <a:off x="3435350"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74" name="Rectangle 397"/>
          <p:cNvSpPr>
            <a:spLocks noChangeArrowheads="1"/>
          </p:cNvSpPr>
          <p:nvPr/>
        </p:nvSpPr>
        <p:spPr bwMode="auto">
          <a:xfrm>
            <a:off x="2660650" y="44323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75" name="Rectangle 398"/>
          <p:cNvSpPr>
            <a:spLocks noChangeArrowheads="1"/>
          </p:cNvSpPr>
          <p:nvPr/>
        </p:nvSpPr>
        <p:spPr bwMode="auto">
          <a:xfrm>
            <a:off x="3521075" y="390525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576" name="Rectangle 399"/>
          <p:cNvSpPr>
            <a:spLocks noChangeArrowheads="1"/>
          </p:cNvSpPr>
          <p:nvPr/>
        </p:nvSpPr>
        <p:spPr bwMode="auto">
          <a:xfrm>
            <a:off x="3357563" y="3754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77" name="Rectangle 400"/>
          <p:cNvSpPr>
            <a:spLocks noChangeArrowheads="1"/>
          </p:cNvSpPr>
          <p:nvPr/>
        </p:nvSpPr>
        <p:spPr bwMode="auto">
          <a:xfrm>
            <a:off x="2771775" y="4071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78" name="Rectangle 401"/>
          <p:cNvSpPr>
            <a:spLocks noChangeArrowheads="1"/>
          </p:cNvSpPr>
          <p:nvPr/>
        </p:nvSpPr>
        <p:spPr bwMode="auto">
          <a:xfrm>
            <a:off x="3427413" y="3937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79" name="Rectangle 402"/>
          <p:cNvSpPr>
            <a:spLocks noChangeArrowheads="1"/>
          </p:cNvSpPr>
          <p:nvPr/>
        </p:nvSpPr>
        <p:spPr bwMode="auto">
          <a:xfrm>
            <a:off x="3467100" y="39354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80" name="Rectangle 403"/>
          <p:cNvSpPr>
            <a:spLocks noChangeArrowheads="1"/>
          </p:cNvSpPr>
          <p:nvPr/>
        </p:nvSpPr>
        <p:spPr bwMode="auto">
          <a:xfrm>
            <a:off x="3336925" y="40147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81" name="Rectangle 404"/>
          <p:cNvSpPr>
            <a:spLocks noChangeArrowheads="1"/>
          </p:cNvSpPr>
          <p:nvPr/>
        </p:nvSpPr>
        <p:spPr bwMode="auto">
          <a:xfrm>
            <a:off x="4094163" y="3182938"/>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82" name="Rectangle 405"/>
          <p:cNvSpPr>
            <a:spLocks noChangeArrowheads="1"/>
          </p:cNvSpPr>
          <p:nvPr/>
        </p:nvSpPr>
        <p:spPr bwMode="auto">
          <a:xfrm>
            <a:off x="3330575" y="3922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83" name="Rectangle 406"/>
          <p:cNvSpPr>
            <a:spLocks noChangeArrowheads="1"/>
          </p:cNvSpPr>
          <p:nvPr/>
        </p:nvSpPr>
        <p:spPr bwMode="auto">
          <a:xfrm>
            <a:off x="3376613" y="40576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84" name="Rectangle 407"/>
          <p:cNvSpPr>
            <a:spLocks noChangeArrowheads="1"/>
          </p:cNvSpPr>
          <p:nvPr/>
        </p:nvSpPr>
        <p:spPr bwMode="auto">
          <a:xfrm>
            <a:off x="3114675" y="4149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85" name="Rectangle 408"/>
          <p:cNvSpPr>
            <a:spLocks noChangeArrowheads="1"/>
          </p:cNvSpPr>
          <p:nvPr/>
        </p:nvSpPr>
        <p:spPr bwMode="auto">
          <a:xfrm>
            <a:off x="3421063" y="36353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86" name="Rectangle 409"/>
          <p:cNvSpPr>
            <a:spLocks noChangeArrowheads="1"/>
          </p:cNvSpPr>
          <p:nvPr/>
        </p:nvSpPr>
        <p:spPr bwMode="auto">
          <a:xfrm>
            <a:off x="3222625" y="41497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87" name="Rectangle 410"/>
          <p:cNvSpPr>
            <a:spLocks noChangeArrowheads="1"/>
          </p:cNvSpPr>
          <p:nvPr/>
        </p:nvSpPr>
        <p:spPr bwMode="auto">
          <a:xfrm>
            <a:off x="3249613" y="4124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88" name="Rectangle 411"/>
          <p:cNvSpPr>
            <a:spLocks noChangeArrowheads="1"/>
          </p:cNvSpPr>
          <p:nvPr/>
        </p:nvSpPr>
        <p:spPr bwMode="auto">
          <a:xfrm>
            <a:off x="4341813" y="30162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89" name="Rectangle 412"/>
          <p:cNvSpPr>
            <a:spLocks noChangeArrowheads="1"/>
          </p:cNvSpPr>
          <p:nvPr/>
        </p:nvSpPr>
        <p:spPr bwMode="auto">
          <a:xfrm>
            <a:off x="3494088" y="38211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90" name="Rectangle 413"/>
          <p:cNvSpPr>
            <a:spLocks noChangeArrowheads="1"/>
          </p:cNvSpPr>
          <p:nvPr/>
        </p:nvSpPr>
        <p:spPr bwMode="auto">
          <a:xfrm>
            <a:off x="3138488" y="3889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91" name="Rectangle 414"/>
          <p:cNvSpPr>
            <a:spLocks noChangeArrowheads="1"/>
          </p:cNvSpPr>
          <p:nvPr/>
        </p:nvSpPr>
        <p:spPr bwMode="auto">
          <a:xfrm>
            <a:off x="3314700" y="3921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92" name="Rectangle 415"/>
          <p:cNvSpPr>
            <a:spLocks noChangeArrowheads="1"/>
          </p:cNvSpPr>
          <p:nvPr/>
        </p:nvSpPr>
        <p:spPr bwMode="auto">
          <a:xfrm>
            <a:off x="3398838"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3" name="Rectangle 416"/>
          <p:cNvSpPr>
            <a:spLocks noChangeArrowheads="1"/>
          </p:cNvSpPr>
          <p:nvPr/>
        </p:nvSpPr>
        <p:spPr bwMode="auto">
          <a:xfrm>
            <a:off x="3327400" y="4032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4" name="Rectangle 417"/>
          <p:cNvSpPr>
            <a:spLocks noChangeArrowheads="1"/>
          </p:cNvSpPr>
          <p:nvPr/>
        </p:nvSpPr>
        <p:spPr bwMode="auto">
          <a:xfrm>
            <a:off x="3322638" y="36941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95" name="Rectangle 418"/>
          <p:cNvSpPr>
            <a:spLocks noChangeArrowheads="1"/>
          </p:cNvSpPr>
          <p:nvPr/>
        </p:nvSpPr>
        <p:spPr bwMode="auto">
          <a:xfrm>
            <a:off x="2938463" y="3843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6" name="Rectangle 419"/>
          <p:cNvSpPr>
            <a:spLocks noChangeArrowheads="1"/>
          </p:cNvSpPr>
          <p:nvPr/>
        </p:nvSpPr>
        <p:spPr bwMode="auto">
          <a:xfrm>
            <a:off x="3043238" y="4410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7" name="Rectangle 420"/>
          <p:cNvSpPr>
            <a:spLocks noChangeArrowheads="1"/>
          </p:cNvSpPr>
          <p:nvPr/>
        </p:nvSpPr>
        <p:spPr bwMode="auto">
          <a:xfrm>
            <a:off x="3378200" y="40100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98" name="Rectangle 421"/>
          <p:cNvSpPr>
            <a:spLocks noChangeArrowheads="1"/>
          </p:cNvSpPr>
          <p:nvPr/>
        </p:nvSpPr>
        <p:spPr bwMode="auto">
          <a:xfrm>
            <a:off x="3359150" y="36560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99" name="Rectangle 422"/>
          <p:cNvSpPr>
            <a:spLocks noChangeArrowheads="1"/>
          </p:cNvSpPr>
          <p:nvPr/>
        </p:nvSpPr>
        <p:spPr bwMode="auto">
          <a:xfrm>
            <a:off x="3443288" y="3660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0" name="Rectangle 423"/>
          <p:cNvSpPr>
            <a:spLocks noChangeArrowheads="1"/>
          </p:cNvSpPr>
          <p:nvPr/>
        </p:nvSpPr>
        <p:spPr bwMode="auto">
          <a:xfrm>
            <a:off x="3295650"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1" name="Rectangle 424"/>
          <p:cNvSpPr>
            <a:spLocks noChangeArrowheads="1"/>
          </p:cNvSpPr>
          <p:nvPr/>
        </p:nvSpPr>
        <p:spPr bwMode="auto">
          <a:xfrm>
            <a:off x="2916238" y="43211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2" name="Rectangle 425"/>
          <p:cNvSpPr>
            <a:spLocks noChangeArrowheads="1"/>
          </p:cNvSpPr>
          <p:nvPr/>
        </p:nvSpPr>
        <p:spPr bwMode="auto">
          <a:xfrm>
            <a:off x="3513138" y="37385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3" name="Rectangle 426"/>
          <p:cNvSpPr>
            <a:spLocks noChangeArrowheads="1"/>
          </p:cNvSpPr>
          <p:nvPr/>
        </p:nvSpPr>
        <p:spPr bwMode="auto">
          <a:xfrm>
            <a:off x="2671763" y="4140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4" name="Rectangle 427"/>
          <p:cNvSpPr>
            <a:spLocks noChangeArrowheads="1"/>
          </p:cNvSpPr>
          <p:nvPr/>
        </p:nvSpPr>
        <p:spPr bwMode="auto">
          <a:xfrm>
            <a:off x="2806700" y="4337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5" name="Rectangle 428"/>
          <p:cNvSpPr>
            <a:spLocks noChangeArrowheads="1"/>
          </p:cNvSpPr>
          <p:nvPr/>
        </p:nvSpPr>
        <p:spPr bwMode="auto">
          <a:xfrm>
            <a:off x="3427413" y="40036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06" name="Rectangle 429"/>
          <p:cNvSpPr>
            <a:spLocks noChangeArrowheads="1"/>
          </p:cNvSpPr>
          <p:nvPr/>
        </p:nvSpPr>
        <p:spPr bwMode="auto">
          <a:xfrm>
            <a:off x="4306888" y="30686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7" name="Rectangle 430"/>
          <p:cNvSpPr>
            <a:spLocks noChangeArrowheads="1"/>
          </p:cNvSpPr>
          <p:nvPr/>
        </p:nvSpPr>
        <p:spPr bwMode="auto">
          <a:xfrm>
            <a:off x="2787650" y="4113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8" name="Rectangle 431"/>
          <p:cNvSpPr>
            <a:spLocks noChangeArrowheads="1"/>
          </p:cNvSpPr>
          <p:nvPr/>
        </p:nvSpPr>
        <p:spPr bwMode="auto">
          <a:xfrm>
            <a:off x="3492500" y="36560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09" name="Rectangle 432"/>
          <p:cNvSpPr>
            <a:spLocks noChangeArrowheads="1"/>
          </p:cNvSpPr>
          <p:nvPr/>
        </p:nvSpPr>
        <p:spPr bwMode="auto">
          <a:xfrm>
            <a:off x="3379788" y="394652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610" name="Rectangle 433"/>
          <p:cNvSpPr>
            <a:spLocks noChangeArrowheads="1"/>
          </p:cNvSpPr>
          <p:nvPr/>
        </p:nvSpPr>
        <p:spPr bwMode="auto">
          <a:xfrm>
            <a:off x="3495675" y="38433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11" name="Rectangle 434"/>
          <p:cNvSpPr>
            <a:spLocks noChangeArrowheads="1"/>
          </p:cNvSpPr>
          <p:nvPr/>
        </p:nvSpPr>
        <p:spPr bwMode="auto">
          <a:xfrm>
            <a:off x="4205288" y="30749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2" name="Rectangle 435"/>
          <p:cNvSpPr>
            <a:spLocks noChangeArrowheads="1"/>
          </p:cNvSpPr>
          <p:nvPr/>
        </p:nvSpPr>
        <p:spPr bwMode="auto">
          <a:xfrm>
            <a:off x="2728913" y="46069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13" name="Rectangle 436"/>
          <p:cNvSpPr>
            <a:spLocks noChangeArrowheads="1"/>
          </p:cNvSpPr>
          <p:nvPr/>
        </p:nvSpPr>
        <p:spPr bwMode="auto">
          <a:xfrm>
            <a:off x="3265488" y="4016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614" name="Rectangle 437"/>
          <p:cNvSpPr>
            <a:spLocks noChangeArrowheads="1"/>
          </p:cNvSpPr>
          <p:nvPr/>
        </p:nvSpPr>
        <p:spPr bwMode="auto">
          <a:xfrm>
            <a:off x="2674938" y="41656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5" name="Rectangle 438"/>
          <p:cNvSpPr>
            <a:spLocks noChangeArrowheads="1"/>
          </p:cNvSpPr>
          <p:nvPr/>
        </p:nvSpPr>
        <p:spPr bwMode="auto">
          <a:xfrm>
            <a:off x="3036888"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6" name="Rectangle 439"/>
          <p:cNvSpPr>
            <a:spLocks noChangeArrowheads="1"/>
          </p:cNvSpPr>
          <p:nvPr/>
        </p:nvSpPr>
        <p:spPr bwMode="auto">
          <a:xfrm>
            <a:off x="3530600" y="38020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17" name="Rectangle 440"/>
          <p:cNvSpPr>
            <a:spLocks noChangeArrowheads="1"/>
          </p:cNvSpPr>
          <p:nvPr/>
        </p:nvSpPr>
        <p:spPr bwMode="auto">
          <a:xfrm>
            <a:off x="3292475" y="41148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18" name="Rectangle 441"/>
          <p:cNvSpPr>
            <a:spLocks noChangeArrowheads="1"/>
          </p:cNvSpPr>
          <p:nvPr/>
        </p:nvSpPr>
        <p:spPr bwMode="auto">
          <a:xfrm>
            <a:off x="3328988"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19" name="Rectangle 442"/>
          <p:cNvSpPr>
            <a:spLocks noChangeArrowheads="1"/>
          </p:cNvSpPr>
          <p:nvPr/>
        </p:nvSpPr>
        <p:spPr bwMode="auto">
          <a:xfrm>
            <a:off x="3084513"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0" name="Rectangle 443"/>
          <p:cNvSpPr>
            <a:spLocks noChangeArrowheads="1"/>
          </p:cNvSpPr>
          <p:nvPr/>
        </p:nvSpPr>
        <p:spPr bwMode="auto">
          <a:xfrm>
            <a:off x="28543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1" name="Rectangle 444"/>
          <p:cNvSpPr>
            <a:spLocks noChangeArrowheads="1"/>
          </p:cNvSpPr>
          <p:nvPr/>
        </p:nvSpPr>
        <p:spPr bwMode="auto">
          <a:xfrm>
            <a:off x="3006725" y="3978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2" name="Rectangle 445"/>
          <p:cNvSpPr>
            <a:spLocks noChangeArrowheads="1"/>
          </p:cNvSpPr>
          <p:nvPr/>
        </p:nvSpPr>
        <p:spPr bwMode="auto">
          <a:xfrm>
            <a:off x="3489325"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23" name="Rectangle 446"/>
          <p:cNvSpPr>
            <a:spLocks noChangeArrowheads="1"/>
          </p:cNvSpPr>
          <p:nvPr/>
        </p:nvSpPr>
        <p:spPr bwMode="auto">
          <a:xfrm>
            <a:off x="2674938" y="44402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624" name="Rectangle 447"/>
          <p:cNvSpPr>
            <a:spLocks noChangeArrowheads="1"/>
          </p:cNvSpPr>
          <p:nvPr/>
        </p:nvSpPr>
        <p:spPr bwMode="auto">
          <a:xfrm>
            <a:off x="3546475" y="37036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5" name="Rectangle 448"/>
          <p:cNvSpPr>
            <a:spLocks noChangeArrowheads="1"/>
          </p:cNvSpPr>
          <p:nvPr/>
        </p:nvSpPr>
        <p:spPr bwMode="auto">
          <a:xfrm>
            <a:off x="2763838" y="4622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26" name="Rectangle 449"/>
          <p:cNvSpPr>
            <a:spLocks noChangeArrowheads="1"/>
          </p:cNvSpPr>
          <p:nvPr/>
        </p:nvSpPr>
        <p:spPr bwMode="auto">
          <a:xfrm>
            <a:off x="2951163" y="41497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27" name="Rectangle 450"/>
          <p:cNvSpPr>
            <a:spLocks noChangeArrowheads="1"/>
          </p:cNvSpPr>
          <p:nvPr/>
        </p:nvSpPr>
        <p:spPr bwMode="auto">
          <a:xfrm>
            <a:off x="2924175" y="4432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28" name="Rectangle 451"/>
          <p:cNvSpPr>
            <a:spLocks noChangeArrowheads="1"/>
          </p:cNvSpPr>
          <p:nvPr/>
        </p:nvSpPr>
        <p:spPr bwMode="auto">
          <a:xfrm>
            <a:off x="3509963" y="3808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9" name="Rectangle 452"/>
          <p:cNvSpPr>
            <a:spLocks noChangeArrowheads="1"/>
          </p:cNvSpPr>
          <p:nvPr/>
        </p:nvSpPr>
        <p:spPr bwMode="auto">
          <a:xfrm>
            <a:off x="3063875" y="3897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30" name="Rectangle 453"/>
          <p:cNvSpPr>
            <a:spLocks noChangeArrowheads="1"/>
          </p:cNvSpPr>
          <p:nvPr/>
        </p:nvSpPr>
        <p:spPr bwMode="auto">
          <a:xfrm>
            <a:off x="2759075" y="42687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631" name="Rectangle 454"/>
          <p:cNvSpPr>
            <a:spLocks noChangeArrowheads="1"/>
          </p:cNvSpPr>
          <p:nvPr/>
        </p:nvSpPr>
        <p:spPr bwMode="auto">
          <a:xfrm>
            <a:off x="3359150" y="3687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32" name="Rectangle 455"/>
          <p:cNvSpPr>
            <a:spLocks noChangeArrowheads="1"/>
          </p:cNvSpPr>
          <p:nvPr/>
        </p:nvSpPr>
        <p:spPr bwMode="auto">
          <a:xfrm>
            <a:off x="4348163" y="295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33" name="Rectangle 456"/>
          <p:cNvSpPr>
            <a:spLocks noChangeArrowheads="1"/>
          </p:cNvSpPr>
          <p:nvPr/>
        </p:nvSpPr>
        <p:spPr bwMode="auto">
          <a:xfrm>
            <a:off x="2832100" y="41910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634" name="Rectangle 457"/>
          <p:cNvSpPr>
            <a:spLocks noChangeArrowheads="1"/>
          </p:cNvSpPr>
          <p:nvPr/>
        </p:nvSpPr>
        <p:spPr bwMode="auto">
          <a:xfrm>
            <a:off x="3449638" y="39322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35" name="Rectangle 458"/>
          <p:cNvSpPr>
            <a:spLocks noChangeArrowheads="1"/>
          </p:cNvSpPr>
          <p:nvPr/>
        </p:nvSpPr>
        <p:spPr bwMode="auto">
          <a:xfrm>
            <a:off x="2787650" y="42322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36" name="Rectangle 459"/>
          <p:cNvSpPr>
            <a:spLocks noChangeArrowheads="1"/>
          </p:cNvSpPr>
          <p:nvPr/>
        </p:nvSpPr>
        <p:spPr bwMode="auto">
          <a:xfrm>
            <a:off x="3516313" y="37703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37" name="Rectangle 460"/>
          <p:cNvSpPr>
            <a:spLocks noChangeArrowheads="1"/>
          </p:cNvSpPr>
          <p:nvPr/>
        </p:nvSpPr>
        <p:spPr bwMode="auto">
          <a:xfrm>
            <a:off x="3273425"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38" name="Rectangle 461"/>
          <p:cNvSpPr>
            <a:spLocks noChangeArrowheads="1"/>
          </p:cNvSpPr>
          <p:nvPr/>
        </p:nvSpPr>
        <p:spPr bwMode="auto">
          <a:xfrm>
            <a:off x="3222625" y="410210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639" name="Rectangle 462"/>
          <p:cNvSpPr>
            <a:spLocks noChangeArrowheads="1"/>
          </p:cNvSpPr>
          <p:nvPr/>
        </p:nvSpPr>
        <p:spPr bwMode="auto">
          <a:xfrm>
            <a:off x="2759075" y="4306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40" name="Rectangle 463"/>
          <p:cNvSpPr>
            <a:spLocks noChangeArrowheads="1"/>
          </p:cNvSpPr>
          <p:nvPr/>
        </p:nvSpPr>
        <p:spPr bwMode="auto">
          <a:xfrm>
            <a:off x="2816225" y="41624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41" name="Rectangle 464"/>
          <p:cNvSpPr>
            <a:spLocks noChangeArrowheads="1"/>
          </p:cNvSpPr>
          <p:nvPr/>
        </p:nvSpPr>
        <p:spPr bwMode="auto">
          <a:xfrm>
            <a:off x="2978150"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42" name="Rectangle 465"/>
          <p:cNvSpPr>
            <a:spLocks noChangeArrowheads="1"/>
          </p:cNvSpPr>
          <p:nvPr/>
        </p:nvSpPr>
        <p:spPr bwMode="auto">
          <a:xfrm>
            <a:off x="2900363" y="4327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43" name="Rectangle 466"/>
          <p:cNvSpPr>
            <a:spLocks noChangeArrowheads="1"/>
          </p:cNvSpPr>
          <p:nvPr/>
        </p:nvSpPr>
        <p:spPr bwMode="auto">
          <a:xfrm>
            <a:off x="2994025" y="43100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644" name="Rectangle 467"/>
          <p:cNvSpPr>
            <a:spLocks noChangeArrowheads="1"/>
          </p:cNvSpPr>
          <p:nvPr/>
        </p:nvSpPr>
        <p:spPr bwMode="auto">
          <a:xfrm>
            <a:off x="3073400"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45" name="Rectangle 468"/>
          <p:cNvSpPr>
            <a:spLocks noChangeArrowheads="1"/>
          </p:cNvSpPr>
          <p:nvPr/>
        </p:nvSpPr>
        <p:spPr bwMode="auto">
          <a:xfrm>
            <a:off x="29860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46" name="Rectangle 469"/>
          <p:cNvSpPr>
            <a:spLocks noChangeArrowheads="1"/>
          </p:cNvSpPr>
          <p:nvPr/>
        </p:nvSpPr>
        <p:spPr bwMode="auto">
          <a:xfrm>
            <a:off x="3486150"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47" name="Rectangle 470"/>
          <p:cNvSpPr>
            <a:spLocks noChangeArrowheads="1"/>
          </p:cNvSpPr>
          <p:nvPr/>
        </p:nvSpPr>
        <p:spPr bwMode="auto">
          <a:xfrm>
            <a:off x="2970213" y="43703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48" name="Rectangle 471"/>
          <p:cNvSpPr>
            <a:spLocks noChangeArrowheads="1"/>
          </p:cNvSpPr>
          <p:nvPr/>
        </p:nvSpPr>
        <p:spPr bwMode="auto">
          <a:xfrm>
            <a:off x="3379788" y="39735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49" name="Rectangle 472"/>
          <p:cNvSpPr>
            <a:spLocks noChangeArrowheads="1"/>
          </p:cNvSpPr>
          <p:nvPr/>
        </p:nvSpPr>
        <p:spPr bwMode="auto">
          <a:xfrm>
            <a:off x="2846388" y="40560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50" name="Rectangle 473"/>
          <p:cNvSpPr>
            <a:spLocks noChangeArrowheads="1"/>
          </p:cNvSpPr>
          <p:nvPr/>
        </p:nvSpPr>
        <p:spPr bwMode="auto">
          <a:xfrm>
            <a:off x="3200400" y="3808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1" name="Rectangle 474"/>
          <p:cNvSpPr>
            <a:spLocks noChangeArrowheads="1"/>
          </p:cNvSpPr>
          <p:nvPr/>
        </p:nvSpPr>
        <p:spPr bwMode="auto">
          <a:xfrm>
            <a:off x="3467100" y="3606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2" name="Rectangle 475"/>
          <p:cNvSpPr>
            <a:spLocks noChangeArrowheads="1"/>
          </p:cNvSpPr>
          <p:nvPr/>
        </p:nvSpPr>
        <p:spPr bwMode="auto">
          <a:xfrm>
            <a:off x="2957513" y="40306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53" name="Rectangle 476"/>
          <p:cNvSpPr>
            <a:spLocks noChangeArrowheads="1"/>
          </p:cNvSpPr>
          <p:nvPr/>
        </p:nvSpPr>
        <p:spPr bwMode="auto">
          <a:xfrm>
            <a:off x="3443288" y="39100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54" name="Rectangle 477"/>
          <p:cNvSpPr>
            <a:spLocks noChangeArrowheads="1"/>
          </p:cNvSpPr>
          <p:nvPr/>
        </p:nvSpPr>
        <p:spPr bwMode="auto">
          <a:xfrm>
            <a:off x="319881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5" name="Rectangle 478"/>
          <p:cNvSpPr>
            <a:spLocks noChangeArrowheads="1"/>
          </p:cNvSpPr>
          <p:nvPr/>
        </p:nvSpPr>
        <p:spPr bwMode="auto">
          <a:xfrm>
            <a:off x="2782888" y="41195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56" name="Rectangle 479"/>
          <p:cNvSpPr>
            <a:spLocks noChangeArrowheads="1"/>
          </p:cNvSpPr>
          <p:nvPr/>
        </p:nvSpPr>
        <p:spPr bwMode="auto">
          <a:xfrm>
            <a:off x="3541713" y="36703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57" name="Rectangle 480"/>
          <p:cNvSpPr>
            <a:spLocks noChangeArrowheads="1"/>
          </p:cNvSpPr>
          <p:nvPr/>
        </p:nvSpPr>
        <p:spPr bwMode="auto">
          <a:xfrm>
            <a:off x="4064000" y="3182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58" name="Rectangle 481"/>
          <p:cNvSpPr>
            <a:spLocks noChangeArrowheads="1"/>
          </p:cNvSpPr>
          <p:nvPr/>
        </p:nvSpPr>
        <p:spPr bwMode="auto">
          <a:xfrm>
            <a:off x="3279775" y="4051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59" name="Rectangle 482"/>
          <p:cNvSpPr>
            <a:spLocks noChangeArrowheads="1"/>
          </p:cNvSpPr>
          <p:nvPr/>
        </p:nvSpPr>
        <p:spPr bwMode="auto">
          <a:xfrm>
            <a:off x="3357563"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0" name="Rectangle 483"/>
          <p:cNvSpPr>
            <a:spLocks noChangeArrowheads="1"/>
          </p:cNvSpPr>
          <p:nvPr/>
        </p:nvSpPr>
        <p:spPr bwMode="auto">
          <a:xfrm>
            <a:off x="2700338" y="45418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61" name="Rectangle 484"/>
          <p:cNvSpPr>
            <a:spLocks noChangeArrowheads="1"/>
          </p:cNvSpPr>
          <p:nvPr/>
        </p:nvSpPr>
        <p:spPr bwMode="auto">
          <a:xfrm>
            <a:off x="3055938"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62" name="Rectangle 485"/>
          <p:cNvSpPr>
            <a:spLocks noChangeArrowheads="1"/>
          </p:cNvSpPr>
          <p:nvPr/>
        </p:nvSpPr>
        <p:spPr bwMode="auto">
          <a:xfrm>
            <a:off x="3070225" y="42084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63" name="Rectangle 486"/>
          <p:cNvSpPr>
            <a:spLocks noChangeArrowheads="1"/>
          </p:cNvSpPr>
          <p:nvPr/>
        </p:nvSpPr>
        <p:spPr bwMode="auto">
          <a:xfrm>
            <a:off x="3000375" y="4092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4" name="Rectangle 487"/>
          <p:cNvSpPr>
            <a:spLocks noChangeArrowheads="1"/>
          </p:cNvSpPr>
          <p:nvPr/>
        </p:nvSpPr>
        <p:spPr bwMode="auto">
          <a:xfrm>
            <a:off x="2717800" y="46704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65" name="Rectangle 488"/>
          <p:cNvSpPr>
            <a:spLocks noChangeArrowheads="1"/>
          </p:cNvSpPr>
          <p:nvPr/>
        </p:nvSpPr>
        <p:spPr bwMode="auto">
          <a:xfrm>
            <a:off x="3230563" y="40449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666" name="Rectangle 489"/>
          <p:cNvSpPr>
            <a:spLocks noChangeArrowheads="1"/>
          </p:cNvSpPr>
          <p:nvPr/>
        </p:nvSpPr>
        <p:spPr bwMode="auto">
          <a:xfrm>
            <a:off x="2881313" y="39306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67" name="Rectangle 490"/>
          <p:cNvSpPr>
            <a:spLocks noChangeArrowheads="1"/>
          </p:cNvSpPr>
          <p:nvPr/>
        </p:nvSpPr>
        <p:spPr bwMode="auto">
          <a:xfrm>
            <a:off x="3125788" y="4208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68" name="Rectangle 491"/>
          <p:cNvSpPr>
            <a:spLocks noChangeArrowheads="1"/>
          </p:cNvSpPr>
          <p:nvPr/>
        </p:nvSpPr>
        <p:spPr bwMode="auto">
          <a:xfrm>
            <a:off x="4087813" y="3125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9" name="Rectangle 492"/>
          <p:cNvSpPr>
            <a:spLocks noChangeArrowheads="1"/>
          </p:cNvSpPr>
          <p:nvPr/>
        </p:nvSpPr>
        <p:spPr bwMode="auto">
          <a:xfrm>
            <a:off x="3305175" y="40608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70" name="Rectangle 493"/>
          <p:cNvSpPr>
            <a:spLocks noChangeArrowheads="1"/>
          </p:cNvSpPr>
          <p:nvPr/>
        </p:nvSpPr>
        <p:spPr bwMode="auto">
          <a:xfrm>
            <a:off x="3021013" y="38068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71" name="Rectangle 494"/>
          <p:cNvSpPr>
            <a:spLocks noChangeArrowheads="1"/>
          </p:cNvSpPr>
          <p:nvPr/>
        </p:nvSpPr>
        <p:spPr bwMode="auto">
          <a:xfrm>
            <a:off x="3430588" y="35067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72" name="Rectangle 495"/>
          <p:cNvSpPr>
            <a:spLocks noChangeArrowheads="1"/>
          </p:cNvSpPr>
          <p:nvPr/>
        </p:nvSpPr>
        <p:spPr bwMode="auto">
          <a:xfrm>
            <a:off x="3546475" y="3698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73" name="Rectangle 496"/>
          <p:cNvSpPr>
            <a:spLocks noChangeArrowheads="1"/>
          </p:cNvSpPr>
          <p:nvPr/>
        </p:nvSpPr>
        <p:spPr bwMode="auto">
          <a:xfrm>
            <a:off x="4564063" y="2767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74" name="Rectangle 497"/>
          <p:cNvSpPr>
            <a:spLocks noChangeArrowheads="1"/>
          </p:cNvSpPr>
          <p:nvPr/>
        </p:nvSpPr>
        <p:spPr bwMode="auto">
          <a:xfrm>
            <a:off x="2911475" y="41338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75" name="Rectangle 498"/>
          <p:cNvSpPr>
            <a:spLocks noChangeArrowheads="1"/>
          </p:cNvSpPr>
          <p:nvPr/>
        </p:nvSpPr>
        <p:spPr bwMode="auto">
          <a:xfrm>
            <a:off x="3579813" y="36163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76" name="Rectangle 499"/>
          <p:cNvSpPr>
            <a:spLocks noChangeArrowheads="1"/>
          </p:cNvSpPr>
          <p:nvPr/>
        </p:nvSpPr>
        <p:spPr bwMode="auto">
          <a:xfrm>
            <a:off x="4221163" y="31813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77" name="Rectangle 500"/>
          <p:cNvSpPr>
            <a:spLocks noChangeArrowheads="1"/>
          </p:cNvSpPr>
          <p:nvPr/>
        </p:nvSpPr>
        <p:spPr bwMode="auto">
          <a:xfrm>
            <a:off x="3351213" y="40449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78" name="Rectangle 501"/>
          <p:cNvSpPr>
            <a:spLocks noChangeArrowheads="1"/>
          </p:cNvSpPr>
          <p:nvPr/>
        </p:nvSpPr>
        <p:spPr bwMode="auto">
          <a:xfrm>
            <a:off x="4333875"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79" name="Rectangle 502"/>
          <p:cNvSpPr>
            <a:spLocks noChangeArrowheads="1"/>
          </p:cNvSpPr>
          <p:nvPr/>
        </p:nvSpPr>
        <p:spPr bwMode="auto">
          <a:xfrm>
            <a:off x="4333875" y="2974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0" name="Rectangle 503"/>
          <p:cNvSpPr>
            <a:spLocks noChangeArrowheads="1"/>
          </p:cNvSpPr>
          <p:nvPr/>
        </p:nvSpPr>
        <p:spPr bwMode="auto">
          <a:xfrm>
            <a:off x="3062288"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1" name="Rectangle 504"/>
          <p:cNvSpPr>
            <a:spLocks noChangeArrowheads="1"/>
          </p:cNvSpPr>
          <p:nvPr/>
        </p:nvSpPr>
        <p:spPr bwMode="auto">
          <a:xfrm>
            <a:off x="3038475" y="4265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82" name="Rectangle 505"/>
          <p:cNvSpPr>
            <a:spLocks noChangeArrowheads="1"/>
          </p:cNvSpPr>
          <p:nvPr/>
        </p:nvSpPr>
        <p:spPr bwMode="auto">
          <a:xfrm>
            <a:off x="4233863" y="3089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3" name="Rectangle 506"/>
          <p:cNvSpPr>
            <a:spLocks noChangeArrowheads="1"/>
          </p:cNvSpPr>
          <p:nvPr/>
        </p:nvSpPr>
        <p:spPr bwMode="auto">
          <a:xfrm>
            <a:off x="2865438"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84" name="Rectangle 507"/>
          <p:cNvSpPr>
            <a:spLocks noChangeArrowheads="1"/>
          </p:cNvSpPr>
          <p:nvPr/>
        </p:nvSpPr>
        <p:spPr bwMode="auto">
          <a:xfrm>
            <a:off x="3376613" y="3657600"/>
            <a:ext cx="11112" cy="11113"/>
          </a:xfrm>
          <a:prstGeom prst="rect">
            <a:avLst/>
          </a:prstGeom>
          <a:solidFill>
            <a:srgbClr val="000000"/>
          </a:solidFill>
          <a:ln w="9525">
            <a:solidFill>
              <a:schemeClr val="tx1"/>
            </a:solidFill>
            <a:miter lim="800000"/>
            <a:headEnd/>
            <a:tailEnd/>
          </a:ln>
        </p:spPr>
        <p:txBody>
          <a:bodyPr/>
          <a:lstStyle/>
          <a:p>
            <a:endParaRPr lang="en-US"/>
          </a:p>
        </p:txBody>
      </p:sp>
      <p:sp>
        <p:nvSpPr>
          <p:cNvPr id="11685" name="Rectangle 508"/>
          <p:cNvSpPr>
            <a:spLocks noChangeArrowheads="1"/>
          </p:cNvSpPr>
          <p:nvPr/>
        </p:nvSpPr>
        <p:spPr bwMode="auto">
          <a:xfrm>
            <a:off x="3295650"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6" name="Rectangle 509"/>
          <p:cNvSpPr>
            <a:spLocks noChangeArrowheads="1"/>
          </p:cNvSpPr>
          <p:nvPr/>
        </p:nvSpPr>
        <p:spPr bwMode="auto">
          <a:xfrm>
            <a:off x="2676525" y="4364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7" name="Rectangle 510"/>
          <p:cNvSpPr>
            <a:spLocks noChangeArrowheads="1"/>
          </p:cNvSpPr>
          <p:nvPr/>
        </p:nvSpPr>
        <p:spPr bwMode="auto">
          <a:xfrm>
            <a:off x="2890838" y="41195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8" name="Rectangle 511"/>
          <p:cNvSpPr>
            <a:spLocks noChangeArrowheads="1"/>
          </p:cNvSpPr>
          <p:nvPr/>
        </p:nvSpPr>
        <p:spPr bwMode="auto">
          <a:xfrm>
            <a:off x="3087688" y="41703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89" name="Rectangle 512"/>
          <p:cNvSpPr>
            <a:spLocks noChangeArrowheads="1"/>
          </p:cNvSpPr>
          <p:nvPr/>
        </p:nvSpPr>
        <p:spPr bwMode="auto">
          <a:xfrm>
            <a:off x="3119438" y="3921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90" name="Rectangle 513"/>
          <p:cNvSpPr>
            <a:spLocks noChangeArrowheads="1"/>
          </p:cNvSpPr>
          <p:nvPr/>
        </p:nvSpPr>
        <p:spPr bwMode="auto">
          <a:xfrm>
            <a:off x="3408363" y="39846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1" name="Rectangle 514"/>
          <p:cNvSpPr>
            <a:spLocks noChangeArrowheads="1"/>
          </p:cNvSpPr>
          <p:nvPr/>
        </p:nvSpPr>
        <p:spPr bwMode="auto">
          <a:xfrm>
            <a:off x="303530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92" name="Rectangle 515"/>
          <p:cNvSpPr>
            <a:spLocks noChangeArrowheads="1"/>
          </p:cNvSpPr>
          <p:nvPr/>
        </p:nvSpPr>
        <p:spPr bwMode="auto">
          <a:xfrm>
            <a:off x="3500438"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93" name="Rectangle 516"/>
          <p:cNvSpPr>
            <a:spLocks noChangeArrowheads="1"/>
          </p:cNvSpPr>
          <p:nvPr/>
        </p:nvSpPr>
        <p:spPr bwMode="auto">
          <a:xfrm>
            <a:off x="3106738"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94" name="Rectangle 517"/>
          <p:cNvSpPr>
            <a:spLocks noChangeArrowheads="1"/>
          </p:cNvSpPr>
          <p:nvPr/>
        </p:nvSpPr>
        <p:spPr bwMode="auto">
          <a:xfrm>
            <a:off x="3478213" y="3852863"/>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695" name="Rectangle 518"/>
          <p:cNvSpPr>
            <a:spLocks noChangeArrowheads="1"/>
          </p:cNvSpPr>
          <p:nvPr/>
        </p:nvSpPr>
        <p:spPr bwMode="auto">
          <a:xfrm>
            <a:off x="2900363" y="42957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6" name="Rectangle 519"/>
          <p:cNvSpPr>
            <a:spLocks noChangeArrowheads="1"/>
          </p:cNvSpPr>
          <p:nvPr/>
        </p:nvSpPr>
        <p:spPr bwMode="auto">
          <a:xfrm>
            <a:off x="3562350" y="3606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97" name="Rectangle 520"/>
          <p:cNvSpPr>
            <a:spLocks noChangeArrowheads="1"/>
          </p:cNvSpPr>
          <p:nvPr/>
        </p:nvSpPr>
        <p:spPr bwMode="auto">
          <a:xfrm>
            <a:off x="3387725" y="4048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98" name="Rectangle 521"/>
          <p:cNvSpPr>
            <a:spLocks noChangeArrowheads="1"/>
          </p:cNvSpPr>
          <p:nvPr/>
        </p:nvSpPr>
        <p:spPr bwMode="auto">
          <a:xfrm>
            <a:off x="2894013" y="4124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9" name="Rectangle 522"/>
          <p:cNvSpPr>
            <a:spLocks noChangeArrowheads="1"/>
          </p:cNvSpPr>
          <p:nvPr/>
        </p:nvSpPr>
        <p:spPr bwMode="auto">
          <a:xfrm>
            <a:off x="3295650" y="40465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0" name="Rectangle 523"/>
          <p:cNvSpPr>
            <a:spLocks noChangeArrowheads="1"/>
          </p:cNvSpPr>
          <p:nvPr/>
        </p:nvSpPr>
        <p:spPr bwMode="auto">
          <a:xfrm>
            <a:off x="3449638" y="37750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1" name="Rectangle 524"/>
          <p:cNvSpPr>
            <a:spLocks noChangeArrowheads="1"/>
          </p:cNvSpPr>
          <p:nvPr/>
        </p:nvSpPr>
        <p:spPr bwMode="auto">
          <a:xfrm>
            <a:off x="2787650" y="4024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02" name="Rectangle 525"/>
          <p:cNvSpPr>
            <a:spLocks noChangeArrowheads="1"/>
          </p:cNvSpPr>
          <p:nvPr/>
        </p:nvSpPr>
        <p:spPr bwMode="auto">
          <a:xfrm>
            <a:off x="2754313" y="4208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3" name="Rectangle 526"/>
          <p:cNvSpPr>
            <a:spLocks noChangeArrowheads="1"/>
          </p:cNvSpPr>
          <p:nvPr/>
        </p:nvSpPr>
        <p:spPr bwMode="auto">
          <a:xfrm>
            <a:off x="3387725" y="4032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04" name="Rectangle 527"/>
          <p:cNvSpPr>
            <a:spLocks noChangeArrowheads="1"/>
          </p:cNvSpPr>
          <p:nvPr/>
        </p:nvSpPr>
        <p:spPr bwMode="auto">
          <a:xfrm>
            <a:off x="4067175" y="3214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5" name="Rectangle 528"/>
          <p:cNvSpPr>
            <a:spLocks noChangeArrowheads="1"/>
          </p:cNvSpPr>
          <p:nvPr/>
        </p:nvSpPr>
        <p:spPr bwMode="auto">
          <a:xfrm>
            <a:off x="3373438" y="37433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06" name="Rectangle 529"/>
          <p:cNvSpPr>
            <a:spLocks noChangeArrowheads="1"/>
          </p:cNvSpPr>
          <p:nvPr/>
        </p:nvSpPr>
        <p:spPr bwMode="auto">
          <a:xfrm>
            <a:off x="2674938" y="45608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7" name="Rectangle 530"/>
          <p:cNvSpPr>
            <a:spLocks noChangeArrowheads="1"/>
          </p:cNvSpPr>
          <p:nvPr/>
        </p:nvSpPr>
        <p:spPr bwMode="auto">
          <a:xfrm>
            <a:off x="2992438" y="4206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8" name="Rectangle 531"/>
          <p:cNvSpPr>
            <a:spLocks noChangeArrowheads="1"/>
          </p:cNvSpPr>
          <p:nvPr/>
        </p:nvSpPr>
        <p:spPr bwMode="auto">
          <a:xfrm>
            <a:off x="30257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09" name="Rectangle 532"/>
          <p:cNvSpPr>
            <a:spLocks noChangeArrowheads="1"/>
          </p:cNvSpPr>
          <p:nvPr/>
        </p:nvSpPr>
        <p:spPr bwMode="auto">
          <a:xfrm>
            <a:off x="2714625" y="45815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10" name="Rectangle 533"/>
          <p:cNvSpPr>
            <a:spLocks noChangeArrowheads="1"/>
          </p:cNvSpPr>
          <p:nvPr/>
        </p:nvSpPr>
        <p:spPr bwMode="auto">
          <a:xfrm>
            <a:off x="337185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11" name="Rectangle 534"/>
          <p:cNvSpPr>
            <a:spLocks noChangeArrowheads="1"/>
          </p:cNvSpPr>
          <p:nvPr/>
        </p:nvSpPr>
        <p:spPr bwMode="auto">
          <a:xfrm>
            <a:off x="3170238" y="41910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712" name="Rectangle 535"/>
          <p:cNvSpPr>
            <a:spLocks noChangeArrowheads="1"/>
          </p:cNvSpPr>
          <p:nvPr/>
        </p:nvSpPr>
        <p:spPr bwMode="auto">
          <a:xfrm>
            <a:off x="3044825" y="432435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713" name="Rectangle 536"/>
          <p:cNvSpPr>
            <a:spLocks noChangeArrowheads="1"/>
          </p:cNvSpPr>
          <p:nvPr/>
        </p:nvSpPr>
        <p:spPr bwMode="auto">
          <a:xfrm>
            <a:off x="3430588" y="40116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14" name="Rectangle 537"/>
          <p:cNvSpPr>
            <a:spLocks noChangeArrowheads="1"/>
          </p:cNvSpPr>
          <p:nvPr/>
        </p:nvSpPr>
        <p:spPr bwMode="auto">
          <a:xfrm>
            <a:off x="3338513" y="40878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15" name="Rectangle 538"/>
          <p:cNvSpPr>
            <a:spLocks noChangeArrowheads="1"/>
          </p:cNvSpPr>
          <p:nvPr/>
        </p:nvSpPr>
        <p:spPr bwMode="auto">
          <a:xfrm>
            <a:off x="3205163"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6" name="Rectangle 539"/>
          <p:cNvSpPr>
            <a:spLocks noChangeArrowheads="1"/>
          </p:cNvSpPr>
          <p:nvPr/>
        </p:nvSpPr>
        <p:spPr bwMode="auto">
          <a:xfrm>
            <a:off x="3014663" y="38735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717" name="Rectangle 540"/>
          <p:cNvSpPr>
            <a:spLocks noChangeArrowheads="1"/>
          </p:cNvSpPr>
          <p:nvPr/>
        </p:nvSpPr>
        <p:spPr bwMode="auto">
          <a:xfrm>
            <a:off x="3421063" y="4035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8" name="Rectangle 541"/>
          <p:cNvSpPr>
            <a:spLocks noChangeArrowheads="1"/>
          </p:cNvSpPr>
          <p:nvPr/>
        </p:nvSpPr>
        <p:spPr bwMode="auto">
          <a:xfrm>
            <a:off x="3473450"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9" name="Rectangle 542"/>
          <p:cNvSpPr>
            <a:spLocks noChangeArrowheads="1"/>
          </p:cNvSpPr>
          <p:nvPr/>
        </p:nvSpPr>
        <p:spPr bwMode="auto">
          <a:xfrm>
            <a:off x="3143250"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20" name="Rectangle 543"/>
          <p:cNvSpPr>
            <a:spLocks noChangeArrowheads="1"/>
          </p:cNvSpPr>
          <p:nvPr/>
        </p:nvSpPr>
        <p:spPr bwMode="auto">
          <a:xfrm>
            <a:off x="2808288" y="41290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21" name="Rectangle 544"/>
          <p:cNvSpPr>
            <a:spLocks noChangeArrowheads="1"/>
          </p:cNvSpPr>
          <p:nvPr/>
        </p:nvSpPr>
        <p:spPr bwMode="auto">
          <a:xfrm>
            <a:off x="3322638" y="37846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722" name="Rectangle 545"/>
          <p:cNvSpPr>
            <a:spLocks noChangeArrowheads="1"/>
          </p:cNvSpPr>
          <p:nvPr/>
        </p:nvSpPr>
        <p:spPr bwMode="auto">
          <a:xfrm>
            <a:off x="2767013" y="41465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23" name="Rectangle 546"/>
          <p:cNvSpPr>
            <a:spLocks noChangeArrowheads="1"/>
          </p:cNvSpPr>
          <p:nvPr/>
        </p:nvSpPr>
        <p:spPr bwMode="auto">
          <a:xfrm>
            <a:off x="4270375" y="31146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24" name="Rectangle 547"/>
          <p:cNvSpPr>
            <a:spLocks noChangeArrowheads="1"/>
          </p:cNvSpPr>
          <p:nvPr/>
        </p:nvSpPr>
        <p:spPr bwMode="auto">
          <a:xfrm>
            <a:off x="3462338" y="39354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25" name="Rectangle 548"/>
          <p:cNvSpPr>
            <a:spLocks noChangeArrowheads="1"/>
          </p:cNvSpPr>
          <p:nvPr/>
        </p:nvSpPr>
        <p:spPr bwMode="auto">
          <a:xfrm>
            <a:off x="3344863" y="40417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26" name="Rectangle 549"/>
          <p:cNvSpPr>
            <a:spLocks noChangeArrowheads="1"/>
          </p:cNvSpPr>
          <p:nvPr/>
        </p:nvSpPr>
        <p:spPr bwMode="auto">
          <a:xfrm>
            <a:off x="2840038" y="42068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27" name="Rectangle 550"/>
          <p:cNvSpPr>
            <a:spLocks noChangeArrowheads="1"/>
          </p:cNvSpPr>
          <p:nvPr/>
        </p:nvSpPr>
        <p:spPr bwMode="auto">
          <a:xfrm>
            <a:off x="3559175" y="37226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28" name="Rectangle 551"/>
          <p:cNvSpPr>
            <a:spLocks noChangeArrowheads="1"/>
          </p:cNvSpPr>
          <p:nvPr/>
        </p:nvSpPr>
        <p:spPr bwMode="auto">
          <a:xfrm>
            <a:off x="3579813" y="3706813"/>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729" name="Rectangle 552"/>
          <p:cNvSpPr>
            <a:spLocks noChangeArrowheads="1"/>
          </p:cNvSpPr>
          <p:nvPr/>
        </p:nvSpPr>
        <p:spPr bwMode="auto">
          <a:xfrm>
            <a:off x="2976563" y="4141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0" name="Rectangle 553"/>
          <p:cNvSpPr>
            <a:spLocks noChangeArrowheads="1"/>
          </p:cNvSpPr>
          <p:nvPr/>
        </p:nvSpPr>
        <p:spPr bwMode="auto">
          <a:xfrm>
            <a:off x="3019425"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1" name="Rectangle 554"/>
          <p:cNvSpPr>
            <a:spLocks noChangeArrowheads="1"/>
          </p:cNvSpPr>
          <p:nvPr/>
        </p:nvSpPr>
        <p:spPr bwMode="auto">
          <a:xfrm>
            <a:off x="3116263"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2" name="Rectangle 555"/>
          <p:cNvSpPr>
            <a:spLocks noChangeArrowheads="1"/>
          </p:cNvSpPr>
          <p:nvPr/>
        </p:nvSpPr>
        <p:spPr bwMode="auto">
          <a:xfrm>
            <a:off x="3282950" y="37401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33" name="Rectangle 556"/>
          <p:cNvSpPr>
            <a:spLocks noChangeArrowheads="1"/>
          </p:cNvSpPr>
          <p:nvPr/>
        </p:nvSpPr>
        <p:spPr bwMode="auto">
          <a:xfrm>
            <a:off x="3359150" y="40624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34" name="Rectangle 557"/>
          <p:cNvSpPr>
            <a:spLocks noChangeArrowheads="1"/>
          </p:cNvSpPr>
          <p:nvPr/>
        </p:nvSpPr>
        <p:spPr bwMode="auto">
          <a:xfrm>
            <a:off x="3086100" y="4208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5" name="Rectangle 558"/>
          <p:cNvSpPr>
            <a:spLocks noChangeArrowheads="1"/>
          </p:cNvSpPr>
          <p:nvPr/>
        </p:nvSpPr>
        <p:spPr bwMode="auto">
          <a:xfrm>
            <a:off x="3457575" y="39322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6" name="Rectangle 559"/>
          <p:cNvSpPr>
            <a:spLocks noChangeArrowheads="1"/>
          </p:cNvSpPr>
          <p:nvPr/>
        </p:nvSpPr>
        <p:spPr bwMode="auto">
          <a:xfrm>
            <a:off x="3343275" y="3979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7" name="Rectangle 560"/>
          <p:cNvSpPr>
            <a:spLocks noChangeArrowheads="1"/>
          </p:cNvSpPr>
          <p:nvPr/>
        </p:nvSpPr>
        <p:spPr bwMode="auto">
          <a:xfrm>
            <a:off x="2895600" y="4143375"/>
            <a:ext cx="7938" cy="11113"/>
          </a:xfrm>
          <a:prstGeom prst="rect">
            <a:avLst/>
          </a:prstGeom>
          <a:solidFill>
            <a:srgbClr val="000000"/>
          </a:solidFill>
          <a:ln w="9525">
            <a:solidFill>
              <a:schemeClr val="tx1"/>
            </a:solidFill>
            <a:miter lim="800000"/>
            <a:headEnd/>
            <a:tailEnd/>
          </a:ln>
        </p:spPr>
        <p:txBody>
          <a:bodyPr/>
          <a:lstStyle/>
          <a:p>
            <a:endParaRPr lang="en-US"/>
          </a:p>
        </p:txBody>
      </p:sp>
      <p:sp>
        <p:nvSpPr>
          <p:cNvPr id="11738" name="Rectangle 561"/>
          <p:cNvSpPr>
            <a:spLocks noChangeArrowheads="1"/>
          </p:cNvSpPr>
          <p:nvPr/>
        </p:nvSpPr>
        <p:spPr bwMode="auto">
          <a:xfrm>
            <a:off x="3076575" y="4297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9" name="Rectangle 562"/>
          <p:cNvSpPr>
            <a:spLocks noChangeArrowheads="1"/>
          </p:cNvSpPr>
          <p:nvPr/>
        </p:nvSpPr>
        <p:spPr bwMode="auto">
          <a:xfrm>
            <a:off x="3463925" y="3917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0" name="Rectangle 563"/>
          <p:cNvSpPr>
            <a:spLocks noChangeArrowheads="1"/>
          </p:cNvSpPr>
          <p:nvPr/>
        </p:nvSpPr>
        <p:spPr bwMode="auto">
          <a:xfrm>
            <a:off x="3113088" y="38020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41" name="Rectangle 564"/>
          <p:cNvSpPr>
            <a:spLocks noChangeArrowheads="1"/>
          </p:cNvSpPr>
          <p:nvPr/>
        </p:nvSpPr>
        <p:spPr bwMode="auto">
          <a:xfrm>
            <a:off x="3214688" y="38798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42" name="Rectangle 565"/>
          <p:cNvSpPr>
            <a:spLocks noChangeArrowheads="1"/>
          </p:cNvSpPr>
          <p:nvPr/>
        </p:nvSpPr>
        <p:spPr bwMode="auto">
          <a:xfrm>
            <a:off x="2701925" y="44323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3" name="Rectangle 566"/>
          <p:cNvSpPr>
            <a:spLocks noChangeArrowheads="1"/>
          </p:cNvSpPr>
          <p:nvPr/>
        </p:nvSpPr>
        <p:spPr bwMode="auto">
          <a:xfrm>
            <a:off x="2854325" y="4016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44" name="Rectangle 567"/>
          <p:cNvSpPr>
            <a:spLocks noChangeArrowheads="1"/>
          </p:cNvSpPr>
          <p:nvPr/>
        </p:nvSpPr>
        <p:spPr bwMode="auto">
          <a:xfrm>
            <a:off x="2824163" y="4051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45" name="Rectangle 568"/>
          <p:cNvSpPr>
            <a:spLocks noChangeArrowheads="1"/>
          </p:cNvSpPr>
          <p:nvPr/>
        </p:nvSpPr>
        <p:spPr bwMode="auto">
          <a:xfrm>
            <a:off x="3262313" y="3881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6" name="Rectangle 569"/>
          <p:cNvSpPr>
            <a:spLocks noChangeArrowheads="1"/>
          </p:cNvSpPr>
          <p:nvPr/>
        </p:nvSpPr>
        <p:spPr bwMode="auto">
          <a:xfrm>
            <a:off x="3498850" y="3422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7" name="Rectangle 570"/>
          <p:cNvSpPr>
            <a:spLocks noChangeArrowheads="1"/>
          </p:cNvSpPr>
          <p:nvPr/>
        </p:nvSpPr>
        <p:spPr bwMode="auto">
          <a:xfrm>
            <a:off x="3486150" y="3640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8" name="Rectangle 571"/>
          <p:cNvSpPr>
            <a:spLocks noChangeArrowheads="1"/>
          </p:cNvSpPr>
          <p:nvPr/>
        </p:nvSpPr>
        <p:spPr bwMode="auto">
          <a:xfrm>
            <a:off x="2971800"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9" name="Rectangle 572"/>
          <p:cNvSpPr>
            <a:spLocks noChangeArrowheads="1"/>
          </p:cNvSpPr>
          <p:nvPr/>
        </p:nvSpPr>
        <p:spPr bwMode="auto">
          <a:xfrm>
            <a:off x="3189288" y="4114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0" name="Rectangle 573"/>
          <p:cNvSpPr>
            <a:spLocks noChangeArrowheads="1"/>
          </p:cNvSpPr>
          <p:nvPr/>
        </p:nvSpPr>
        <p:spPr bwMode="auto">
          <a:xfrm>
            <a:off x="3573463" y="3687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1" name="Rectangle 574"/>
          <p:cNvSpPr>
            <a:spLocks noChangeArrowheads="1"/>
          </p:cNvSpPr>
          <p:nvPr/>
        </p:nvSpPr>
        <p:spPr bwMode="auto">
          <a:xfrm>
            <a:off x="3419475"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2" name="Rectangle 575"/>
          <p:cNvSpPr>
            <a:spLocks noChangeArrowheads="1"/>
          </p:cNvSpPr>
          <p:nvPr/>
        </p:nvSpPr>
        <p:spPr bwMode="auto">
          <a:xfrm>
            <a:off x="300037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3" name="Rectangle 576"/>
          <p:cNvSpPr>
            <a:spLocks noChangeArrowheads="1"/>
          </p:cNvSpPr>
          <p:nvPr/>
        </p:nvSpPr>
        <p:spPr bwMode="auto">
          <a:xfrm>
            <a:off x="2808288" y="4035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4" name="Rectangle 577"/>
          <p:cNvSpPr>
            <a:spLocks noChangeArrowheads="1"/>
          </p:cNvSpPr>
          <p:nvPr/>
        </p:nvSpPr>
        <p:spPr bwMode="auto">
          <a:xfrm>
            <a:off x="3243263" y="4056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5" name="Rectangle 578"/>
          <p:cNvSpPr>
            <a:spLocks noChangeArrowheads="1"/>
          </p:cNvSpPr>
          <p:nvPr/>
        </p:nvSpPr>
        <p:spPr bwMode="auto">
          <a:xfrm>
            <a:off x="3478213" y="36814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56" name="Rectangle 579"/>
          <p:cNvSpPr>
            <a:spLocks noChangeArrowheads="1"/>
          </p:cNvSpPr>
          <p:nvPr/>
        </p:nvSpPr>
        <p:spPr bwMode="auto">
          <a:xfrm>
            <a:off x="3143250" y="42703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7" name="Rectangle 580"/>
          <p:cNvSpPr>
            <a:spLocks noChangeArrowheads="1"/>
          </p:cNvSpPr>
          <p:nvPr/>
        </p:nvSpPr>
        <p:spPr bwMode="auto">
          <a:xfrm>
            <a:off x="2824163" y="42957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58" name="Rectangle 581"/>
          <p:cNvSpPr>
            <a:spLocks noChangeArrowheads="1"/>
          </p:cNvSpPr>
          <p:nvPr/>
        </p:nvSpPr>
        <p:spPr bwMode="auto">
          <a:xfrm>
            <a:off x="3333750" y="40401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59" name="Rectangle 582"/>
          <p:cNvSpPr>
            <a:spLocks noChangeArrowheads="1"/>
          </p:cNvSpPr>
          <p:nvPr/>
        </p:nvSpPr>
        <p:spPr bwMode="auto">
          <a:xfrm>
            <a:off x="3121025" y="3838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0" name="Rectangle 583"/>
          <p:cNvSpPr>
            <a:spLocks noChangeArrowheads="1"/>
          </p:cNvSpPr>
          <p:nvPr/>
        </p:nvSpPr>
        <p:spPr bwMode="auto">
          <a:xfrm>
            <a:off x="3322638" y="39227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61" name="Rectangle 584"/>
          <p:cNvSpPr>
            <a:spLocks noChangeArrowheads="1"/>
          </p:cNvSpPr>
          <p:nvPr/>
        </p:nvSpPr>
        <p:spPr bwMode="auto">
          <a:xfrm>
            <a:off x="3135313" y="4198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62" name="Rectangle 585"/>
          <p:cNvSpPr>
            <a:spLocks noChangeArrowheads="1"/>
          </p:cNvSpPr>
          <p:nvPr/>
        </p:nvSpPr>
        <p:spPr bwMode="auto">
          <a:xfrm>
            <a:off x="3443288" y="3636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3" name="Rectangle 586"/>
          <p:cNvSpPr>
            <a:spLocks noChangeArrowheads="1"/>
          </p:cNvSpPr>
          <p:nvPr/>
        </p:nvSpPr>
        <p:spPr bwMode="auto">
          <a:xfrm>
            <a:off x="3557588" y="3735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4" name="Rectangle 587"/>
          <p:cNvSpPr>
            <a:spLocks noChangeArrowheads="1"/>
          </p:cNvSpPr>
          <p:nvPr/>
        </p:nvSpPr>
        <p:spPr bwMode="auto">
          <a:xfrm>
            <a:off x="2700338" y="45735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65" name="Rectangle 588"/>
          <p:cNvSpPr>
            <a:spLocks noChangeArrowheads="1"/>
          </p:cNvSpPr>
          <p:nvPr/>
        </p:nvSpPr>
        <p:spPr bwMode="auto">
          <a:xfrm>
            <a:off x="3305175"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66" name="Rectangle 589"/>
          <p:cNvSpPr>
            <a:spLocks noChangeArrowheads="1"/>
          </p:cNvSpPr>
          <p:nvPr/>
        </p:nvSpPr>
        <p:spPr bwMode="auto">
          <a:xfrm>
            <a:off x="3336925" y="39878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767" name="Rectangle 590"/>
          <p:cNvSpPr>
            <a:spLocks noChangeArrowheads="1"/>
          </p:cNvSpPr>
          <p:nvPr/>
        </p:nvSpPr>
        <p:spPr bwMode="auto">
          <a:xfrm>
            <a:off x="3495675" y="39116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68" name="Rectangle 591"/>
          <p:cNvSpPr>
            <a:spLocks noChangeArrowheads="1"/>
          </p:cNvSpPr>
          <p:nvPr/>
        </p:nvSpPr>
        <p:spPr bwMode="auto">
          <a:xfrm>
            <a:off x="2808288" y="43243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69" name="Rectangle 592"/>
          <p:cNvSpPr>
            <a:spLocks noChangeArrowheads="1"/>
          </p:cNvSpPr>
          <p:nvPr/>
        </p:nvSpPr>
        <p:spPr bwMode="auto">
          <a:xfrm>
            <a:off x="2801938" y="4521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70" name="Rectangle 593"/>
          <p:cNvSpPr>
            <a:spLocks noChangeArrowheads="1"/>
          </p:cNvSpPr>
          <p:nvPr/>
        </p:nvSpPr>
        <p:spPr bwMode="auto">
          <a:xfrm>
            <a:off x="2720975" y="4195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71" name="Rectangle 594"/>
          <p:cNvSpPr>
            <a:spLocks noChangeArrowheads="1"/>
          </p:cNvSpPr>
          <p:nvPr/>
        </p:nvSpPr>
        <p:spPr bwMode="auto">
          <a:xfrm>
            <a:off x="2789238" y="41719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72" name="Rectangle 595"/>
          <p:cNvSpPr>
            <a:spLocks noChangeArrowheads="1"/>
          </p:cNvSpPr>
          <p:nvPr/>
        </p:nvSpPr>
        <p:spPr bwMode="auto">
          <a:xfrm>
            <a:off x="3273425" y="4021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73" name="Rectangle 596"/>
          <p:cNvSpPr>
            <a:spLocks noChangeArrowheads="1"/>
          </p:cNvSpPr>
          <p:nvPr/>
        </p:nvSpPr>
        <p:spPr bwMode="auto">
          <a:xfrm>
            <a:off x="3449638" y="37671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74" name="Rectangle 597"/>
          <p:cNvSpPr>
            <a:spLocks noChangeArrowheads="1"/>
          </p:cNvSpPr>
          <p:nvPr/>
        </p:nvSpPr>
        <p:spPr bwMode="auto">
          <a:xfrm>
            <a:off x="32575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75" name="Rectangle 598"/>
          <p:cNvSpPr>
            <a:spLocks noChangeArrowheads="1"/>
          </p:cNvSpPr>
          <p:nvPr/>
        </p:nvSpPr>
        <p:spPr bwMode="auto">
          <a:xfrm>
            <a:off x="2693988" y="4483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76" name="Rectangle 599"/>
          <p:cNvSpPr>
            <a:spLocks noChangeArrowheads="1"/>
          </p:cNvSpPr>
          <p:nvPr/>
        </p:nvSpPr>
        <p:spPr bwMode="auto">
          <a:xfrm>
            <a:off x="3025775" y="39544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77" name="Rectangle 600"/>
          <p:cNvSpPr>
            <a:spLocks noChangeArrowheads="1"/>
          </p:cNvSpPr>
          <p:nvPr/>
        </p:nvSpPr>
        <p:spPr bwMode="auto">
          <a:xfrm>
            <a:off x="3292475" y="40925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78" name="Rectangle 601"/>
          <p:cNvSpPr>
            <a:spLocks noChangeArrowheads="1"/>
          </p:cNvSpPr>
          <p:nvPr/>
        </p:nvSpPr>
        <p:spPr bwMode="auto">
          <a:xfrm>
            <a:off x="336391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79" name="Rectangle 602"/>
          <p:cNvSpPr>
            <a:spLocks noChangeArrowheads="1"/>
          </p:cNvSpPr>
          <p:nvPr/>
        </p:nvSpPr>
        <p:spPr bwMode="auto">
          <a:xfrm>
            <a:off x="2986088"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80" name="Rectangle 603"/>
          <p:cNvSpPr>
            <a:spLocks noChangeArrowheads="1"/>
          </p:cNvSpPr>
          <p:nvPr/>
        </p:nvSpPr>
        <p:spPr bwMode="auto">
          <a:xfrm>
            <a:off x="3373438" y="3749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1" name="Rectangle 604"/>
          <p:cNvSpPr>
            <a:spLocks noChangeArrowheads="1"/>
          </p:cNvSpPr>
          <p:nvPr/>
        </p:nvSpPr>
        <p:spPr bwMode="auto">
          <a:xfrm>
            <a:off x="3341688"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2" name="Rectangle 605"/>
          <p:cNvSpPr>
            <a:spLocks noChangeArrowheads="1"/>
          </p:cNvSpPr>
          <p:nvPr/>
        </p:nvSpPr>
        <p:spPr bwMode="auto">
          <a:xfrm>
            <a:off x="3208338" y="4073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83" name="Rectangle 606"/>
          <p:cNvSpPr>
            <a:spLocks noChangeArrowheads="1"/>
          </p:cNvSpPr>
          <p:nvPr/>
        </p:nvSpPr>
        <p:spPr bwMode="auto">
          <a:xfrm>
            <a:off x="3451225" y="3925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84" name="Rectangle 607"/>
          <p:cNvSpPr>
            <a:spLocks noChangeArrowheads="1"/>
          </p:cNvSpPr>
          <p:nvPr/>
        </p:nvSpPr>
        <p:spPr bwMode="auto">
          <a:xfrm>
            <a:off x="29876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85" name="Rectangle 608"/>
          <p:cNvSpPr>
            <a:spLocks noChangeArrowheads="1"/>
          </p:cNvSpPr>
          <p:nvPr/>
        </p:nvSpPr>
        <p:spPr bwMode="auto">
          <a:xfrm>
            <a:off x="3086100"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6" name="Rectangle 609"/>
          <p:cNvSpPr>
            <a:spLocks noChangeArrowheads="1"/>
          </p:cNvSpPr>
          <p:nvPr/>
        </p:nvSpPr>
        <p:spPr bwMode="auto">
          <a:xfrm>
            <a:off x="3198813" y="42164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87" name="Rectangle 610"/>
          <p:cNvSpPr>
            <a:spLocks noChangeArrowheads="1"/>
          </p:cNvSpPr>
          <p:nvPr/>
        </p:nvSpPr>
        <p:spPr bwMode="auto">
          <a:xfrm>
            <a:off x="3441700" y="39576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8" name="Rectangle 611"/>
          <p:cNvSpPr>
            <a:spLocks noChangeArrowheads="1"/>
          </p:cNvSpPr>
          <p:nvPr/>
        </p:nvSpPr>
        <p:spPr bwMode="auto">
          <a:xfrm>
            <a:off x="3479800" y="39592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89" name="Rectangle 612"/>
          <p:cNvSpPr>
            <a:spLocks noChangeArrowheads="1"/>
          </p:cNvSpPr>
          <p:nvPr/>
        </p:nvSpPr>
        <p:spPr bwMode="auto">
          <a:xfrm>
            <a:off x="3573463"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90" name="Rectangle 613"/>
          <p:cNvSpPr>
            <a:spLocks noChangeArrowheads="1"/>
          </p:cNvSpPr>
          <p:nvPr/>
        </p:nvSpPr>
        <p:spPr bwMode="auto">
          <a:xfrm>
            <a:off x="3486150" y="3651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1" name="Rectangle 614"/>
          <p:cNvSpPr>
            <a:spLocks noChangeArrowheads="1"/>
          </p:cNvSpPr>
          <p:nvPr/>
        </p:nvSpPr>
        <p:spPr bwMode="auto">
          <a:xfrm>
            <a:off x="3241675" y="35560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92" name="Rectangle 615"/>
          <p:cNvSpPr>
            <a:spLocks noChangeArrowheads="1"/>
          </p:cNvSpPr>
          <p:nvPr/>
        </p:nvSpPr>
        <p:spPr bwMode="auto">
          <a:xfrm>
            <a:off x="3273425" y="4113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3" name="Rectangle 616"/>
          <p:cNvSpPr>
            <a:spLocks noChangeArrowheads="1"/>
          </p:cNvSpPr>
          <p:nvPr/>
        </p:nvSpPr>
        <p:spPr bwMode="auto">
          <a:xfrm>
            <a:off x="3087688" y="43481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94" name="Rectangle 617"/>
          <p:cNvSpPr>
            <a:spLocks noChangeArrowheads="1"/>
          </p:cNvSpPr>
          <p:nvPr/>
        </p:nvSpPr>
        <p:spPr bwMode="auto">
          <a:xfrm>
            <a:off x="2714625" y="44783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95" name="Rectangle 618"/>
          <p:cNvSpPr>
            <a:spLocks noChangeArrowheads="1"/>
          </p:cNvSpPr>
          <p:nvPr/>
        </p:nvSpPr>
        <p:spPr bwMode="auto">
          <a:xfrm>
            <a:off x="3546475"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6" name="Rectangle 619"/>
          <p:cNvSpPr>
            <a:spLocks noChangeArrowheads="1"/>
          </p:cNvSpPr>
          <p:nvPr/>
        </p:nvSpPr>
        <p:spPr bwMode="auto">
          <a:xfrm>
            <a:off x="3241675" y="37306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7" name="Rectangle 620"/>
          <p:cNvSpPr>
            <a:spLocks noChangeArrowheads="1"/>
          </p:cNvSpPr>
          <p:nvPr/>
        </p:nvSpPr>
        <p:spPr bwMode="auto">
          <a:xfrm>
            <a:off x="2921000" y="41671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98" name="Rectangle 621"/>
          <p:cNvSpPr>
            <a:spLocks noChangeArrowheads="1"/>
          </p:cNvSpPr>
          <p:nvPr/>
        </p:nvSpPr>
        <p:spPr bwMode="auto">
          <a:xfrm>
            <a:off x="4448175" y="288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9" name="Rectangle 622"/>
          <p:cNvSpPr>
            <a:spLocks noChangeArrowheads="1"/>
          </p:cNvSpPr>
          <p:nvPr/>
        </p:nvSpPr>
        <p:spPr bwMode="auto">
          <a:xfrm>
            <a:off x="2865438" y="4171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0" name="Rectangle 623"/>
          <p:cNvSpPr>
            <a:spLocks noChangeArrowheads="1"/>
          </p:cNvSpPr>
          <p:nvPr/>
        </p:nvSpPr>
        <p:spPr bwMode="auto">
          <a:xfrm>
            <a:off x="3014663" y="4213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1" name="Rectangle 624"/>
          <p:cNvSpPr>
            <a:spLocks noChangeArrowheads="1"/>
          </p:cNvSpPr>
          <p:nvPr/>
        </p:nvSpPr>
        <p:spPr bwMode="auto">
          <a:xfrm>
            <a:off x="2836863" y="40560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2" name="Rectangle 625"/>
          <p:cNvSpPr>
            <a:spLocks noChangeArrowheads="1"/>
          </p:cNvSpPr>
          <p:nvPr/>
        </p:nvSpPr>
        <p:spPr bwMode="auto">
          <a:xfrm>
            <a:off x="3289300" y="3765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3" name="Rectangle 626"/>
          <p:cNvSpPr>
            <a:spLocks noChangeArrowheads="1"/>
          </p:cNvSpPr>
          <p:nvPr/>
        </p:nvSpPr>
        <p:spPr bwMode="auto">
          <a:xfrm>
            <a:off x="2836863" y="39893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4" name="Rectangle 627"/>
          <p:cNvSpPr>
            <a:spLocks noChangeArrowheads="1"/>
          </p:cNvSpPr>
          <p:nvPr/>
        </p:nvSpPr>
        <p:spPr bwMode="auto">
          <a:xfrm>
            <a:off x="3087688" y="3827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05" name="Rectangle 628"/>
          <p:cNvSpPr>
            <a:spLocks noChangeArrowheads="1"/>
          </p:cNvSpPr>
          <p:nvPr/>
        </p:nvSpPr>
        <p:spPr bwMode="auto">
          <a:xfrm>
            <a:off x="2844800" y="40878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6" name="Rectangle 629"/>
          <p:cNvSpPr>
            <a:spLocks noChangeArrowheads="1"/>
          </p:cNvSpPr>
          <p:nvPr/>
        </p:nvSpPr>
        <p:spPr bwMode="auto">
          <a:xfrm>
            <a:off x="3551238" y="37068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07" name="Rectangle 630"/>
          <p:cNvSpPr>
            <a:spLocks noChangeArrowheads="1"/>
          </p:cNvSpPr>
          <p:nvPr/>
        </p:nvSpPr>
        <p:spPr bwMode="auto">
          <a:xfrm>
            <a:off x="3189288"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8" name="Rectangle 631"/>
          <p:cNvSpPr>
            <a:spLocks noChangeArrowheads="1"/>
          </p:cNvSpPr>
          <p:nvPr/>
        </p:nvSpPr>
        <p:spPr bwMode="auto">
          <a:xfrm>
            <a:off x="3467100" y="38735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09" name="Rectangle 632"/>
          <p:cNvSpPr>
            <a:spLocks noChangeArrowheads="1"/>
          </p:cNvSpPr>
          <p:nvPr/>
        </p:nvSpPr>
        <p:spPr bwMode="auto">
          <a:xfrm>
            <a:off x="2674938" y="47117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10" name="Rectangle 633"/>
          <p:cNvSpPr>
            <a:spLocks noChangeArrowheads="1"/>
          </p:cNvSpPr>
          <p:nvPr/>
        </p:nvSpPr>
        <p:spPr bwMode="auto">
          <a:xfrm>
            <a:off x="4035425" y="295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11" name="Rectangle 634"/>
          <p:cNvSpPr>
            <a:spLocks noChangeArrowheads="1"/>
          </p:cNvSpPr>
          <p:nvPr/>
        </p:nvSpPr>
        <p:spPr bwMode="auto">
          <a:xfrm>
            <a:off x="3471863" y="39100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12" name="Rectangle 635"/>
          <p:cNvSpPr>
            <a:spLocks noChangeArrowheads="1"/>
          </p:cNvSpPr>
          <p:nvPr/>
        </p:nvSpPr>
        <p:spPr bwMode="auto">
          <a:xfrm>
            <a:off x="3405188" y="3941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13" name="Rectangle 636"/>
          <p:cNvSpPr>
            <a:spLocks noChangeArrowheads="1"/>
          </p:cNvSpPr>
          <p:nvPr/>
        </p:nvSpPr>
        <p:spPr bwMode="auto">
          <a:xfrm>
            <a:off x="3557588" y="3594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14" name="Rectangle 637"/>
          <p:cNvSpPr>
            <a:spLocks noChangeArrowheads="1"/>
          </p:cNvSpPr>
          <p:nvPr/>
        </p:nvSpPr>
        <p:spPr bwMode="auto">
          <a:xfrm>
            <a:off x="4621213" y="269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15" name="Rectangle 638"/>
          <p:cNvSpPr>
            <a:spLocks noChangeArrowheads="1"/>
          </p:cNvSpPr>
          <p:nvPr/>
        </p:nvSpPr>
        <p:spPr bwMode="auto">
          <a:xfrm>
            <a:off x="3495675" y="39528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16" name="Rectangle 639"/>
          <p:cNvSpPr>
            <a:spLocks noChangeArrowheads="1"/>
          </p:cNvSpPr>
          <p:nvPr/>
        </p:nvSpPr>
        <p:spPr bwMode="auto">
          <a:xfrm>
            <a:off x="3130550" y="42116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817" name="Rectangle 640"/>
          <p:cNvSpPr>
            <a:spLocks noChangeArrowheads="1"/>
          </p:cNvSpPr>
          <p:nvPr/>
        </p:nvSpPr>
        <p:spPr bwMode="auto">
          <a:xfrm>
            <a:off x="3294063" y="40655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18" name="Rectangle 641"/>
          <p:cNvSpPr>
            <a:spLocks noChangeArrowheads="1"/>
          </p:cNvSpPr>
          <p:nvPr/>
        </p:nvSpPr>
        <p:spPr bwMode="auto">
          <a:xfrm>
            <a:off x="3451225" y="39782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19" name="Rectangle 642"/>
          <p:cNvSpPr>
            <a:spLocks noChangeArrowheads="1"/>
          </p:cNvSpPr>
          <p:nvPr/>
        </p:nvSpPr>
        <p:spPr bwMode="auto">
          <a:xfrm>
            <a:off x="4662488" y="26050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0" name="Rectangle 643"/>
          <p:cNvSpPr>
            <a:spLocks noChangeArrowheads="1"/>
          </p:cNvSpPr>
          <p:nvPr/>
        </p:nvSpPr>
        <p:spPr bwMode="auto">
          <a:xfrm>
            <a:off x="3351213" y="38973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21" name="Rectangle 644"/>
          <p:cNvSpPr>
            <a:spLocks noChangeArrowheads="1"/>
          </p:cNvSpPr>
          <p:nvPr/>
        </p:nvSpPr>
        <p:spPr bwMode="auto">
          <a:xfrm>
            <a:off x="2874963" y="40655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22" name="Rectangle 645"/>
          <p:cNvSpPr>
            <a:spLocks noChangeArrowheads="1"/>
          </p:cNvSpPr>
          <p:nvPr/>
        </p:nvSpPr>
        <p:spPr bwMode="auto">
          <a:xfrm>
            <a:off x="3473450"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3" name="Rectangle 646"/>
          <p:cNvSpPr>
            <a:spLocks noChangeArrowheads="1"/>
          </p:cNvSpPr>
          <p:nvPr/>
        </p:nvSpPr>
        <p:spPr bwMode="auto">
          <a:xfrm>
            <a:off x="2921000" y="43529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24" name="Rectangle 647"/>
          <p:cNvSpPr>
            <a:spLocks noChangeArrowheads="1"/>
          </p:cNvSpPr>
          <p:nvPr/>
        </p:nvSpPr>
        <p:spPr bwMode="auto">
          <a:xfrm>
            <a:off x="2700338" y="43910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5" name="Rectangle 648"/>
          <p:cNvSpPr>
            <a:spLocks noChangeArrowheads="1"/>
          </p:cNvSpPr>
          <p:nvPr/>
        </p:nvSpPr>
        <p:spPr bwMode="auto">
          <a:xfrm>
            <a:off x="291782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6" name="Rectangle 649"/>
          <p:cNvSpPr>
            <a:spLocks noChangeArrowheads="1"/>
          </p:cNvSpPr>
          <p:nvPr/>
        </p:nvSpPr>
        <p:spPr bwMode="auto">
          <a:xfrm>
            <a:off x="3295650" y="40005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7" name="Rectangle 650"/>
          <p:cNvSpPr>
            <a:spLocks noChangeArrowheads="1"/>
          </p:cNvSpPr>
          <p:nvPr/>
        </p:nvSpPr>
        <p:spPr bwMode="auto">
          <a:xfrm>
            <a:off x="3055938" y="42957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8" name="Rectangle 651"/>
          <p:cNvSpPr>
            <a:spLocks noChangeArrowheads="1"/>
          </p:cNvSpPr>
          <p:nvPr/>
        </p:nvSpPr>
        <p:spPr bwMode="auto">
          <a:xfrm>
            <a:off x="331946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29" name="Rectangle 652"/>
          <p:cNvSpPr>
            <a:spLocks noChangeArrowheads="1"/>
          </p:cNvSpPr>
          <p:nvPr/>
        </p:nvSpPr>
        <p:spPr bwMode="auto">
          <a:xfrm>
            <a:off x="3343275"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0" name="Rectangle 653"/>
          <p:cNvSpPr>
            <a:spLocks noChangeArrowheads="1"/>
          </p:cNvSpPr>
          <p:nvPr/>
        </p:nvSpPr>
        <p:spPr bwMode="auto">
          <a:xfrm>
            <a:off x="3530600" y="36718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31" name="Rectangle 654"/>
          <p:cNvSpPr>
            <a:spLocks noChangeArrowheads="1"/>
          </p:cNvSpPr>
          <p:nvPr/>
        </p:nvSpPr>
        <p:spPr bwMode="auto">
          <a:xfrm>
            <a:off x="2871788"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32" name="Rectangle 655"/>
          <p:cNvSpPr>
            <a:spLocks noChangeArrowheads="1"/>
          </p:cNvSpPr>
          <p:nvPr/>
        </p:nvSpPr>
        <p:spPr bwMode="auto">
          <a:xfrm>
            <a:off x="3209925" y="3854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3" name="Rectangle 656"/>
          <p:cNvSpPr>
            <a:spLocks noChangeArrowheads="1"/>
          </p:cNvSpPr>
          <p:nvPr/>
        </p:nvSpPr>
        <p:spPr bwMode="auto">
          <a:xfrm>
            <a:off x="3414713" y="38115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34" name="Rectangle 657"/>
          <p:cNvSpPr>
            <a:spLocks noChangeArrowheads="1"/>
          </p:cNvSpPr>
          <p:nvPr/>
        </p:nvSpPr>
        <p:spPr bwMode="auto">
          <a:xfrm>
            <a:off x="2962275" y="4446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5" name="Rectangle 658"/>
          <p:cNvSpPr>
            <a:spLocks noChangeArrowheads="1"/>
          </p:cNvSpPr>
          <p:nvPr/>
        </p:nvSpPr>
        <p:spPr bwMode="auto">
          <a:xfrm>
            <a:off x="3035300" y="3895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36" name="Rectangle 659"/>
          <p:cNvSpPr>
            <a:spLocks noChangeArrowheads="1"/>
          </p:cNvSpPr>
          <p:nvPr/>
        </p:nvSpPr>
        <p:spPr bwMode="auto">
          <a:xfrm>
            <a:off x="3095625" y="4171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7" name="Rectangle 660"/>
          <p:cNvSpPr>
            <a:spLocks noChangeArrowheads="1"/>
          </p:cNvSpPr>
          <p:nvPr/>
        </p:nvSpPr>
        <p:spPr bwMode="auto">
          <a:xfrm>
            <a:off x="3363913" y="4021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8" name="Rectangle 661"/>
          <p:cNvSpPr>
            <a:spLocks noChangeArrowheads="1"/>
          </p:cNvSpPr>
          <p:nvPr/>
        </p:nvSpPr>
        <p:spPr bwMode="auto">
          <a:xfrm>
            <a:off x="3409950"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9" name="Rectangle 662"/>
          <p:cNvSpPr>
            <a:spLocks noChangeArrowheads="1"/>
          </p:cNvSpPr>
          <p:nvPr/>
        </p:nvSpPr>
        <p:spPr bwMode="auto">
          <a:xfrm>
            <a:off x="294322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40" name="Rectangle 663"/>
          <p:cNvSpPr>
            <a:spLocks noChangeArrowheads="1"/>
          </p:cNvSpPr>
          <p:nvPr/>
        </p:nvSpPr>
        <p:spPr bwMode="auto">
          <a:xfrm>
            <a:off x="3086100" y="4389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1" name="Rectangle 664"/>
          <p:cNvSpPr>
            <a:spLocks noChangeArrowheads="1"/>
          </p:cNvSpPr>
          <p:nvPr/>
        </p:nvSpPr>
        <p:spPr bwMode="auto">
          <a:xfrm>
            <a:off x="4432300" y="2886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2" name="Rectangle 665"/>
          <p:cNvSpPr>
            <a:spLocks noChangeArrowheads="1"/>
          </p:cNvSpPr>
          <p:nvPr/>
        </p:nvSpPr>
        <p:spPr bwMode="auto">
          <a:xfrm>
            <a:off x="3189288" y="40767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3" name="Rectangle 666"/>
          <p:cNvSpPr>
            <a:spLocks noChangeArrowheads="1"/>
          </p:cNvSpPr>
          <p:nvPr/>
        </p:nvSpPr>
        <p:spPr bwMode="auto">
          <a:xfrm>
            <a:off x="2874963" y="46497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44" name="Rectangle 667"/>
          <p:cNvSpPr>
            <a:spLocks noChangeArrowheads="1"/>
          </p:cNvSpPr>
          <p:nvPr/>
        </p:nvSpPr>
        <p:spPr bwMode="auto">
          <a:xfrm>
            <a:off x="3355975" y="39893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45" name="Rectangle 668"/>
          <p:cNvSpPr>
            <a:spLocks noChangeArrowheads="1"/>
          </p:cNvSpPr>
          <p:nvPr/>
        </p:nvSpPr>
        <p:spPr bwMode="auto">
          <a:xfrm>
            <a:off x="3043238" y="42116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46" name="Rectangle 669"/>
          <p:cNvSpPr>
            <a:spLocks noChangeArrowheads="1"/>
          </p:cNvSpPr>
          <p:nvPr/>
        </p:nvSpPr>
        <p:spPr bwMode="auto">
          <a:xfrm>
            <a:off x="2932113" y="44243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47" name="Rectangle 670"/>
          <p:cNvSpPr>
            <a:spLocks noChangeArrowheads="1"/>
          </p:cNvSpPr>
          <p:nvPr/>
        </p:nvSpPr>
        <p:spPr bwMode="auto">
          <a:xfrm>
            <a:off x="3219450" y="40401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48" name="Rectangle 671"/>
          <p:cNvSpPr>
            <a:spLocks noChangeArrowheads="1"/>
          </p:cNvSpPr>
          <p:nvPr/>
        </p:nvSpPr>
        <p:spPr bwMode="auto">
          <a:xfrm>
            <a:off x="2757488" y="4489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49" name="Rectangle 672"/>
          <p:cNvSpPr>
            <a:spLocks noChangeArrowheads="1"/>
          </p:cNvSpPr>
          <p:nvPr/>
        </p:nvSpPr>
        <p:spPr bwMode="auto">
          <a:xfrm>
            <a:off x="3286125"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0" name="Rectangle 673"/>
          <p:cNvSpPr>
            <a:spLocks noChangeArrowheads="1"/>
          </p:cNvSpPr>
          <p:nvPr/>
        </p:nvSpPr>
        <p:spPr bwMode="auto">
          <a:xfrm>
            <a:off x="4406900" y="2890838"/>
            <a:ext cx="7938" cy="11112"/>
          </a:xfrm>
          <a:prstGeom prst="rect">
            <a:avLst/>
          </a:prstGeom>
          <a:solidFill>
            <a:srgbClr val="000000"/>
          </a:solidFill>
          <a:ln w="9525">
            <a:solidFill>
              <a:schemeClr val="tx1"/>
            </a:solidFill>
            <a:miter lim="800000"/>
            <a:headEnd/>
            <a:tailEnd/>
          </a:ln>
        </p:spPr>
        <p:txBody>
          <a:bodyPr/>
          <a:lstStyle/>
          <a:p>
            <a:endParaRPr lang="en-US"/>
          </a:p>
        </p:txBody>
      </p:sp>
      <p:sp>
        <p:nvSpPr>
          <p:cNvPr id="11851" name="Rectangle 674"/>
          <p:cNvSpPr>
            <a:spLocks noChangeArrowheads="1"/>
          </p:cNvSpPr>
          <p:nvPr/>
        </p:nvSpPr>
        <p:spPr bwMode="auto">
          <a:xfrm>
            <a:off x="3541713" y="3708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2" name="Rectangle 675"/>
          <p:cNvSpPr>
            <a:spLocks noChangeArrowheads="1"/>
          </p:cNvSpPr>
          <p:nvPr/>
        </p:nvSpPr>
        <p:spPr bwMode="auto">
          <a:xfrm>
            <a:off x="3198813" y="4146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3" name="Rectangle 676"/>
          <p:cNvSpPr>
            <a:spLocks noChangeArrowheads="1"/>
          </p:cNvSpPr>
          <p:nvPr/>
        </p:nvSpPr>
        <p:spPr bwMode="auto">
          <a:xfrm>
            <a:off x="3398838"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54" name="Rectangle 677"/>
          <p:cNvSpPr>
            <a:spLocks noChangeArrowheads="1"/>
          </p:cNvSpPr>
          <p:nvPr/>
        </p:nvSpPr>
        <p:spPr bwMode="auto">
          <a:xfrm>
            <a:off x="3394075" y="4048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55" name="Rectangle 678"/>
          <p:cNvSpPr>
            <a:spLocks noChangeArrowheads="1"/>
          </p:cNvSpPr>
          <p:nvPr/>
        </p:nvSpPr>
        <p:spPr bwMode="auto">
          <a:xfrm>
            <a:off x="3379788" y="39179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856" name="Rectangle 679"/>
          <p:cNvSpPr>
            <a:spLocks noChangeArrowheads="1"/>
          </p:cNvSpPr>
          <p:nvPr/>
        </p:nvSpPr>
        <p:spPr bwMode="auto">
          <a:xfrm>
            <a:off x="3371850" y="39957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57" name="Rectangle 680"/>
          <p:cNvSpPr>
            <a:spLocks noChangeArrowheads="1"/>
          </p:cNvSpPr>
          <p:nvPr/>
        </p:nvSpPr>
        <p:spPr bwMode="auto">
          <a:xfrm>
            <a:off x="3084513" y="3963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8" name="Rectangle 681"/>
          <p:cNvSpPr>
            <a:spLocks noChangeArrowheads="1"/>
          </p:cNvSpPr>
          <p:nvPr/>
        </p:nvSpPr>
        <p:spPr bwMode="auto">
          <a:xfrm>
            <a:off x="3351213" y="36766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59" name="Rectangle 682"/>
          <p:cNvSpPr>
            <a:spLocks noChangeArrowheads="1"/>
          </p:cNvSpPr>
          <p:nvPr/>
        </p:nvSpPr>
        <p:spPr bwMode="auto">
          <a:xfrm>
            <a:off x="3352800"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60" name="Rectangle 683"/>
          <p:cNvSpPr>
            <a:spLocks noChangeArrowheads="1"/>
          </p:cNvSpPr>
          <p:nvPr/>
        </p:nvSpPr>
        <p:spPr bwMode="auto">
          <a:xfrm>
            <a:off x="3028950" y="4330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61" name="Rectangle 684"/>
          <p:cNvSpPr>
            <a:spLocks noChangeArrowheads="1"/>
          </p:cNvSpPr>
          <p:nvPr/>
        </p:nvSpPr>
        <p:spPr bwMode="auto">
          <a:xfrm>
            <a:off x="3244850" y="3776663"/>
            <a:ext cx="11113" cy="11112"/>
          </a:xfrm>
          <a:prstGeom prst="rect">
            <a:avLst/>
          </a:prstGeom>
          <a:solidFill>
            <a:srgbClr val="000000"/>
          </a:solidFill>
          <a:ln w="9525">
            <a:solidFill>
              <a:schemeClr val="tx1"/>
            </a:solidFill>
            <a:miter lim="800000"/>
            <a:headEnd/>
            <a:tailEnd/>
          </a:ln>
        </p:spPr>
        <p:txBody>
          <a:bodyPr/>
          <a:lstStyle/>
          <a:p>
            <a:endParaRPr lang="en-US"/>
          </a:p>
        </p:txBody>
      </p:sp>
      <p:sp>
        <p:nvSpPr>
          <p:cNvPr id="11862" name="Rectangle 685"/>
          <p:cNvSpPr>
            <a:spLocks noChangeArrowheads="1"/>
          </p:cNvSpPr>
          <p:nvPr/>
        </p:nvSpPr>
        <p:spPr bwMode="auto">
          <a:xfrm>
            <a:off x="2646363" y="464343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63" name="Rectangle 686"/>
          <p:cNvSpPr>
            <a:spLocks noChangeArrowheads="1"/>
          </p:cNvSpPr>
          <p:nvPr/>
        </p:nvSpPr>
        <p:spPr bwMode="auto">
          <a:xfrm>
            <a:off x="3025775" y="43942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64" name="Rectangle 687"/>
          <p:cNvSpPr>
            <a:spLocks noChangeArrowheads="1"/>
          </p:cNvSpPr>
          <p:nvPr/>
        </p:nvSpPr>
        <p:spPr bwMode="auto">
          <a:xfrm>
            <a:off x="4953000" y="2330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65" name="Rectangle 688"/>
          <p:cNvSpPr>
            <a:spLocks noChangeArrowheads="1"/>
          </p:cNvSpPr>
          <p:nvPr/>
        </p:nvSpPr>
        <p:spPr bwMode="auto">
          <a:xfrm>
            <a:off x="2667000" y="44767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866" name="Rectangle 689"/>
          <p:cNvSpPr>
            <a:spLocks noChangeArrowheads="1"/>
          </p:cNvSpPr>
          <p:nvPr/>
        </p:nvSpPr>
        <p:spPr bwMode="auto">
          <a:xfrm>
            <a:off x="2733675" y="4292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67" name="Rectangle 690"/>
          <p:cNvSpPr>
            <a:spLocks noChangeArrowheads="1"/>
          </p:cNvSpPr>
          <p:nvPr/>
        </p:nvSpPr>
        <p:spPr bwMode="auto">
          <a:xfrm>
            <a:off x="2955925" y="42545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868" name="Rectangle 691"/>
          <p:cNvSpPr>
            <a:spLocks noChangeArrowheads="1"/>
          </p:cNvSpPr>
          <p:nvPr/>
        </p:nvSpPr>
        <p:spPr bwMode="auto">
          <a:xfrm>
            <a:off x="2940050" y="44275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69" name="Rectangle 692"/>
          <p:cNvSpPr>
            <a:spLocks noChangeArrowheads="1"/>
          </p:cNvSpPr>
          <p:nvPr/>
        </p:nvSpPr>
        <p:spPr bwMode="auto">
          <a:xfrm>
            <a:off x="4983163" y="2324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70" name="Rectangle 693"/>
          <p:cNvSpPr>
            <a:spLocks noChangeArrowheads="1"/>
          </p:cNvSpPr>
          <p:nvPr/>
        </p:nvSpPr>
        <p:spPr bwMode="auto">
          <a:xfrm>
            <a:off x="2752725" y="47863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71" name="Rectangle 694"/>
          <p:cNvSpPr>
            <a:spLocks noChangeArrowheads="1"/>
          </p:cNvSpPr>
          <p:nvPr/>
        </p:nvSpPr>
        <p:spPr bwMode="auto">
          <a:xfrm>
            <a:off x="3119438" y="3894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72" name="Rectangle 695"/>
          <p:cNvSpPr>
            <a:spLocks noChangeArrowheads="1"/>
          </p:cNvSpPr>
          <p:nvPr/>
        </p:nvSpPr>
        <p:spPr bwMode="auto">
          <a:xfrm>
            <a:off x="3019425" y="44402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73" name="Rectangle 696"/>
          <p:cNvSpPr>
            <a:spLocks noChangeArrowheads="1"/>
          </p:cNvSpPr>
          <p:nvPr/>
        </p:nvSpPr>
        <p:spPr bwMode="auto">
          <a:xfrm>
            <a:off x="3341688" y="4030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4" name="Rectangle 697"/>
          <p:cNvSpPr>
            <a:spLocks noChangeArrowheads="1"/>
          </p:cNvSpPr>
          <p:nvPr/>
        </p:nvSpPr>
        <p:spPr bwMode="auto">
          <a:xfrm>
            <a:off x="330041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5" name="Rectangle 698"/>
          <p:cNvSpPr>
            <a:spLocks noChangeArrowheads="1"/>
          </p:cNvSpPr>
          <p:nvPr/>
        </p:nvSpPr>
        <p:spPr bwMode="auto">
          <a:xfrm>
            <a:off x="3443288"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6" name="Rectangle 699"/>
          <p:cNvSpPr>
            <a:spLocks noChangeArrowheads="1"/>
          </p:cNvSpPr>
          <p:nvPr/>
        </p:nvSpPr>
        <p:spPr bwMode="auto">
          <a:xfrm>
            <a:off x="4013200" y="3219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7" name="Rectangle 700"/>
          <p:cNvSpPr>
            <a:spLocks noChangeArrowheads="1"/>
          </p:cNvSpPr>
          <p:nvPr/>
        </p:nvSpPr>
        <p:spPr bwMode="auto">
          <a:xfrm>
            <a:off x="2994025" y="43370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78" name="Rectangle 701"/>
          <p:cNvSpPr>
            <a:spLocks noChangeArrowheads="1"/>
          </p:cNvSpPr>
          <p:nvPr/>
        </p:nvSpPr>
        <p:spPr bwMode="auto">
          <a:xfrm>
            <a:off x="2711450" y="4573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9" name="Rectangle 702"/>
          <p:cNvSpPr>
            <a:spLocks noChangeArrowheads="1"/>
          </p:cNvSpPr>
          <p:nvPr/>
        </p:nvSpPr>
        <p:spPr bwMode="auto">
          <a:xfrm>
            <a:off x="3151188" y="39544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0" name="Rectangle 703"/>
          <p:cNvSpPr>
            <a:spLocks noChangeArrowheads="1"/>
          </p:cNvSpPr>
          <p:nvPr/>
        </p:nvSpPr>
        <p:spPr bwMode="auto">
          <a:xfrm>
            <a:off x="2922588" y="45577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81" name="Rectangle 704"/>
          <p:cNvSpPr>
            <a:spLocks noChangeArrowheads="1"/>
          </p:cNvSpPr>
          <p:nvPr/>
        </p:nvSpPr>
        <p:spPr bwMode="auto">
          <a:xfrm>
            <a:off x="3316288" y="4024313"/>
            <a:ext cx="11112" cy="11112"/>
          </a:xfrm>
          <a:prstGeom prst="rect">
            <a:avLst/>
          </a:prstGeom>
          <a:solidFill>
            <a:srgbClr val="000000"/>
          </a:solidFill>
          <a:ln w="9525">
            <a:solidFill>
              <a:schemeClr val="tx1"/>
            </a:solidFill>
            <a:miter lim="800000"/>
            <a:headEnd/>
            <a:tailEnd/>
          </a:ln>
        </p:spPr>
        <p:txBody>
          <a:bodyPr/>
          <a:lstStyle/>
          <a:p>
            <a:endParaRPr lang="en-US"/>
          </a:p>
        </p:txBody>
      </p:sp>
      <p:sp>
        <p:nvSpPr>
          <p:cNvPr id="11882" name="Rectangle 705"/>
          <p:cNvSpPr>
            <a:spLocks noChangeArrowheads="1"/>
          </p:cNvSpPr>
          <p:nvPr/>
        </p:nvSpPr>
        <p:spPr bwMode="auto">
          <a:xfrm>
            <a:off x="3362325"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83" name="Rectangle 706"/>
          <p:cNvSpPr>
            <a:spLocks noChangeArrowheads="1"/>
          </p:cNvSpPr>
          <p:nvPr/>
        </p:nvSpPr>
        <p:spPr bwMode="auto">
          <a:xfrm>
            <a:off x="3035300" y="4286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84" name="Rectangle 707"/>
          <p:cNvSpPr>
            <a:spLocks noChangeArrowheads="1"/>
          </p:cNvSpPr>
          <p:nvPr/>
        </p:nvSpPr>
        <p:spPr bwMode="auto">
          <a:xfrm>
            <a:off x="3489325" y="3894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85" name="Rectangle 708"/>
          <p:cNvSpPr>
            <a:spLocks noChangeArrowheads="1"/>
          </p:cNvSpPr>
          <p:nvPr/>
        </p:nvSpPr>
        <p:spPr bwMode="auto">
          <a:xfrm>
            <a:off x="2836863"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6" name="Rectangle 709"/>
          <p:cNvSpPr>
            <a:spLocks noChangeArrowheads="1"/>
          </p:cNvSpPr>
          <p:nvPr/>
        </p:nvSpPr>
        <p:spPr bwMode="auto">
          <a:xfrm>
            <a:off x="3571875" y="38068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87" name="Rectangle 710"/>
          <p:cNvSpPr>
            <a:spLocks noChangeArrowheads="1"/>
          </p:cNvSpPr>
          <p:nvPr/>
        </p:nvSpPr>
        <p:spPr bwMode="auto">
          <a:xfrm>
            <a:off x="4200525" y="3033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88" name="Rectangle 711"/>
          <p:cNvSpPr>
            <a:spLocks noChangeArrowheads="1"/>
          </p:cNvSpPr>
          <p:nvPr/>
        </p:nvSpPr>
        <p:spPr bwMode="auto">
          <a:xfrm>
            <a:off x="3513138" y="38608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9" name="Rectangle 712"/>
          <p:cNvSpPr>
            <a:spLocks noChangeArrowheads="1"/>
          </p:cNvSpPr>
          <p:nvPr/>
        </p:nvSpPr>
        <p:spPr bwMode="auto">
          <a:xfrm>
            <a:off x="2806700" y="4313238"/>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890" name="Rectangle 713"/>
          <p:cNvSpPr>
            <a:spLocks noChangeArrowheads="1"/>
          </p:cNvSpPr>
          <p:nvPr/>
        </p:nvSpPr>
        <p:spPr bwMode="auto">
          <a:xfrm>
            <a:off x="3476625"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1" name="Rectangle 714"/>
          <p:cNvSpPr>
            <a:spLocks noChangeArrowheads="1"/>
          </p:cNvSpPr>
          <p:nvPr/>
        </p:nvSpPr>
        <p:spPr bwMode="auto">
          <a:xfrm>
            <a:off x="2874963" y="39512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92" name="Rectangle 715"/>
          <p:cNvSpPr>
            <a:spLocks noChangeArrowheads="1"/>
          </p:cNvSpPr>
          <p:nvPr/>
        </p:nvSpPr>
        <p:spPr bwMode="auto">
          <a:xfrm>
            <a:off x="2776538" y="4224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3" name="Rectangle 716"/>
          <p:cNvSpPr>
            <a:spLocks noChangeArrowheads="1"/>
          </p:cNvSpPr>
          <p:nvPr/>
        </p:nvSpPr>
        <p:spPr bwMode="auto">
          <a:xfrm>
            <a:off x="3451225" y="39719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894" name="Rectangle 717"/>
          <p:cNvSpPr>
            <a:spLocks noChangeArrowheads="1"/>
          </p:cNvSpPr>
          <p:nvPr/>
        </p:nvSpPr>
        <p:spPr bwMode="auto">
          <a:xfrm>
            <a:off x="3235325" y="3817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95" name="Rectangle 718"/>
          <p:cNvSpPr>
            <a:spLocks noChangeArrowheads="1"/>
          </p:cNvSpPr>
          <p:nvPr/>
        </p:nvSpPr>
        <p:spPr bwMode="auto">
          <a:xfrm>
            <a:off x="3408363" y="39100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96" name="Rectangle 719"/>
          <p:cNvSpPr>
            <a:spLocks noChangeArrowheads="1"/>
          </p:cNvSpPr>
          <p:nvPr/>
        </p:nvSpPr>
        <p:spPr bwMode="auto">
          <a:xfrm>
            <a:off x="3222625" y="42402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897" name="Rectangle 720"/>
          <p:cNvSpPr>
            <a:spLocks noChangeArrowheads="1"/>
          </p:cNvSpPr>
          <p:nvPr/>
        </p:nvSpPr>
        <p:spPr bwMode="auto">
          <a:xfrm>
            <a:off x="3071813" y="3744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98" name="Rectangle 721"/>
          <p:cNvSpPr>
            <a:spLocks noChangeArrowheads="1"/>
          </p:cNvSpPr>
          <p:nvPr/>
        </p:nvSpPr>
        <p:spPr bwMode="auto">
          <a:xfrm>
            <a:off x="3163888" y="4233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9" name="Rectangle 722"/>
          <p:cNvSpPr>
            <a:spLocks noChangeArrowheads="1"/>
          </p:cNvSpPr>
          <p:nvPr/>
        </p:nvSpPr>
        <p:spPr bwMode="auto">
          <a:xfrm>
            <a:off x="33512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00" name="Rectangle 723"/>
          <p:cNvSpPr>
            <a:spLocks noChangeArrowheads="1"/>
          </p:cNvSpPr>
          <p:nvPr/>
        </p:nvSpPr>
        <p:spPr bwMode="auto">
          <a:xfrm>
            <a:off x="3422650" y="39322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1" name="Rectangle 724"/>
          <p:cNvSpPr>
            <a:spLocks noChangeArrowheads="1"/>
          </p:cNvSpPr>
          <p:nvPr/>
        </p:nvSpPr>
        <p:spPr bwMode="auto">
          <a:xfrm>
            <a:off x="3444875" y="38290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2" name="Rectangle 725"/>
          <p:cNvSpPr>
            <a:spLocks noChangeArrowheads="1"/>
          </p:cNvSpPr>
          <p:nvPr/>
        </p:nvSpPr>
        <p:spPr bwMode="auto">
          <a:xfrm>
            <a:off x="3571875" y="3697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03" name="Rectangle 726"/>
          <p:cNvSpPr>
            <a:spLocks noChangeArrowheads="1"/>
          </p:cNvSpPr>
          <p:nvPr/>
        </p:nvSpPr>
        <p:spPr bwMode="auto">
          <a:xfrm>
            <a:off x="2652713" y="45513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04" name="Rectangle 727"/>
          <p:cNvSpPr>
            <a:spLocks noChangeArrowheads="1"/>
          </p:cNvSpPr>
          <p:nvPr/>
        </p:nvSpPr>
        <p:spPr bwMode="auto">
          <a:xfrm>
            <a:off x="2981325"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5" name="Rectangle 728"/>
          <p:cNvSpPr>
            <a:spLocks noChangeArrowheads="1"/>
          </p:cNvSpPr>
          <p:nvPr/>
        </p:nvSpPr>
        <p:spPr bwMode="auto">
          <a:xfrm>
            <a:off x="3186113" y="4217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6" name="Rectangle 729"/>
          <p:cNvSpPr>
            <a:spLocks noChangeArrowheads="1"/>
          </p:cNvSpPr>
          <p:nvPr/>
        </p:nvSpPr>
        <p:spPr bwMode="auto">
          <a:xfrm>
            <a:off x="3362325"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7" name="Rectangle 730"/>
          <p:cNvSpPr>
            <a:spLocks noChangeArrowheads="1"/>
          </p:cNvSpPr>
          <p:nvPr/>
        </p:nvSpPr>
        <p:spPr bwMode="auto">
          <a:xfrm>
            <a:off x="2897188" y="4373563"/>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908" name="Rectangle 731"/>
          <p:cNvSpPr>
            <a:spLocks noChangeArrowheads="1"/>
          </p:cNvSpPr>
          <p:nvPr/>
        </p:nvSpPr>
        <p:spPr bwMode="auto">
          <a:xfrm>
            <a:off x="2984500"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9" name="Rectangle 732"/>
          <p:cNvSpPr>
            <a:spLocks noChangeArrowheads="1"/>
          </p:cNvSpPr>
          <p:nvPr/>
        </p:nvSpPr>
        <p:spPr bwMode="auto">
          <a:xfrm>
            <a:off x="3405188" y="37306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0" name="Rectangle 733"/>
          <p:cNvSpPr>
            <a:spLocks noChangeArrowheads="1"/>
          </p:cNvSpPr>
          <p:nvPr/>
        </p:nvSpPr>
        <p:spPr bwMode="auto">
          <a:xfrm>
            <a:off x="2794000" y="4435475"/>
            <a:ext cx="7938" cy="6350"/>
          </a:xfrm>
          <a:prstGeom prst="rect">
            <a:avLst/>
          </a:prstGeom>
          <a:solidFill>
            <a:srgbClr val="000000"/>
          </a:solidFill>
          <a:ln w="9525">
            <a:solidFill>
              <a:schemeClr val="tx1"/>
            </a:solidFill>
            <a:miter lim="800000"/>
            <a:headEnd/>
            <a:tailEnd/>
          </a:ln>
        </p:spPr>
        <p:txBody>
          <a:bodyPr/>
          <a:lstStyle/>
          <a:p>
            <a:endParaRPr lang="en-US"/>
          </a:p>
        </p:txBody>
      </p:sp>
      <p:sp>
        <p:nvSpPr>
          <p:cNvPr id="11911" name="Rectangle 734"/>
          <p:cNvSpPr>
            <a:spLocks noChangeArrowheads="1"/>
          </p:cNvSpPr>
          <p:nvPr/>
        </p:nvSpPr>
        <p:spPr bwMode="auto">
          <a:xfrm>
            <a:off x="3171825" y="41878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12" name="Rectangle 735"/>
          <p:cNvSpPr>
            <a:spLocks noChangeArrowheads="1"/>
          </p:cNvSpPr>
          <p:nvPr/>
        </p:nvSpPr>
        <p:spPr bwMode="auto">
          <a:xfrm>
            <a:off x="2895600" y="40862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913" name="Rectangle 736"/>
          <p:cNvSpPr>
            <a:spLocks noChangeArrowheads="1"/>
          </p:cNvSpPr>
          <p:nvPr/>
        </p:nvSpPr>
        <p:spPr bwMode="auto">
          <a:xfrm>
            <a:off x="3282950" y="37195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14" name="Rectangle 737"/>
          <p:cNvSpPr>
            <a:spLocks noChangeArrowheads="1"/>
          </p:cNvSpPr>
          <p:nvPr/>
        </p:nvSpPr>
        <p:spPr bwMode="auto">
          <a:xfrm>
            <a:off x="28003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15" name="Rectangle 738"/>
          <p:cNvSpPr>
            <a:spLocks noChangeArrowheads="1"/>
          </p:cNvSpPr>
          <p:nvPr/>
        </p:nvSpPr>
        <p:spPr bwMode="auto">
          <a:xfrm>
            <a:off x="2733675" y="41973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6" name="Rectangle 739"/>
          <p:cNvSpPr>
            <a:spLocks noChangeArrowheads="1"/>
          </p:cNvSpPr>
          <p:nvPr/>
        </p:nvSpPr>
        <p:spPr bwMode="auto">
          <a:xfrm>
            <a:off x="2906713" y="40878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7" name="Rectangle 740"/>
          <p:cNvSpPr>
            <a:spLocks noChangeArrowheads="1"/>
          </p:cNvSpPr>
          <p:nvPr/>
        </p:nvSpPr>
        <p:spPr bwMode="auto">
          <a:xfrm>
            <a:off x="3201988" y="41513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18" name="Rectangle 741"/>
          <p:cNvSpPr>
            <a:spLocks noChangeArrowheads="1"/>
          </p:cNvSpPr>
          <p:nvPr/>
        </p:nvSpPr>
        <p:spPr bwMode="auto">
          <a:xfrm>
            <a:off x="3186113"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9" name="Rectangle 742"/>
          <p:cNvSpPr>
            <a:spLocks noChangeArrowheads="1"/>
          </p:cNvSpPr>
          <p:nvPr/>
        </p:nvSpPr>
        <p:spPr bwMode="auto">
          <a:xfrm>
            <a:off x="2659063" y="4400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20" name="Rectangle 743"/>
          <p:cNvSpPr>
            <a:spLocks noChangeArrowheads="1"/>
          </p:cNvSpPr>
          <p:nvPr/>
        </p:nvSpPr>
        <p:spPr bwMode="auto">
          <a:xfrm>
            <a:off x="3421063" y="39322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1" name="Rectangle 744"/>
          <p:cNvSpPr>
            <a:spLocks noChangeArrowheads="1"/>
          </p:cNvSpPr>
          <p:nvPr/>
        </p:nvSpPr>
        <p:spPr bwMode="auto">
          <a:xfrm>
            <a:off x="330517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2" name="Rectangle 745"/>
          <p:cNvSpPr>
            <a:spLocks noChangeArrowheads="1"/>
          </p:cNvSpPr>
          <p:nvPr/>
        </p:nvSpPr>
        <p:spPr bwMode="auto">
          <a:xfrm>
            <a:off x="2686050" y="43322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3" name="Rectangle 746"/>
          <p:cNvSpPr>
            <a:spLocks noChangeArrowheads="1"/>
          </p:cNvSpPr>
          <p:nvPr/>
        </p:nvSpPr>
        <p:spPr bwMode="auto">
          <a:xfrm>
            <a:off x="2663825" y="4384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24" name="Rectangle 747"/>
          <p:cNvSpPr>
            <a:spLocks noChangeArrowheads="1"/>
          </p:cNvSpPr>
          <p:nvPr/>
        </p:nvSpPr>
        <p:spPr bwMode="auto">
          <a:xfrm>
            <a:off x="3251200" y="40973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25" name="Rectangle 748"/>
          <p:cNvSpPr>
            <a:spLocks noChangeArrowheads="1"/>
          </p:cNvSpPr>
          <p:nvPr/>
        </p:nvSpPr>
        <p:spPr bwMode="auto">
          <a:xfrm>
            <a:off x="3387725" y="40116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26" name="Rectangle 749"/>
          <p:cNvSpPr>
            <a:spLocks noChangeArrowheads="1"/>
          </p:cNvSpPr>
          <p:nvPr/>
        </p:nvSpPr>
        <p:spPr bwMode="auto">
          <a:xfrm>
            <a:off x="3549650" y="37226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27" name="Rectangle 750"/>
          <p:cNvSpPr>
            <a:spLocks noChangeArrowheads="1"/>
          </p:cNvSpPr>
          <p:nvPr/>
        </p:nvSpPr>
        <p:spPr bwMode="auto">
          <a:xfrm>
            <a:off x="4195763" y="30988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28" name="Rectangle 751"/>
          <p:cNvSpPr>
            <a:spLocks noChangeArrowheads="1"/>
          </p:cNvSpPr>
          <p:nvPr/>
        </p:nvSpPr>
        <p:spPr bwMode="auto">
          <a:xfrm>
            <a:off x="2711450" y="4222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9" name="Rectangle 752"/>
          <p:cNvSpPr>
            <a:spLocks noChangeArrowheads="1"/>
          </p:cNvSpPr>
          <p:nvPr/>
        </p:nvSpPr>
        <p:spPr bwMode="auto">
          <a:xfrm>
            <a:off x="2725738" y="42910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0" name="Rectangle 753"/>
          <p:cNvSpPr>
            <a:spLocks noChangeArrowheads="1"/>
          </p:cNvSpPr>
          <p:nvPr/>
        </p:nvSpPr>
        <p:spPr bwMode="auto">
          <a:xfrm>
            <a:off x="3352800" y="41179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931" name="Rectangle 754"/>
          <p:cNvSpPr>
            <a:spLocks noChangeArrowheads="1"/>
          </p:cNvSpPr>
          <p:nvPr/>
        </p:nvSpPr>
        <p:spPr bwMode="auto">
          <a:xfrm>
            <a:off x="2686050" y="4430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32" name="Rectangle 755"/>
          <p:cNvSpPr>
            <a:spLocks noChangeArrowheads="1"/>
          </p:cNvSpPr>
          <p:nvPr/>
        </p:nvSpPr>
        <p:spPr bwMode="auto">
          <a:xfrm>
            <a:off x="3298825"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33" name="Rectangle 756"/>
          <p:cNvSpPr>
            <a:spLocks noChangeArrowheads="1"/>
          </p:cNvSpPr>
          <p:nvPr/>
        </p:nvSpPr>
        <p:spPr bwMode="auto">
          <a:xfrm>
            <a:off x="3376613" y="39798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4" name="Rectangle 757"/>
          <p:cNvSpPr>
            <a:spLocks noChangeArrowheads="1"/>
          </p:cNvSpPr>
          <p:nvPr/>
        </p:nvSpPr>
        <p:spPr bwMode="auto">
          <a:xfrm>
            <a:off x="2944813" y="40322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5" name="Rectangle 758"/>
          <p:cNvSpPr>
            <a:spLocks noChangeArrowheads="1"/>
          </p:cNvSpPr>
          <p:nvPr/>
        </p:nvSpPr>
        <p:spPr bwMode="auto">
          <a:xfrm>
            <a:off x="3230563" y="40401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936" name="Rectangle 759"/>
          <p:cNvSpPr>
            <a:spLocks noChangeArrowheads="1"/>
          </p:cNvSpPr>
          <p:nvPr/>
        </p:nvSpPr>
        <p:spPr bwMode="auto">
          <a:xfrm>
            <a:off x="2682875" y="42545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937" name="Rectangle 760"/>
          <p:cNvSpPr>
            <a:spLocks noChangeArrowheads="1"/>
          </p:cNvSpPr>
          <p:nvPr/>
        </p:nvSpPr>
        <p:spPr bwMode="auto">
          <a:xfrm>
            <a:off x="2890838" y="4143375"/>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938" name="Rectangle 761"/>
          <p:cNvSpPr>
            <a:spLocks noChangeArrowheads="1"/>
          </p:cNvSpPr>
          <p:nvPr/>
        </p:nvSpPr>
        <p:spPr bwMode="auto">
          <a:xfrm>
            <a:off x="3308350" y="36655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39" name="Rectangle 762"/>
          <p:cNvSpPr>
            <a:spLocks noChangeArrowheads="1"/>
          </p:cNvSpPr>
          <p:nvPr/>
        </p:nvSpPr>
        <p:spPr bwMode="auto">
          <a:xfrm>
            <a:off x="3235325" y="40401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40" name="Rectangle 763"/>
          <p:cNvSpPr>
            <a:spLocks noChangeArrowheads="1"/>
          </p:cNvSpPr>
          <p:nvPr/>
        </p:nvSpPr>
        <p:spPr bwMode="auto">
          <a:xfrm>
            <a:off x="3135313" y="41132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1" name="Rectangle 764"/>
          <p:cNvSpPr>
            <a:spLocks noChangeArrowheads="1"/>
          </p:cNvSpPr>
          <p:nvPr/>
        </p:nvSpPr>
        <p:spPr bwMode="auto">
          <a:xfrm>
            <a:off x="3492500" y="38655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42" name="Rectangle 765"/>
          <p:cNvSpPr>
            <a:spLocks noChangeArrowheads="1"/>
          </p:cNvSpPr>
          <p:nvPr/>
        </p:nvSpPr>
        <p:spPr bwMode="auto">
          <a:xfrm>
            <a:off x="3408363" y="3886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3" name="Rectangle 766"/>
          <p:cNvSpPr>
            <a:spLocks noChangeArrowheads="1"/>
          </p:cNvSpPr>
          <p:nvPr/>
        </p:nvSpPr>
        <p:spPr bwMode="auto">
          <a:xfrm>
            <a:off x="3387725" y="37401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44" name="Rectangle 767"/>
          <p:cNvSpPr>
            <a:spLocks noChangeArrowheads="1"/>
          </p:cNvSpPr>
          <p:nvPr/>
        </p:nvSpPr>
        <p:spPr bwMode="auto">
          <a:xfrm>
            <a:off x="2686050" y="4384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45" name="Rectangle 768"/>
          <p:cNvSpPr>
            <a:spLocks noChangeArrowheads="1"/>
          </p:cNvSpPr>
          <p:nvPr/>
        </p:nvSpPr>
        <p:spPr bwMode="auto">
          <a:xfrm>
            <a:off x="2976563" y="4297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46" name="Rectangle 769"/>
          <p:cNvSpPr>
            <a:spLocks noChangeArrowheads="1"/>
          </p:cNvSpPr>
          <p:nvPr/>
        </p:nvSpPr>
        <p:spPr bwMode="auto">
          <a:xfrm>
            <a:off x="3382963" y="38496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47" name="Rectangle 770"/>
          <p:cNvSpPr>
            <a:spLocks noChangeArrowheads="1"/>
          </p:cNvSpPr>
          <p:nvPr/>
        </p:nvSpPr>
        <p:spPr bwMode="auto">
          <a:xfrm>
            <a:off x="2944813" y="40782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48" name="Rectangle 771"/>
          <p:cNvSpPr>
            <a:spLocks noChangeArrowheads="1"/>
          </p:cNvSpPr>
          <p:nvPr/>
        </p:nvSpPr>
        <p:spPr bwMode="auto">
          <a:xfrm>
            <a:off x="3271838" y="38131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9" name="Rectangle 772"/>
          <p:cNvSpPr>
            <a:spLocks noChangeArrowheads="1"/>
          </p:cNvSpPr>
          <p:nvPr/>
        </p:nvSpPr>
        <p:spPr bwMode="auto">
          <a:xfrm>
            <a:off x="28940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50" name="Rectangle 773"/>
          <p:cNvSpPr>
            <a:spLocks noChangeArrowheads="1"/>
          </p:cNvSpPr>
          <p:nvPr/>
        </p:nvSpPr>
        <p:spPr bwMode="auto">
          <a:xfrm>
            <a:off x="3051175" y="4149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1" name="Rectangle 774"/>
          <p:cNvSpPr>
            <a:spLocks noChangeArrowheads="1"/>
          </p:cNvSpPr>
          <p:nvPr/>
        </p:nvSpPr>
        <p:spPr bwMode="auto">
          <a:xfrm>
            <a:off x="3276600"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2" name="Rectangle 775"/>
          <p:cNvSpPr>
            <a:spLocks noChangeArrowheads="1"/>
          </p:cNvSpPr>
          <p:nvPr/>
        </p:nvSpPr>
        <p:spPr bwMode="auto">
          <a:xfrm>
            <a:off x="3043238" y="42481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953" name="Rectangle 776"/>
          <p:cNvSpPr>
            <a:spLocks noChangeArrowheads="1"/>
          </p:cNvSpPr>
          <p:nvPr/>
        </p:nvSpPr>
        <p:spPr bwMode="auto">
          <a:xfrm>
            <a:off x="3405188" y="3811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4" name="Rectangle 777"/>
          <p:cNvSpPr>
            <a:spLocks noChangeArrowheads="1"/>
          </p:cNvSpPr>
          <p:nvPr/>
        </p:nvSpPr>
        <p:spPr bwMode="auto">
          <a:xfrm>
            <a:off x="3071813" y="38973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955" name="Rectangle 778"/>
          <p:cNvSpPr>
            <a:spLocks noChangeArrowheads="1"/>
          </p:cNvSpPr>
          <p:nvPr/>
        </p:nvSpPr>
        <p:spPr bwMode="auto">
          <a:xfrm>
            <a:off x="3032125" y="3852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56" name="Rectangle 779"/>
          <p:cNvSpPr>
            <a:spLocks noChangeArrowheads="1"/>
          </p:cNvSpPr>
          <p:nvPr/>
        </p:nvSpPr>
        <p:spPr bwMode="auto">
          <a:xfrm>
            <a:off x="3270250" y="40925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7" name="Rectangle 780"/>
          <p:cNvSpPr>
            <a:spLocks noChangeArrowheads="1"/>
          </p:cNvSpPr>
          <p:nvPr/>
        </p:nvSpPr>
        <p:spPr bwMode="auto">
          <a:xfrm>
            <a:off x="2687638" y="43910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8" name="Rectangle 781"/>
          <p:cNvSpPr>
            <a:spLocks noChangeArrowheads="1"/>
          </p:cNvSpPr>
          <p:nvPr/>
        </p:nvSpPr>
        <p:spPr bwMode="auto">
          <a:xfrm>
            <a:off x="359410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9" name="Rectangle 782"/>
          <p:cNvSpPr>
            <a:spLocks noChangeArrowheads="1"/>
          </p:cNvSpPr>
          <p:nvPr/>
        </p:nvSpPr>
        <p:spPr bwMode="auto">
          <a:xfrm>
            <a:off x="2962275" y="42799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0" name="Rectangle 783"/>
          <p:cNvSpPr>
            <a:spLocks noChangeArrowheads="1"/>
          </p:cNvSpPr>
          <p:nvPr/>
        </p:nvSpPr>
        <p:spPr bwMode="auto">
          <a:xfrm>
            <a:off x="3022600" y="432593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961" name="Rectangle 784"/>
          <p:cNvSpPr>
            <a:spLocks noChangeArrowheads="1"/>
          </p:cNvSpPr>
          <p:nvPr/>
        </p:nvSpPr>
        <p:spPr bwMode="auto">
          <a:xfrm>
            <a:off x="3462338" y="390525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962" name="Rectangle 785"/>
          <p:cNvSpPr>
            <a:spLocks noChangeArrowheads="1"/>
          </p:cNvSpPr>
          <p:nvPr/>
        </p:nvSpPr>
        <p:spPr bwMode="auto">
          <a:xfrm>
            <a:off x="3422650" y="38750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63" name="Rectangle 786"/>
          <p:cNvSpPr>
            <a:spLocks noChangeArrowheads="1"/>
          </p:cNvSpPr>
          <p:nvPr/>
        </p:nvSpPr>
        <p:spPr bwMode="auto">
          <a:xfrm>
            <a:off x="2957513" y="4327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64" name="Rectangle 787"/>
          <p:cNvSpPr>
            <a:spLocks noChangeArrowheads="1"/>
          </p:cNvSpPr>
          <p:nvPr/>
        </p:nvSpPr>
        <p:spPr bwMode="auto">
          <a:xfrm>
            <a:off x="2771775" y="39671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65" name="Rectangle 788"/>
          <p:cNvSpPr>
            <a:spLocks noChangeArrowheads="1"/>
          </p:cNvSpPr>
          <p:nvPr/>
        </p:nvSpPr>
        <p:spPr bwMode="auto">
          <a:xfrm>
            <a:off x="3263900" y="4110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6" name="Rectangle 789"/>
          <p:cNvSpPr>
            <a:spLocks noChangeArrowheads="1"/>
          </p:cNvSpPr>
          <p:nvPr/>
        </p:nvSpPr>
        <p:spPr bwMode="auto">
          <a:xfrm>
            <a:off x="2851150" y="4071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67" name="Rectangle 790"/>
          <p:cNvSpPr>
            <a:spLocks noChangeArrowheads="1"/>
          </p:cNvSpPr>
          <p:nvPr/>
        </p:nvSpPr>
        <p:spPr bwMode="auto">
          <a:xfrm>
            <a:off x="2887663"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8" name="Rectangle 791"/>
          <p:cNvSpPr>
            <a:spLocks noChangeArrowheads="1"/>
          </p:cNvSpPr>
          <p:nvPr/>
        </p:nvSpPr>
        <p:spPr bwMode="auto">
          <a:xfrm>
            <a:off x="2682875" y="41544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969" name="Rectangle 792"/>
          <p:cNvSpPr>
            <a:spLocks noChangeArrowheads="1"/>
          </p:cNvSpPr>
          <p:nvPr/>
        </p:nvSpPr>
        <p:spPr bwMode="auto">
          <a:xfrm>
            <a:off x="3101975" y="40655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970" name="Rectangle 793"/>
          <p:cNvSpPr>
            <a:spLocks noChangeArrowheads="1"/>
          </p:cNvSpPr>
          <p:nvPr/>
        </p:nvSpPr>
        <p:spPr bwMode="auto">
          <a:xfrm>
            <a:off x="2660650" y="44529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71" name="Rectangle 794"/>
          <p:cNvSpPr>
            <a:spLocks noChangeArrowheads="1"/>
          </p:cNvSpPr>
          <p:nvPr/>
        </p:nvSpPr>
        <p:spPr bwMode="auto">
          <a:xfrm>
            <a:off x="3586163" y="38750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2" name="Rectangle 795"/>
          <p:cNvSpPr>
            <a:spLocks noChangeArrowheads="1"/>
          </p:cNvSpPr>
          <p:nvPr/>
        </p:nvSpPr>
        <p:spPr bwMode="auto">
          <a:xfrm>
            <a:off x="2944813" y="39512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973" name="Rectangle 796"/>
          <p:cNvSpPr>
            <a:spLocks noChangeArrowheads="1"/>
          </p:cNvSpPr>
          <p:nvPr/>
        </p:nvSpPr>
        <p:spPr bwMode="auto">
          <a:xfrm>
            <a:off x="3343275" y="4062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4" name="Rectangle 797"/>
          <p:cNvSpPr>
            <a:spLocks noChangeArrowheads="1"/>
          </p:cNvSpPr>
          <p:nvPr/>
        </p:nvSpPr>
        <p:spPr bwMode="auto">
          <a:xfrm>
            <a:off x="2711450" y="4430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5" name="Rectangle 798"/>
          <p:cNvSpPr>
            <a:spLocks noChangeArrowheads="1"/>
          </p:cNvSpPr>
          <p:nvPr/>
        </p:nvSpPr>
        <p:spPr bwMode="auto">
          <a:xfrm>
            <a:off x="3302000" y="40576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76" name="Rectangle 799"/>
          <p:cNvSpPr>
            <a:spLocks noChangeArrowheads="1"/>
          </p:cNvSpPr>
          <p:nvPr/>
        </p:nvSpPr>
        <p:spPr bwMode="auto">
          <a:xfrm>
            <a:off x="3333750"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7" name="Rectangle 800"/>
          <p:cNvSpPr>
            <a:spLocks noChangeArrowheads="1"/>
          </p:cNvSpPr>
          <p:nvPr/>
        </p:nvSpPr>
        <p:spPr bwMode="auto">
          <a:xfrm>
            <a:off x="3070225" y="40560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78" name="Rectangle 801"/>
          <p:cNvSpPr>
            <a:spLocks noChangeArrowheads="1"/>
          </p:cNvSpPr>
          <p:nvPr/>
        </p:nvSpPr>
        <p:spPr bwMode="auto">
          <a:xfrm>
            <a:off x="3071813" y="41021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979" name="Rectangle 802"/>
          <p:cNvSpPr>
            <a:spLocks noChangeArrowheads="1"/>
          </p:cNvSpPr>
          <p:nvPr/>
        </p:nvSpPr>
        <p:spPr bwMode="auto">
          <a:xfrm>
            <a:off x="2844800" y="4205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80" name="Rectangle 803"/>
          <p:cNvSpPr>
            <a:spLocks noChangeArrowheads="1"/>
          </p:cNvSpPr>
          <p:nvPr/>
        </p:nvSpPr>
        <p:spPr bwMode="auto">
          <a:xfrm>
            <a:off x="2943225" y="3978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81" name="Rectangle 804"/>
          <p:cNvSpPr>
            <a:spLocks noChangeArrowheads="1"/>
          </p:cNvSpPr>
          <p:nvPr/>
        </p:nvSpPr>
        <p:spPr bwMode="auto">
          <a:xfrm>
            <a:off x="2706688" y="4462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82" name="Rectangle 805"/>
          <p:cNvSpPr>
            <a:spLocks noChangeArrowheads="1"/>
          </p:cNvSpPr>
          <p:nvPr/>
        </p:nvSpPr>
        <p:spPr bwMode="auto">
          <a:xfrm>
            <a:off x="3344863" y="40687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3" name="Rectangle 806"/>
          <p:cNvSpPr>
            <a:spLocks noChangeArrowheads="1"/>
          </p:cNvSpPr>
          <p:nvPr/>
        </p:nvSpPr>
        <p:spPr bwMode="auto">
          <a:xfrm>
            <a:off x="3433763" y="39671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84" name="Rectangle 807"/>
          <p:cNvSpPr>
            <a:spLocks noChangeArrowheads="1"/>
          </p:cNvSpPr>
          <p:nvPr/>
        </p:nvSpPr>
        <p:spPr bwMode="auto">
          <a:xfrm>
            <a:off x="4392613" y="29432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5" name="Rectangle 808"/>
          <p:cNvSpPr>
            <a:spLocks noChangeArrowheads="1"/>
          </p:cNvSpPr>
          <p:nvPr/>
        </p:nvSpPr>
        <p:spPr bwMode="auto">
          <a:xfrm>
            <a:off x="2994025" y="43307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986" name="Rectangle 809"/>
          <p:cNvSpPr>
            <a:spLocks noChangeArrowheads="1"/>
          </p:cNvSpPr>
          <p:nvPr/>
        </p:nvSpPr>
        <p:spPr bwMode="auto">
          <a:xfrm>
            <a:off x="3559175" y="38592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87" name="Rectangle 810"/>
          <p:cNvSpPr>
            <a:spLocks noChangeArrowheads="1"/>
          </p:cNvSpPr>
          <p:nvPr/>
        </p:nvSpPr>
        <p:spPr bwMode="auto">
          <a:xfrm>
            <a:off x="2922588" y="41084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8" name="Rectangle 811"/>
          <p:cNvSpPr>
            <a:spLocks noChangeArrowheads="1"/>
          </p:cNvSpPr>
          <p:nvPr/>
        </p:nvSpPr>
        <p:spPr bwMode="auto">
          <a:xfrm>
            <a:off x="4227513" y="30670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989" name="Rectangle 812"/>
          <p:cNvSpPr>
            <a:spLocks noChangeArrowheads="1"/>
          </p:cNvSpPr>
          <p:nvPr/>
        </p:nvSpPr>
        <p:spPr bwMode="auto">
          <a:xfrm>
            <a:off x="3506788" y="38084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0" name="Rectangle 813"/>
          <p:cNvSpPr>
            <a:spLocks noChangeArrowheads="1"/>
          </p:cNvSpPr>
          <p:nvPr/>
        </p:nvSpPr>
        <p:spPr bwMode="auto">
          <a:xfrm>
            <a:off x="3441700" y="3860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1" name="Rectangle 814"/>
          <p:cNvSpPr>
            <a:spLocks noChangeArrowheads="1"/>
          </p:cNvSpPr>
          <p:nvPr/>
        </p:nvSpPr>
        <p:spPr bwMode="auto">
          <a:xfrm>
            <a:off x="3257550" y="41544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92" name="Rectangle 815"/>
          <p:cNvSpPr>
            <a:spLocks noChangeArrowheads="1"/>
          </p:cNvSpPr>
          <p:nvPr/>
        </p:nvSpPr>
        <p:spPr bwMode="auto">
          <a:xfrm>
            <a:off x="3151188" y="3870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3" name="Rectangle 816"/>
          <p:cNvSpPr>
            <a:spLocks noChangeArrowheads="1"/>
          </p:cNvSpPr>
          <p:nvPr/>
        </p:nvSpPr>
        <p:spPr bwMode="auto">
          <a:xfrm>
            <a:off x="3592513" y="3697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4" name="Rectangle 817"/>
          <p:cNvSpPr>
            <a:spLocks noChangeArrowheads="1"/>
          </p:cNvSpPr>
          <p:nvPr/>
        </p:nvSpPr>
        <p:spPr bwMode="auto">
          <a:xfrm>
            <a:off x="3416300" y="39211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95" name="Rectangle 818"/>
          <p:cNvSpPr>
            <a:spLocks noChangeArrowheads="1"/>
          </p:cNvSpPr>
          <p:nvPr/>
        </p:nvSpPr>
        <p:spPr bwMode="auto">
          <a:xfrm>
            <a:off x="2776538" y="3863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6" name="Rectangle 819"/>
          <p:cNvSpPr>
            <a:spLocks noChangeArrowheads="1"/>
          </p:cNvSpPr>
          <p:nvPr/>
        </p:nvSpPr>
        <p:spPr bwMode="auto">
          <a:xfrm>
            <a:off x="2693988" y="4037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7" name="Rectangle 820"/>
          <p:cNvSpPr>
            <a:spLocks noChangeArrowheads="1"/>
          </p:cNvSpPr>
          <p:nvPr/>
        </p:nvSpPr>
        <p:spPr bwMode="auto">
          <a:xfrm>
            <a:off x="301625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8" name="Rectangle 821"/>
          <p:cNvSpPr>
            <a:spLocks noChangeArrowheads="1"/>
          </p:cNvSpPr>
          <p:nvPr/>
        </p:nvSpPr>
        <p:spPr bwMode="auto">
          <a:xfrm>
            <a:off x="3000375" y="43259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99" name="Rectangle 822"/>
          <p:cNvSpPr>
            <a:spLocks noChangeArrowheads="1"/>
          </p:cNvSpPr>
          <p:nvPr/>
        </p:nvSpPr>
        <p:spPr bwMode="auto">
          <a:xfrm>
            <a:off x="3214688"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00" name="Rectangle 823"/>
          <p:cNvSpPr>
            <a:spLocks noChangeArrowheads="1"/>
          </p:cNvSpPr>
          <p:nvPr/>
        </p:nvSpPr>
        <p:spPr bwMode="auto">
          <a:xfrm>
            <a:off x="3409950" y="40036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01" name="Rectangle 824"/>
          <p:cNvSpPr>
            <a:spLocks noChangeArrowheads="1"/>
          </p:cNvSpPr>
          <p:nvPr/>
        </p:nvSpPr>
        <p:spPr bwMode="auto">
          <a:xfrm>
            <a:off x="2782888" y="42291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02" name="Rectangle 825"/>
          <p:cNvSpPr>
            <a:spLocks noChangeArrowheads="1"/>
          </p:cNvSpPr>
          <p:nvPr/>
        </p:nvSpPr>
        <p:spPr bwMode="auto">
          <a:xfrm>
            <a:off x="2863850" y="41227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03" name="Rectangle 826"/>
          <p:cNvSpPr>
            <a:spLocks noChangeArrowheads="1"/>
          </p:cNvSpPr>
          <p:nvPr/>
        </p:nvSpPr>
        <p:spPr bwMode="auto">
          <a:xfrm>
            <a:off x="2754313" y="44037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04" name="Rectangle 827"/>
          <p:cNvSpPr>
            <a:spLocks noChangeArrowheads="1"/>
          </p:cNvSpPr>
          <p:nvPr/>
        </p:nvSpPr>
        <p:spPr bwMode="auto">
          <a:xfrm>
            <a:off x="3513138" y="38369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05" name="Rectangle 828"/>
          <p:cNvSpPr>
            <a:spLocks noChangeArrowheads="1"/>
          </p:cNvSpPr>
          <p:nvPr/>
        </p:nvSpPr>
        <p:spPr bwMode="auto">
          <a:xfrm>
            <a:off x="3549650" y="36782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06" name="Rectangle 829"/>
          <p:cNvSpPr>
            <a:spLocks noChangeArrowheads="1"/>
          </p:cNvSpPr>
          <p:nvPr/>
        </p:nvSpPr>
        <p:spPr bwMode="auto">
          <a:xfrm>
            <a:off x="3041650" y="4400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07" name="Rectangle 830"/>
          <p:cNvSpPr>
            <a:spLocks noChangeArrowheads="1"/>
          </p:cNvSpPr>
          <p:nvPr/>
        </p:nvSpPr>
        <p:spPr bwMode="auto">
          <a:xfrm>
            <a:off x="3309938" y="4057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08" name="Rectangle 831"/>
          <p:cNvSpPr>
            <a:spLocks noChangeArrowheads="1"/>
          </p:cNvSpPr>
          <p:nvPr/>
        </p:nvSpPr>
        <p:spPr bwMode="auto">
          <a:xfrm>
            <a:off x="3408363" y="37957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09" name="Rectangle 832"/>
          <p:cNvSpPr>
            <a:spLocks noChangeArrowheads="1"/>
          </p:cNvSpPr>
          <p:nvPr/>
        </p:nvSpPr>
        <p:spPr bwMode="auto">
          <a:xfrm>
            <a:off x="3344863" y="40195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10" name="Rectangle 833"/>
          <p:cNvSpPr>
            <a:spLocks noChangeArrowheads="1"/>
          </p:cNvSpPr>
          <p:nvPr/>
        </p:nvSpPr>
        <p:spPr bwMode="auto">
          <a:xfrm>
            <a:off x="3098800" y="38322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1" name="Rectangle 834"/>
          <p:cNvSpPr>
            <a:spLocks noChangeArrowheads="1"/>
          </p:cNvSpPr>
          <p:nvPr/>
        </p:nvSpPr>
        <p:spPr bwMode="auto">
          <a:xfrm>
            <a:off x="3298825"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12" name="Rectangle 835"/>
          <p:cNvSpPr>
            <a:spLocks noChangeArrowheads="1"/>
          </p:cNvSpPr>
          <p:nvPr/>
        </p:nvSpPr>
        <p:spPr bwMode="auto">
          <a:xfrm>
            <a:off x="3355975" y="40354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3" name="Rectangle 836"/>
          <p:cNvSpPr>
            <a:spLocks noChangeArrowheads="1"/>
          </p:cNvSpPr>
          <p:nvPr/>
        </p:nvSpPr>
        <p:spPr bwMode="auto">
          <a:xfrm>
            <a:off x="2998788" y="4394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14" name="Rectangle 837"/>
          <p:cNvSpPr>
            <a:spLocks noChangeArrowheads="1"/>
          </p:cNvSpPr>
          <p:nvPr/>
        </p:nvSpPr>
        <p:spPr bwMode="auto">
          <a:xfrm>
            <a:off x="2744788" y="4425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15" name="Rectangle 838"/>
          <p:cNvSpPr>
            <a:spLocks noChangeArrowheads="1"/>
          </p:cNvSpPr>
          <p:nvPr/>
        </p:nvSpPr>
        <p:spPr bwMode="auto">
          <a:xfrm>
            <a:off x="3235325" y="41354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16" name="Rectangle 839"/>
          <p:cNvSpPr>
            <a:spLocks noChangeArrowheads="1"/>
          </p:cNvSpPr>
          <p:nvPr/>
        </p:nvSpPr>
        <p:spPr bwMode="auto">
          <a:xfrm>
            <a:off x="4325938" y="30273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17" name="Rectangle 840"/>
          <p:cNvSpPr>
            <a:spLocks noChangeArrowheads="1"/>
          </p:cNvSpPr>
          <p:nvPr/>
        </p:nvSpPr>
        <p:spPr bwMode="auto">
          <a:xfrm>
            <a:off x="3235325" y="41306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8" name="Rectangle 841"/>
          <p:cNvSpPr>
            <a:spLocks noChangeArrowheads="1"/>
          </p:cNvSpPr>
          <p:nvPr/>
        </p:nvSpPr>
        <p:spPr bwMode="auto">
          <a:xfrm>
            <a:off x="3222625" y="40624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019" name="Rectangle 842"/>
          <p:cNvSpPr>
            <a:spLocks noChangeArrowheads="1"/>
          </p:cNvSpPr>
          <p:nvPr/>
        </p:nvSpPr>
        <p:spPr bwMode="auto">
          <a:xfrm>
            <a:off x="3559175" y="38544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20" name="Rectangle 843"/>
          <p:cNvSpPr>
            <a:spLocks noChangeArrowheads="1"/>
          </p:cNvSpPr>
          <p:nvPr/>
        </p:nvSpPr>
        <p:spPr bwMode="auto">
          <a:xfrm>
            <a:off x="3208338"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21" name="Rectangle 844"/>
          <p:cNvSpPr>
            <a:spLocks noChangeArrowheads="1"/>
          </p:cNvSpPr>
          <p:nvPr/>
        </p:nvSpPr>
        <p:spPr bwMode="auto">
          <a:xfrm>
            <a:off x="3333750" y="35766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22" name="Rectangle 845"/>
          <p:cNvSpPr>
            <a:spLocks noChangeArrowheads="1"/>
          </p:cNvSpPr>
          <p:nvPr/>
        </p:nvSpPr>
        <p:spPr bwMode="auto">
          <a:xfrm>
            <a:off x="2738438" y="4140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23" name="Rectangle 846"/>
          <p:cNvSpPr>
            <a:spLocks noChangeArrowheads="1"/>
          </p:cNvSpPr>
          <p:nvPr/>
        </p:nvSpPr>
        <p:spPr bwMode="auto">
          <a:xfrm>
            <a:off x="3546475"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24" name="Rectangle 847"/>
          <p:cNvSpPr>
            <a:spLocks noChangeArrowheads="1"/>
          </p:cNvSpPr>
          <p:nvPr/>
        </p:nvSpPr>
        <p:spPr bwMode="auto">
          <a:xfrm>
            <a:off x="2657475" y="43370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25" name="Rectangle 848"/>
          <p:cNvSpPr>
            <a:spLocks noChangeArrowheads="1"/>
          </p:cNvSpPr>
          <p:nvPr/>
        </p:nvSpPr>
        <p:spPr bwMode="auto">
          <a:xfrm>
            <a:off x="2978150" y="3963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6" name="Rectangle 849"/>
          <p:cNvSpPr>
            <a:spLocks noChangeArrowheads="1"/>
          </p:cNvSpPr>
          <p:nvPr/>
        </p:nvSpPr>
        <p:spPr bwMode="auto">
          <a:xfrm>
            <a:off x="3119438" y="4222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7" name="Rectangle 850"/>
          <p:cNvSpPr>
            <a:spLocks noChangeArrowheads="1"/>
          </p:cNvSpPr>
          <p:nvPr/>
        </p:nvSpPr>
        <p:spPr bwMode="auto">
          <a:xfrm>
            <a:off x="2952750" y="4243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8" name="Rectangle 851"/>
          <p:cNvSpPr>
            <a:spLocks noChangeArrowheads="1"/>
          </p:cNvSpPr>
          <p:nvPr/>
        </p:nvSpPr>
        <p:spPr bwMode="auto">
          <a:xfrm>
            <a:off x="2682875" y="4143375"/>
            <a:ext cx="11113" cy="11113"/>
          </a:xfrm>
          <a:prstGeom prst="rect">
            <a:avLst/>
          </a:prstGeom>
          <a:solidFill>
            <a:srgbClr val="000000"/>
          </a:solidFill>
          <a:ln w="9525">
            <a:solidFill>
              <a:schemeClr val="tx1"/>
            </a:solidFill>
            <a:miter lim="800000"/>
            <a:headEnd/>
            <a:tailEnd/>
          </a:ln>
        </p:spPr>
        <p:txBody>
          <a:bodyPr/>
          <a:lstStyle/>
          <a:p>
            <a:endParaRPr lang="en-US"/>
          </a:p>
        </p:txBody>
      </p:sp>
      <p:sp>
        <p:nvSpPr>
          <p:cNvPr id="12029" name="Rectangle 852"/>
          <p:cNvSpPr>
            <a:spLocks noChangeArrowheads="1"/>
          </p:cNvSpPr>
          <p:nvPr/>
        </p:nvSpPr>
        <p:spPr bwMode="auto">
          <a:xfrm>
            <a:off x="4205288" y="3109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30" name="Rectangle 853"/>
          <p:cNvSpPr>
            <a:spLocks noChangeArrowheads="1"/>
          </p:cNvSpPr>
          <p:nvPr/>
        </p:nvSpPr>
        <p:spPr bwMode="auto">
          <a:xfrm>
            <a:off x="3394075" y="40084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31" name="Rectangle 854"/>
          <p:cNvSpPr>
            <a:spLocks noChangeArrowheads="1"/>
          </p:cNvSpPr>
          <p:nvPr/>
        </p:nvSpPr>
        <p:spPr bwMode="auto">
          <a:xfrm>
            <a:off x="4468813" y="290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32" name="Rectangle 855"/>
          <p:cNvSpPr>
            <a:spLocks noChangeArrowheads="1"/>
          </p:cNvSpPr>
          <p:nvPr/>
        </p:nvSpPr>
        <p:spPr bwMode="auto">
          <a:xfrm>
            <a:off x="2992438" y="40814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33" name="Rectangle 856"/>
          <p:cNvSpPr>
            <a:spLocks noChangeArrowheads="1"/>
          </p:cNvSpPr>
          <p:nvPr/>
        </p:nvSpPr>
        <p:spPr bwMode="auto">
          <a:xfrm>
            <a:off x="3105150"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4" name="Rectangle 857"/>
          <p:cNvSpPr>
            <a:spLocks noChangeArrowheads="1"/>
          </p:cNvSpPr>
          <p:nvPr/>
        </p:nvSpPr>
        <p:spPr bwMode="auto">
          <a:xfrm>
            <a:off x="3382963" y="40036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035" name="Rectangle 858"/>
          <p:cNvSpPr>
            <a:spLocks noChangeArrowheads="1"/>
          </p:cNvSpPr>
          <p:nvPr/>
        </p:nvSpPr>
        <p:spPr bwMode="auto">
          <a:xfrm>
            <a:off x="297180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6" name="Rectangle 859"/>
          <p:cNvSpPr>
            <a:spLocks noChangeArrowheads="1"/>
          </p:cNvSpPr>
          <p:nvPr/>
        </p:nvSpPr>
        <p:spPr bwMode="auto">
          <a:xfrm>
            <a:off x="3467100"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7" name="Rectangle 860"/>
          <p:cNvSpPr>
            <a:spLocks noChangeArrowheads="1"/>
          </p:cNvSpPr>
          <p:nvPr/>
        </p:nvSpPr>
        <p:spPr bwMode="auto">
          <a:xfrm>
            <a:off x="3052763" y="3802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8" name="Rectangle 861"/>
          <p:cNvSpPr>
            <a:spLocks noChangeArrowheads="1"/>
          </p:cNvSpPr>
          <p:nvPr/>
        </p:nvSpPr>
        <p:spPr bwMode="auto">
          <a:xfrm>
            <a:off x="4546600" y="2782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39" name="Rectangle 862"/>
          <p:cNvSpPr>
            <a:spLocks noChangeArrowheads="1"/>
          </p:cNvSpPr>
          <p:nvPr/>
        </p:nvSpPr>
        <p:spPr bwMode="auto">
          <a:xfrm>
            <a:off x="3300413" y="40005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0" name="Rectangle 863"/>
          <p:cNvSpPr>
            <a:spLocks noChangeArrowheads="1"/>
          </p:cNvSpPr>
          <p:nvPr/>
        </p:nvSpPr>
        <p:spPr bwMode="auto">
          <a:xfrm>
            <a:off x="2786063" y="4343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1" name="Rectangle 864"/>
          <p:cNvSpPr>
            <a:spLocks noChangeArrowheads="1"/>
          </p:cNvSpPr>
          <p:nvPr/>
        </p:nvSpPr>
        <p:spPr bwMode="auto">
          <a:xfrm>
            <a:off x="3144838" y="38433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42" name="Rectangle 865"/>
          <p:cNvSpPr>
            <a:spLocks noChangeArrowheads="1"/>
          </p:cNvSpPr>
          <p:nvPr/>
        </p:nvSpPr>
        <p:spPr bwMode="auto">
          <a:xfrm>
            <a:off x="3419475" y="3844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3" name="Rectangle 866"/>
          <p:cNvSpPr>
            <a:spLocks noChangeArrowheads="1"/>
          </p:cNvSpPr>
          <p:nvPr/>
        </p:nvSpPr>
        <p:spPr bwMode="auto">
          <a:xfrm>
            <a:off x="2649538" y="44577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4" name="Rectangle 867"/>
          <p:cNvSpPr>
            <a:spLocks noChangeArrowheads="1"/>
          </p:cNvSpPr>
          <p:nvPr/>
        </p:nvSpPr>
        <p:spPr bwMode="auto">
          <a:xfrm>
            <a:off x="3165475"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45" name="Rectangle 868"/>
          <p:cNvSpPr>
            <a:spLocks noChangeArrowheads="1"/>
          </p:cNvSpPr>
          <p:nvPr/>
        </p:nvSpPr>
        <p:spPr bwMode="auto">
          <a:xfrm>
            <a:off x="2754313" y="43100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46" name="Rectangle 869"/>
          <p:cNvSpPr>
            <a:spLocks noChangeArrowheads="1"/>
          </p:cNvSpPr>
          <p:nvPr/>
        </p:nvSpPr>
        <p:spPr bwMode="auto">
          <a:xfrm>
            <a:off x="3416300" y="39687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47" name="Rectangle 870"/>
          <p:cNvSpPr>
            <a:spLocks noChangeArrowheads="1"/>
          </p:cNvSpPr>
          <p:nvPr/>
        </p:nvSpPr>
        <p:spPr bwMode="auto">
          <a:xfrm>
            <a:off x="2863850" y="46069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48" name="Rectangle 871"/>
          <p:cNvSpPr>
            <a:spLocks noChangeArrowheads="1"/>
          </p:cNvSpPr>
          <p:nvPr/>
        </p:nvSpPr>
        <p:spPr bwMode="auto">
          <a:xfrm>
            <a:off x="346392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9" name="Rectangle 872"/>
          <p:cNvSpPr>
            <a:spLocks noChangeArrowheads="1"/>
          </p:cNvSpPr>
          <p:nvPr/>
        </p:nvSpPr>
        <p:spPr bwMode="auto">
          <a:xfrm>
            <a:off x="3594100" y="38131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0" name="Rectangle 873"/>
          <p:cNvSpPr>
            <a:spLocks noChangeArrowheads="1"/>
          </p:cNvSpPr>
          <p:nvPr/>
        </p:nvSpPr>
        <p:spPr bwMode="auto">
          <a:xfrm>
            <a:off x="2786063" y="422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51" name="Rectangle 874"/>
          <p:cNvSpPr>
            <a:spLocks noChangeArrowheads="1"/>
          </p:cNvSpPr>
          <p:nvPr/>
        </p:nvSpPr>
        <p:spPr bwMode="auto">
          <a:xfrm>
            <a:off x="3071813"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2" name="Rectangle 875"/>
          <p:cNvSpPr>
            <a:spLocks noChangeArrowheads="1"/>
          </p:cNvSpPr>
          <p:nvPr/>
        </p:nvSpPr>
        <p:spPr bwMode="auto">
          <a:xfrm>
            <a:off x="2687638" y="4395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53" name="Rectangle 876"/>
          <p:cNvSpPr>
            <a:spLocks noChangeArrowheads="1"/>
          </p:cNvSpPr>
          <p:nvPr/>
        </p:nvSpPr>
        <p:spPr bwMode="auto">
          <a:xfrm>
            <a:off x="2881313"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54" name="Rectangle 877"/>
          <p:cNvSpPr>
            <a:spLocks noChangeArrowheads="1"/>
          </p:cNvSpPr>
          <p:nvPr/>
        </p:nvSpPr>
        <p:spPr bwMode="auto">
          <a:xfrm>
            <a:off x="3270250" y="40116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5" name="Rectangle 878"/>
          <p:cNvSpPr>
            <a:spLocks noChangeArrowheads="1"/>
          </p:cNvSpPr>
          <p:nvPr/>
        </p:nvSpPr>
        <p:spPr bwMode="auto">
          <a:xfrm>
            <a:off x="2894013" y="42862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6" name="Rectangle 879"/>
          <p:cNvSpPr>
            <a:spLocks noChangeArrowheads="1"/>
          </p:cNvSpPr>
          <p:nvPr/>
        </p:nvSpPr>
        <p:spPr bwMode="auto">
          <a:xfrm>
            <a:off x="3114675" y="4078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7" name="Rectangle 880"/>
          <p:cNvSpPr>
            <a:spLocks noChangeArrowheads="1"/>
          </p:cNvSpPr>
          <p:nvPr/>
        </p:nvSpPr>
        <p:spPr bwMode="auto">
          <a:xfrm>
            <a:off x="3371850" y="36877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8" name="Rectangle 881"/>
          <p:cNvSpPr>
            <a:spLocks noChangeArrowheads="1"/>
          </p:cNvSpPr>
          <p:nvPr/>
        </p:nvSpPr>
        <p:spPr bwMode="auto">
          <a:xfrm>
            <a:off x="3471863" y="3817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9" name="Rectangle 882"/>
          <p:cNvSpPr>
            <a:spLocks noChangeArrowheads="1"/>
          </p:cNvSpPr>
          <p:nvPr/>
        </p:nvSpPr>
        <p:spPr bwMode="auto">
          <a:xfrm>
            <a:off x="3567113" y="38211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60" name="Rectangle 883"/>
          <p:cNvSpPr>
            <a:spLocks noChangeArrowheads="1"/>
          </p:cNvSpPr>
          <p:nvPr/>
        </p:nvSpPr>
        <p:spPr bwMode="auto">
          <a:xfrm>
            <a:off x="3022600" y="4367213"/>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061" name="Rectangle 884"/>
          <p:cNvSpPr>
            <a:spLocks noChangeArrowheads="1"/>
          </p:cNvSpPr>
          <p:nvPr/>
        </p:nvSpPr>
        <p:spPr bwMode="auto">
          <a:xfrm>
            <a:off x="3476625"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2" name="Rectangle 885"/>
          <p:cNvSpPr>
            <a:spLocks noChangeArrowheads="1"/>
          </p:cNvSpPr>
          <p:nvPr/>
        </p:nvSpPr>
        <p:spPr bwMode="auto">
          <a:xfrm>
            <a:off x="3330575" y="39163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63" name="Rectangle 886"/>
          <p:cNvSpPr>
            <a:spLocks noChangeArrowheads="1"/>
          </p:cNvSpPr>
          <p:nvPr/>
        </p:nvSpPr>
        <p:spPr bwMode="auto">
          <a:xfrm>
            <a:off x="4395788" y="30099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064" name="Rectangle 887"/>
          <p:cNvSpPr>
            <a:spLocks noChangeArrowheads="1"/>
          </p:cNvSpPr>
          <p:nvPr/>
        </p:nvSpPr>
        <p:spPr bwMode="auto">
          <a:xfrm>
            <a:off x="3489325" y="3921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5" name="Rectangle 888"/>
          <p:cNvSpPr>
            <a:spLocks noChangeArrowheads="1"/>
          </p:cNvSpPr>
          <p:nvPr/>
        </p:nvSpPr>
        <p:spPr bwMode="auto">
          <a:xfrm>
            <a:off x="2947988" y="4244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6" name="Rectangle 889"/>
          <p:cNvSpPr>
            <a:spLocks noChangeArrowheads="1"/>
          </p:cNvSpPr>
          <p:nvPr/>
        </p:nvSpPr>
        <p:spPr bwMode="auto">
          <a:xfrm>
            <a:off x="3209925"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7" name="Rectangle 890"/>
          <p:cNvSpPr>
            <a:spLocks noChangeArrowheads="1"/>
          </p:cNvSpPr>
          <p:nvPr/>
        </p:nvSpPr>
        <p:spPr bwMode="auto">
          <a:xfrm>
            <a:off x="3506788" y="39735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68" name="Rectangle 891"/>
          <p:cNvSpPr>
            <a:spLocks noChangeArrowheads="1"/>
          </p:cNvSpPr>
          <p:nvPr/>
        </p:nvSpPr>
        <p:spPr bwMode="auto">
          <a:xfrm>
            <a:off x="3305175" y="4056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9" name="Rectangle 892"/>
          <p:cNvSpPr>
            <a:spLocks noChangeArrowheads="1"/>
          </p:cNvSpPr>
          <p:nvPr/>
        </p:nvSpPr>
        <p:spPr bwMode="auto">
          <a:xfrm>
            <a:off x="3409950" y="39735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0" name="Rectangle 893"/>
          <p:cNvSpPr>
            <a:spLocks noChangeArrowheads="1"/>
          </p:cNvSpPr>
          <p:nvPr/>
        </p:nvSpPr>
        <p:spPr bwMode="auto">
          <a:xfrm>
            <a:off x="3052763"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1" name="Rectangle 894"/>
          <p:cNvSpPr>
            <a:spLocks noChangeArrowheads="1"/>
          </p:cNvSpPr>
          <p:nvPr/>
        </p:nvSpPr>
        <p:spPr bwMode="auto">
          <a:xfrm>
            <a:off x="2681288" y="44196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072" name="Rectangle 895"/>
          <p:cNvSpPr>
            <a:spLocks noChangeArrowheads="1"/>
          </p:cNvSpPr>
          <p:nvPr/>
        </p:nvSpPr>
        <p:spPr bwMode="auto">
          <a:xfrm>
            <a:off x="3122613" y="41798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073" name="Rectangle 896"/>
          <p:cNvSpPr>
            <a:spLocks noChangeArrowheads="1"/>
          </p:cNvSpPr>
          <p:nvPr/>
        </p:nvSpPr>
        <p:spPr bwMode="auto">
          <a:xfrm>
            <a:off x="2663825" y="4519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74" name="Rectangle 897"/>
          <p:cNvSpPr>
            <a:spLocks noChangeArrowheads="1"/>
          </p:cNvSpPr>
          <p:nvPr/>
        </p:nvSpPr>
        <p:spPr bwMode="auto">
          <a:xfrm>
            <a:off x="4106863" y="3148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75" name="Rectangle 898"/>
          <p:cNvSpPr>
            <a:spLocks noChangeArrowheads="1"/>
          </p:cNvSpPr>
          <p:nvPr/>
        </p:nvSpPr>
        <p:spPr bwMode="auto">
          <a:xfrm>
            <a:off x="2686050" y="4529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76" name="Rectangle 899"/>
          <p:cNvSpPr>
            <a:spLocks noChangeArrowheads="1"/>
          </p:cNvSpPr>
          <p:nvPr/>
        </p:nvSpPr>
        <p:spPr bwMode="auto">
          <a:xfrm>
            <a:off x="3438525" y="38957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77" name="Rectangle 900"/>
          <p:cNvSpPr>
            <a:spLocks noChangeArrowheads="1"/>
          </p:cNvSpPr>
          <p:nvPr/>
        </p:nvSpPr>
        <p:spPr bwMode="auto">
          <a:xfrm>
            <a:off x="4348163" y="3036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8" name="Rectangle 901"/>
          <p:cNvSpPr>
            <a:spLocks noChangeArrowheads="1"/>
          </p:cNvSpPr>
          <p:nvPr/>
        </p:nvSpPr>
        <p:spPr bwMode="auto">
          <a:xfrm>
            <a:off x="3571875" y="38115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79" name="Rectangle 902"/>
          <p:cNvSpPr>
            <a:spLocks noChangeArrowheads="1"/>
          </p:cNvSpPr>
          <p:nvPr/>
        </p:nvSpPr>
        <p:spPr bwMode="auto">
          <a:xfrm>
            <a:off x="3457575"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0" name="Rectangle 903"/>
          <p:cNvSpPr>
            <a:spLocks noChangeArrowheads="1"/>
          </p:cNvSpPr>
          <p:nvPr/>
        </p:nvSpPr>
        <p:spPr bwMode="auto">
          <a:xfrm>
            <a:off x="3476625"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81" name="Rectangle 904"/>
          <p:cNvSpPr>
            <a:spLocks noChangeArrowheads="1"/>
          </p:cNvSpPr>
          <p:nvPr/>
        </p:nvSpPr>
        <p:spPr bwMode="auto">
          <a:xfrm>
            <a:off x="3457575" y="3813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2" name="Rectangle 905"/>
          <p:cNvSpPr>
            <a:spLocks noChangeArrowheads="1"/>
          </p:cNvSpPr>
          <p:nvPr/>
        </p:nvSpPr>
        <p:spPr bwMode="auto">
          <a:xfrm>
            <a:off x="2965450" y="39354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083" name="Rectangle 906"/>
          <p:cNvSpPr>
            <a:spLocks noChangeArrowheads="1"/>
          </p:cNvSpPr>
          <p:nvPr/>
        </p:nvSpPr>
        <p:spPr bwMode="auto">
          <a:xfrm>
            <a:off x="3100388"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4" name="Rectangle 907"/>
          <p:cNvSpPr>
            <a:spLocks noChangeArrowheads="1"/>
          </p:cNvSpPr>
          <p:nvPr/>
        </p:nvSpPr>
        <p:spPr bwMode="auto">
          <a:xfrm>
            <a:off x="3471863" y="392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85" name="Rectangle 908"/>
          <p:cNvSpPr>
            <a:spLocks noChangeArrowheads="1"/>
          </p:cNvSpPr>
          <p:nvPr/>
        </p:nvSpPr>
        <p:spPr bwMode="auto">
          <a:xfrm>
            <a:off x="3221038" y="4094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6" name="Rectangle 909"/>
          <p:cNvSpPr>
            <a:spLocks noChangeArrowheads="1"/>
          </p:cNvSpPr>
          <p:nvPr/>
        </p:nvSpPr>
        <p:spPr bwMode="auto">
          <a:xfrm>
            <a:off x="2917825" y="4743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7" name="Rectangle 910"/>
          <p:cNvSpPr>
            <a:spLocks noChangeArrowheads="1"/>
          </p:cNvSpPr>
          <p:nvPr/>
        </p:nvSpPr>
        <p:spPr bwMode="auto">
          <a:xfrm>
            <a:off x="2833688" y="39004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8" name="Rectangle 911"/>
          <p:cNvSpPr>
            <a:spLocks noChangeArrowheads="1"/>
          </p:cNvSpPr>
          <p:nvPr/>
        </p:nvSpPr>
        <p:spPr bwMode="auto">
          <a:xfrm>
            <a:off x="3414713" y="3536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89" name="Rectangle 912"/>
          <p:cNvSpPr>
            <a:spLocks noChangeArrowheads="1"/>
          </p:cNvSpPr>
          <p:nvPr/>
        </p:nvSpPr>
        <p:spPr bwMode="auto">
          <a:xfrm>
            <a:off x="3052763" y="41798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90" name="Rectangle 913"/>
          <p:cNvSpPr>
            <a:spLocks noChangeArrowheads="1"/>
          </p:cNvSpPr>
          <p:nvPr/>
        </p:nvSpPr>
        <p:spPr bwMode="auto">
          <a:xfrm>
            <a:off x="3441700" y="3725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91" name="Rectangle 914"/>
          <p:cNvSpPr>
            <a:spLocks noChangeArrowheads="1"/>
          </p:cNvSpPr>
          <p:nvPr/>
        </p:nvSpPr>
        <p:spPr bwMode="auto">
          <a:xfrm>
            <a:off x="2900363" y="41592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092" name="Rectangle 915"/>
          <p:cNvSpPr>
            <a:spLocks noChangeArrowheads="1"/>
          </p:cNvSpPr>
          <p:nvPr/>
        </p:nvSpPr>
        <p:spPr bwMode="auto">
          <a:xfrm>
            <a:off x="3395663" y="3983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93" name="Rectangle 916"/>
          <p:cNvSpPr>
            <a:spLocks noChangeArrowheads="1"/>
          </p:cNvSpPr>
          <p:nvPr/>
        </p:nvSpPr>
        <p:spPr bwMode="auto">
          <a:xfrm>
            <a:off x="3198813" y="3776663"/>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2094" name="Rectangle 917"/>
          <p:cNvSpPr>
            <a:spLocks noChangeArrowheads="1"/>
          </p:cNvSpPr>
          <p:nvPr/>
        </p:nvSpPr>
        <p:spPr bwMode="auto">
          <a:xfrm>
            <a:off x="3557588" y="35560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95" name="Rectangle 918"/>
          <p:cNvSpPr>
            <a:spLocks noChangeArrowheads="1"/>
          </p:cNvSpPr>
          <p:nvPr/>
        </p:nvSpPr>
        <p:spPr bwMode="auto">
          <a:xfrm>
            <a:off x="3463925"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96" name="Rectangle 919"/>
          <p:cNvSpPr>
            <a:spLocks noChangeArrowheads="1"/>
          </p:cNvSpPr>
          <p:nvPr/>
        </p:nvSpPr>
        <p:spPr bwMode="auto">
          <a:xfrm>
            <a:off x="2846388" y="42910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97" name="Rectangle 920"/>
          <p:cNvSpPr>
            <a:spLocks noChangeArrowheads="1"/>
          </p:cNvSpPr>
          <p:nvPr/>
        </p:nvSpPr>
        <p:spPr bwMode="auto">
          <a:xfrm>
            <a:off x="3355975" y="40655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98" name="Rectangle 921"/>
          <p:cNvSpPr>
            <a:spLocks noChangeArrowheads="1"/>
          </p:cNvSpPr>
          <p:nvPr/>
        </p:nvSpPr>
        <p:spPr bwMode="auto">
          <a:xfrm>
            <a:off x="339566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99" name="Rectangle 922"/>
          <p:cNvSpPr>
            <a:spLocks noChangeArrowheads="1"/>
          </p:cNvSpPr>
          <p:nvPr/>
        </p:nvSpPr>
        <p:spPr bwMode="auto">
          <a:xfrm>
            <a:off x="2936875" y="41227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00" name="Rectangle 923"/>
          <p:cNvSpPr>
            <a:spLocks noChangeArrowheads="1"/>
          </p:cNvSpPr>
          <p:nvPr/>
        </p:nvSpPr>
        <p:spPr bwMode="auto">
          <a:xfrm>
            <a:off x="3238500" y="40354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1" name="Rectangle 924"/>
          <p:cNvSpPr>
            <a:spLocks noChangeArrowheads="1"/>
          </p:cNvSpPr>
          <p:nvPr/>
        </p:nvSpPr>
        <p:spPr bwMode="auto">
          <a:xfrm>
            <a:off x="3502025" y="33528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2102" name="Rectangle 925"/>
          <p:cNvSpPr>
            <a:spLocks noChangeArrowheads="1"/>
          </p:cNvSpPr>
          <p:nvPr/>
        </p:nvSpPr>
        <p:spPr bwMode="auto">
          <a:xfrm>
            <a:off x="3408363" y="4024313"/>
            <a:ext cx="7937" cy="11112"/>
          </a:xfrm>
          <a:prstGeom prst="rect">
            <a:avLst/>
          </a:prstGeom>
          <a:solidFill>
            <a:srgbClr val="000000"/>
          </a:solidFill>
          <a:ln w="9525">
            <a:solidFill>
              <a:schemeClr val="tx1"/>
            </a:solidFill>
            <a:miter lim="800000"/>
            <a:headEnd/>
            <a:tailEnd/>
          </a:ln>
        </p:spPr>
        <p:txBody>
          <a:bodyPr/>
          <a:lstStyle/>
          <a:p>
            <a:endParaRPr lang="en-US"/>
          </a:p>
        </p:txBody>
      </p:sp>
      <p:sp>
        <p:nvSpPr>
          <p:cNvPr id="12103" name="Rectangle 926"/>
          <p:cNvSpPr>
            <a:spLocks noChangeArrowheads="1"/>
          </p:cNvSpPr>
          <p:nvPr/>
        </p:nvSpPr>
        <p:spPr bwMode="auto">
          <a:xfrm>
            <a:off x="2897188"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04" name="Rectangle 927"/>
          <p:cNvSpPr>
            <a:spLocks noChangeArrowheads="1"/>
          </p:cNvSpPr>
          <p:nvPr/>
        </p:nvSpPr>
        <p:spPr bwMode="auto">
          <a:xfrm>
            <a:off x="3416300" y="3884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5" name="Rectangle 928"/>
          <p:cNvSpPr>
            <a:spLocks noChangeArrowheads="1"/>
          </p:cNvSpPr>
          <p:nvPr/>
        </p:nvSpPr>
        <p:spPr bwMode="auto">
          <a:xfrm>
            <a:off x="3025775" y="3905250"/>
            <a:ext cx="11113" cy="11113"/>
          </a:xfrm>
          <a:prstGeom prst="rect">
            <a:avLst/>
          </a:prstGeom>
          <a:solidFill>
            <a:srgbClr val="000000"/>
          </a:solidFill>
          <a:ln w="9525">
            <a:solidFill>
              <a:schemeClr val="tx1"/>
            </a:solidFill>
            <a:miter lim="800000"/>
            <a:headEnd/>
            <a:tailEnd/>
          </a:ln>
        </p:spPr>
        <p:txBody>
          <a:bodyPr/>
          <a:lstStyle/>
          <a:p>
            <a:endParaRPr lang="en-US"/>
          </a:p>
        </p:txBody>
      </p:sp>
      <p:sp>
        <p:nvSpPr>
          <p:cNvPr id="12106" name="Rectangle 929"/>
          <p:cNvSpPr>
            <a:spLocks noChangeArrowheads="1"/>
          </p:cNvSpPr>
          <p:nvPr/>
        </p:nvSpPr>
        <p:spPr bwMode="auto">
          <a:xfrm>
            <a:off x="3530600" y="3749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7" name="Rectangle 930"/>
          <p:cNvSpPr>
            <a:spLocks noChangeArrowheads="1"/>
          </p:cNvSpPr>
          <p:nvPr/>
        </p:nvSpPr>
        <p:spPr bwMode="auto">
          <a:xfrm>
            <a:off x="3238500" y="37909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8" name="Rectangle 931"/>
          <p:cNvSpPr>
            <a:spLocks noChangeArrowheads="1"/>
          </p:cNvSpPr>
          <p:nvPr/>
        </p:nvSpPr>
        <p:spPr bwMode="auto">
          <a:xfrm>
            <a:off x="3392488"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09" name="Rectangle 932"/>
          <p:cNvSpPr>
            <a:spLocks noChangeArrowheads="1"/>
          </p:cNvSpPr>
          <p:nvPr/>
        </p:nvSpPr>
        <p:spPr bwMode="auto">
          <a:xfrm>
            <a:off x="3405188"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10" name="Rectangle 933"/>
          <p:cNvSpPr>
            <a:spLocks noChangeArrowheads="1"/>
          </p:cNvSpPr>
          <p:nvPr/>
        </p:nvSpPr>
        <p:spPr bwMode="auto">
          <a:xfrm>
            <a:off x="3565525" y="3657600"/>
            <a:ext cx="7938" cy="11113"/>
          </a:xfrm>
          <a:prstGeom prst="rect">
            <a:avLst/>
          </a:prstGeom>
          <a:solidFill>
            <a:srgbClr val="000000"/>
          </a:solidFill>
          <a:ln w="9525">
            <a:solidFill>
              <a:schemeClr val="tx1"/>
            </a:solidFill>
            <a:miter lim="800000"/>
            <a:headEnd/>
            <a:tailEnd/>
          </a:ln>
        </p:spPr>
        <p:txBody>
          <a:bodyPr/>
          <a:lstStyle/>
          <a:p>
            <a:endParaRPr lang="en-US"/>
          </a:p>
        </p:txBody>
      </p:sp>
      <p:sp>
        <p:nvSpPr>
          <p:cNvPr id="12111" name="Rectangle 934"/>
          <p:cNvSpPr>
            <a:spLocks noChangeArrowheads="1"/>
          </p:cNvSpPr>
          <p:nvPr/>
        </p:nvSpPr>
        <p:spPr bwMode="auto">
          <a:xfrm>
            <a:off x="2674938" y="4706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12" name="Rectangle 935"/>
          <p:cNvSpPr>
            <a:spLocks noChangeArrowheads="1"/>
          </p:cNvSpPr>
          <p:nvPr/>
        </p:nvSpPr>
        <p:spPr bwMode="auto">
          <a:xfrm>
            <a:off x="3282950" y="40005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13" name="Rectangle 936"/>
          <p:cNvSpPr>
            <a:spLocks noChangeArrowheads="1"/>
          </p:cNvSpPr>
          <p:nvPr/>
        </p:nvSpPr>
        <p:spPr bwMode="auto">
          <a:xfrm>
            <a:off x="3279775" y="400367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2114" name="Rectangle 937"/>
          <p:cNvSpPr>
            <a:spLocks noChangeArrowheads="1"/>
          </p:cNvSpPr>
          <p:nvPr/>
        </p:nvSpPr>
        <p:spPr bwMode="auto">
          <a:xfrm>
            <a:off x="3579813" y="36877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15" name="Rectangle 938"/>
          <p:cNvSpPr>
            <a:spLocks noChangeArrowheads="1"/>
          </p:cNvSpPr>
          <p:nvPr/>
        </p:nvSpPr>
        <p:spPr bwMode="auto">
          <a:xfrm>
            <a:off x="3186113" y="4156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16" name="Rectangle 939"/>
          <p:cNvSpPr>
            <a:spLocks noChangeArrowheads="1"/>
          </p:cNvSpPr>
          <p:nvPr/>
        </p:nvSpPr>
        <p:spPr bwMode="auto">
          <a:xfrm>
            <a:off x="3078163"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17" name="Rectangle 940"/>
          <p:cNvSpPr>
            <a:spLocks noChangeArrowheads="1"/>
          </p:cNvSpPr>
          <p:nvPr/>
        </p:nvSpPr>
        <p:spPr bwMode="auto">
          <a:xfrm>
            <a:off x="3213100" y="39830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18" name="Rectangle 941"/>
          <p:cNvSpPr>
            <a:spLocks noChangeArrowheads="1"/>
          </p:cNvSpPr>
          <p:nvPr/>
        </p:nvSpPr>
        <p:spPr bwMode="auto">
          <a:xfrm>
            <a:off x="3467100" y="365760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2119" name="Rectangle 942"/>
          <p:cNvSpPr>
            <a:spLocks noChangeArrowheads="1"/>
          </p:cNvSpPr>
          <p:nvPr/>
        </p:nvSpPr>
        <p:spPr bwMode="auto">
          <a:xfrm>
            <a:off x="3514725" y="3905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0" name="Rectangle 943"/>
          <p:cNvSpPr>
            <a:spLocks noChangeArrowheads="1"/>
          </p:cNvSpPr>
          <p:nvPr/>
        </p:nvSpPr>
        <p:spPr bwMode="auto">
          <a:xfrm>
            <a:off x="3106738" y="4202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21" name="Rectangle 944"/>
          <p:cNvSpPr>
            <a:spLocks noChangeArrowheads="1"/>
          </p:cNvSpPr>
          <p:nvPr/>
        </p:nvSpPr>
        <p:spPr bwMode="auto">
          <a:xfrm>
            <a:off x="3421063" y="3422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22" name="Rectangle 945"/>
          <p:cNvSpPr>
            <a:spLocks noChangeArrowheads="1"/>
          </p:cNvSpPr>
          <p:nvPr/>
        </p:nvSpPr>
        <p:spPr bwMode="auto">
          <a:xfrm>
            <a:off x="3408363" y="3937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23" name="Rectangle 946"/>
          <p:cNvSpPr>
            <a:spLocks noChangeArrowheads="1"/>
          </p:cNvSpPr>
          <p:nvPr/>
        </p:nvSpPr>
        <p:spPr bwMode="auto">
          <a:xfrm>
            <a:off x="2681288" y="41195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24" name="Rectangle 947"/>
          <p:cNvSpPr>
            <a:spLocks noChangeArrowheads="1"/>
          </p:cNvSpPr>
          <p:nvPr/>
        </p:nvSpPr>
        <p:spPr bwMode="auto">
          <a:xfrm>
            <a:off x="2800350" y="44688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5" name="Rectangle 948"/>
          <p:cNvSpPr>
            <a:spLocks noChangeArrowheads="1"/>
          </p:cNvSpPr>
          <p:nvPr/>
        </p:nvSpPr>
        <p:spPr bwMode="auto">
          <a:xfrm>
            <a:off x="3001963" y="39798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26" name="Rectangle 949"/>
          <p:cNvSpPr>
            <a:spLocks noChangeArrowheads="1"/>
          </p:cNvSpPr>
          <p:nvPr/>
        </p:nvSpPr>
        <p:spPr bwMode="auto">
          <a:xfrm>
            <a:off x="28511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7" name="Rectangle 950"/>
          <p:cNvSpPr>
            <a:spLocks noChangeArrowheads="1"/>
          </p:cNvSpPr>
          <p:nvPr/>
        </p:nvSpPr>
        <p:spPr bwMode="auto">
          <a:xfrm>
            <a:off x="301942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28" name="Rectangle 951"/>
          <p:cNvSpPr>
            <a:spLocks noChangeArrowheads="1"/>
          </p:cNvSpPr>
          <p:nvPr/>
        </p:nvSpPr>
        <p:spPr bwMode="auto">
          <a:xfrm>
            <a:off x="3157538" y="41592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29" name="Rectangle 952"/>
          <p:cNvSpPr>
            <a:spLocks noChangeArrowheads="1"/>
          </p:cNvSpPr>
          <p:nvPr/>
        </p:nvSpPr>
        <p:spPr bwMode="auto">
          <a:xfrm>
            <a:off x="2811463" y="4384675"/>
            <a:ext cx="9525" cy="6350"/>
          </a:xfrm>
          <a:prstGeom prst="rect">
            <a:avLst/>
          </a:prstGeom>
          <a:solidFill>
            <a:srgbClr val="000000"/>
          </a:solidFill>
          <a:ln w="9525">
            <a:solidFill>
              <a:schemeClr val="tx1"/>
            </a:solidFill>
            <a:miter lim="800000"/>
            <a:headEnd/>
            <a:tailEnd/>
          </a:ln>
        </p:spPr>
        <p:txBody>
          <a:bodyPr/>
          <a:lstStyle/>
          <a:p>
            <a:endParaRPr lang="en-US"/>
          </a:p>
        </p:txBody>
      </p:sp>
      <p:sp>
        <p:nvSpPr>
          <p:cNvPr id="12130" name="Rectangle 953"/>
          <p:cNvSpPr>
            <a:spLocks noChangeArrowheads="1"/>
          </p:cNvSpPr>
          <p:nvPr/>
        </p:nvSpPr>
        <p:spPr bwMode="auto">
          <a:xfrm>
            <a:off x="3336925" y="40417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31" name="Rectangle 954"/>
          <p:cNvSpPr>
            <a:spLocks noChangeArrowheads="1"/>
          </p:cNvSpPr>
          <p:nvPr/>
        </p:nvSpPr>
        <p:spPr bwMode="auto">
          <a:xfrm>
            <a:off x="3209925" y="41798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32" name="Rectangle 955"/>
          <p:cNvSpPr>
            <a:spLocks noChangeArrowheads="1"/>
          </p:cNvSpPr>
          <p:nvPr/>
        </p:nvSpPr>
        <p:spPr bwMode="auto">
          <a:xfrm>
            <a:off x="2908300" y="4141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3" name="Rectangle 956"/>
          <p:cNvSpPr>
            <a:spLocks noChangeArrowheads="1"/>
          </p:cNvSpPr>
          <p:nvPr/>
        </p:nvSpPr>
        <p:spPr bwMode="auto">
          <a:xfrm>
            <a:off x="3071813" y="43005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4" name="Rectangle 957"/>
          <p:cNvSpPr>
            <a:spLocks noChangeArrowheads="1"/>
          </p:cNvSpPr>
          <p:nvPr/>
        </p:nvSpPr>
        <p:spPr bwMode="auto">
          <a:xfrm>
            <a:off x="3408363" y="38084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5" name="Rectangle 958"/>
          <p:cNvSpPr>
            <a:spLocks noChangeArrowheads="1"/>
          </p:cNvSpPr>
          <p:nvPr/>
        </p:nvSpPr>
        <p:spPr bwMode="auto">
          <a:xfrm>
            <a:off x="3476625"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6" name="Rectangle 959"/>
          <p:cNvSpPr>
            <a:spLocks noChangeArrowheads="1"/>
          </p:cNvSpPr>
          <p:nvPr/>
        </p:nvSpPr>
        <p:spPr bwMode="auto">
          <a:xfrm>
            <a:off x="3422650" y="38322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37" name="Rectangle 960"/>
          <p:cNvSpPr>
            <a:spLocks noChangeArrowheads="1"/>
          </p:cNvSpPr>
          <p:nvPr/>
        </p:nvSpPr>
        <p:spPr bwMode="auto">
          <a:xfrm>
            <a:off x="33512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8" name="Rectangle 961"/>
          <p:cNvSpPr>
            <a:spLocks noChangeArrowheads="1"/>
          </p:cNvSpPr>
          <p:nvPr/>
        </p:nvSpPr>
        <p:spPr bwMode="auto">
          <a:xfrm>
            <a:off x="3476625"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9" name="Rectangle 962"/>
          <p:cNvSpPr>
            <a:spLocks noChangeArrowheads="1"/>
          </p:cNvSpPr>
          <p:nvPr/>
        </p:nvSpPr>
        <p:spPr bwMode="auto">
          <a:xfrm>
            <a:off x="3113088" y="36861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40" name="Rectangle 963"/>
          <p:cNvSpPr>
            <a:spLocks noChangeArrowheads="1"/>
          </p:cNvSpPr>
          <p:nvPr/>
        </p:nvSpPr>
        <p:spPr bwMode="auto">
          <a:xfrm>
            <a:off x="3243263" y="3640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1" name="Rectangle 964"/>
          <p:cNvSpPr>
            <a:spLocks noChangeArrowheads="1"/>
          </p:cNvSpPr>
          <p:nvPr/>
        </p:nvSpPr>
        <p:spPr bwMode="auto">
          <a:xfrm>
            <a:off x="3071813" y="4098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42" name="Rectangle 965"/>
          <p:cNvSpPr>
            <a:spLocks noChangeArrowheads="1"/>
          </p:cNvSpPr>
          <p:nvPr/>
        </p:nvSpPr>
        <p:spPr bwMode="auto">
          <a:xfrm>
            <a:off x="3409950"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3" name="Rectangle 966"/>
          <p:cNvSpPr>
            <a:spLocks noChangeArrowheads="1"/>
          </p:cNvSpPr>
          <p:nvPr/>
        </p:nvSpPr>
        <p:spPr bwMode="auto">
          <a:xfrm>
            <a:off x="2654300" y="44973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44" name="Rectangle 967"/>
          <p:cNvSpPr>
            <a:spLocks noChangeArrowheads="1"/>
          </p:cNvSpPr>
          <p:nvPr/>
        </p:nvSpPr>
        <p:spPr bwMode="auto">
          <a:xfrm>
            <a:off x="4484688" y="29210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45" name="Rectangle 968"/>
          <p:cNvSpPr>
            <a:spLocks noChangeArrowheads="1"/>
          </p:cNvSpPr>
          <p:nvPr/>
        </p:nvSpPr>
        <p:spPr bwMode="auto">
          <a:xfrm>
            <a:off x="3251200" y="38211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46" name="Rectangle 969"/>
          <p:cNvSpPr>
            <a:spLocks noChangeArrowheads="1"/>
          </p:cNvSpPr>
          <p:nvPr/>
        </p:nvSpPr>
        <p:spPr bwMode="auto">
          <a:xfrm>
            <a:off x="3405188"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7" name="Rectangle 970"/>
          <p:cNvSpPr>
            <a:spLocks noChangeArrowheads="1"/>
          </p:cNvSpPr>
          <p:nvPr/>
        </p:nvSpPr>
        <p:spPr bwMode="auto">
          <a:xfrm>
            <a:off x="3222625" y="41243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48" name="Rectangle 971"/>
          <p:cNvSpPr>
            <a:spLocks noChangeArrowheads="1"/>
          </p:cNvSpPr>
          <p:nvPr/>
        </p:nvSpPr>
        <p:spPr bwMode="auto">
          <a:xfrm>
            <a:off x="2943225" y="4032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9" name="Rectangle 972"/>
          <p:cNvSpPr>
            <a:spLocks noChangeArrowheads="1"/>
          </p:cNvSpPr>
          <p:nvPr/>
        </p:nvSpPr>
        <p:spPr bwMode="auto">
          <a:xfrm>
            <a:off x="2965450" y="3938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50" name="Rectangle 973"/>
          <p:cNvSpPr>
            <a:spLocks noChangeArrowheads="1"/>
          </p:cNvSpPr>
          <p:nvPr/>
        </p:nvSpPr>
        <p:spPr bwMode="auto">
          <a:xfrm>
            <a:off x="2682875" y="4537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51" name="Rectangle 974"/>
          <p:cNvSpPr>
            <a:spLocks noChangeArrowheads="1"/>
          </p:cNvSpPr>
          <p:nvPr/>
        </p:nvSpPr>
        <p:spPr bwMode="auto">
          <a:xfrm>
            <a:off x="3587750" y="38369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152" name="Rectangle 975"/>
          <p:cNvSpPr>
            <a:spLocks noChangeArrowheads="1"/>
          </p:cNvSpPr>
          <p:nvPr/>
        </p:nvSpPr>
        <p:spPr bwMode="auto">
          <a:xfrm>
            <a:off x="3270250" y="40608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2153" name="Rectangle 976"/>
          <p:cNvSpPr>
            <a:spLocks noChangeArrowheads="1"/>
          </p:cNvSpPr>
          <p:nvPr/>
        </p:nvSpPr>
        <p:spPr bwMode="auto">
          <a:xfrm>
            <a:off x="4383088" y="29527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54" name="Rectangle 977"/>
          <p:cNvSpPr>
            <a:spLocks noChangeArrowheads="1"/>
          </p:cNvSpPr>
          <p:nvPr/>
        </p:nvSpPr>
        <p:spPr bwMode="auto">
          <a:xfrm>
            <a:off x="3467100" y="37449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5" name="Rectangle 978"/>
          <p:cNvSpPr>
            <a:spLocks noChangeArrowheads="1"/>
          </p:cNvSpPr>
          <p:nvPr/>
        </p:nvSpPr>
        <p:spPr bwMode="auto">
          <a:xfrm>
            <a:off x="3294063" y="40401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56" name="Rectangle 979"/>
          <p:cNvSpPr>
            <a:spLocks noChangeArrowheads="1"/>
          </p:cNvSpPr>
          <p:nvPr/>
        </p:nvSpPr>
        <p:spPr bwMode="auto">
          <a:xfrm>
            <a:off x="3341688" y="3767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7" name="Rectangle 980"/>
          <p:cNvSpPr>
            <a:spLocks noChangeArrowheads="1"/>
          </p:cNvSpPr>
          <p:nvPr/>
        </p:nvSpPr>
        <p:spPr bwMode="auto">
          <a:xfrm>
            <a:off x="3044825" y="43259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158" name="Rectangle 981"/>
          <p:cNvSpPr>
            <a:spLocks noChangeArrowheads="1"/>
          </p:cNvSpPr>
          <p:nvPr/>
        </p:nvSpPr>
        <p:spPr bwMode="auto">
          <a:xfrm>
            <a:off x="2801938" y="4098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9" name="Rectangle 982"/>
          <p:cNvSpPr>
            <a:spLocks noChangeArrowheads="1"/>
          </p:cNvSpPr>
          <p:nvPr/>
        </p:nvSpPr>
        <p:spPr bwMode="auto">
          <a:xfrm>
            <a:off x="3259138" y="4016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160" name="Rectangle 983"/>
          <p:cNvSpPr>
            <a:spLocks noChangeArrowheads="1"/>
          </p:cNvSpPr>
          <p:nvPr/>
        </p:nvSpPr>
        <p:spPr bwMode="auto">
          <a:xfrm>
            <a:off x="3005138" y="4219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61" name="Rectangle 984"/>
          <p:cNvSpPr>
            <a:spLocks noChangeArrowheads="1"/>
          </p:cNvSpPr>
          <p:nvPr/>
        </p:nvSpPr>
        <p:spPr bwMode="auto">
          <a:xfrm>
            <a:off x="2852738" y="417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62" name="Rectangle 985"/>
          <p:cNvSpPr>
            <a:spLocks noChangeArrowheads="1"/>
          </p:cNvSpPr>
          <p:nvPr/>
        </p:nvSpPr>
        <p:spPr bwMode="auto">
          <a:xfrm>
            <a:off x="2852738" y="41021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63" name="Rectangle 986"/>
          <p:cNvSpPr>
            <a:spLocks noChangeArrowheads="1"/>
          </p:cNvSpPr>
          <p:nvPr/>
        </p:nvSpPr>
        <p:spPr bwMode="auto">
          <a:xfrm>
            <a:off x="3122613" y="42481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2164" name="Rectangle 987"/>
          <p:cNvSpPr>
            <a:spLocks noChangeArrowheads="1"/>
          </p:cNvSpPr>
          <p:nvPr/>
        </p:nvSpPr>
        <p:spPr bwMode="auto">
          <a:xfrm>
            <a:off x="2789238" y="41544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2165" name="Rectangle 988"/>
          <p:cNvSpPr>
            <a:spLocks noChangeArrowheads="1"/>
          </p:cNvSpPr>
          <p:nvPr/>
        </p:nvSpPr>
        <p:spPr bwMode="auto">
          <a:xfrm>
            <a:off x="3502025" y="3811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66" name="Rectangle 989"/>
          <p:cNvSpPr>
            <a:spLocks noChangeArrowheads="1"/>
          </p:cNvSpPr>
          <p:nvPr/>
        </p:nvSpPr>
        <p:spPr bwMode="auto">
          <a:xfrm>
            <a:off x="3382963" y="37036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67" name="Rectangle 990"/>
          <p:cNvSpPr>
            <a:spLocks noChangeArrowheads="1"/>
          </p:cNvSpPr>
          <p:nvPr/>
        </p:nvSpPr>
        <p:spPr bwMode="auto">
          <a:xfrm>
            <a:off x="3289300" y="3578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68" name="Rectangle 991"/>
          <p:cNvSpPr>
            <a:spLocks noChangeArrowheads="1"/>
          </p:cNvSpPr>
          <p:nvPr/>
        </p:nvSpPr>
        <p:spPr bwMode="auto">
          <a:xfrm>
            <a:off x="3541713" y="37480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69" name="Rectangle 992"/>
          <p:cNvSpPr>
            <a:spLocks noChangeArrowheads="1"/>
          </p:cNvSpPr>
          <p:nvPr/>
        </p:nvSpPr>
        <p:spPr bwMode="auto">
          <a:xfrm>
            <a:off x="3292475" y="39925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70" name="Rectangle 993"/>
          <p:cNvSpPr>
            <a:spLocks noChangeArrowheads="1"/>
          </p:cNvSpPr>
          <p:nvPr/>
        </p:nvSpPr>
        <p:spPr bwMode="auto">
          <a:xfrm>
            <a:off x="2663825" y="43703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71" name="Rectangle 994"/>
          <p:cNvSpPr>
            <a:spLocks noChangeArrowheads="1"/>
          </p:cNvSpPr>
          <p:nvPr/>
        </p:nvSpPr>
        <p:spPr bwMode="auto">
          <a:xfrm>
            <a:off x="3036888" y="4235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72" name="Rectangle 995"/>
          <p:cNvSpPr>
            <a:spLocks noChangeArrowheads="1"/>
          </p:cNvSpPr>
          <p:nvPr/>
        </p:nvSpPr>
        <p:spPr bwMode="auto">
          <a:xfrm>
            <a:off x="3052763" y="42910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3" name="Rectangle 996"/>
          <p:cNvSpPr>
            <a:spLocks noChangeArrowheads="1"/>
          </p:cNvSpPr>
          <p:nvPr/>
        </p:nvSpPr>
        <p:spPr bwMode="auto">
          <a:xfrm>
            <a:off x="3341688" y="4092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4" name="Rectangle 997"/>
          <p:cNvSpPr>
            <a:spLocks noChangeArrowheads="1"/>
          </p:cNvSpPr>
          <p:nvPr/>
        </p:nvSpPr>
        <p:spPr bwMode="auto">
          <a:xfrm>
            <a:off x="4486275" y="28543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5" name="Rectangle 998"/>
          <p:cNvSpPr>
            <a:spLocks noChangeArrowheads="1"/>
          </p:cNvSpPr>
          <p:nvPr/>
        </p:nvSpPr>
        <p:spPr bwMode="auto">
          <a:xfrm>
            <a:off x="3486150" y="3749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6" name="Rectangle 999"/>
          <p:cNvSpPr>
            <a:spLocks noChangeArrowheads="1"/>
          </p:cNvSpPr>
          <p:nvPr/>
        </p:nvSpPr>
        <p:spPr bwMode="auto">
          <a:xfrm>
            <a:off x="2763838" y="43259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77" name="Rectangle 1000"/>
          <p:cNvSpPr>
            <a:spLocks noChangeArrowheads="1"/>
          </p:cNvSpPr>
          <p:nvPr/>
        </p:nvSpPr>
        <p:spPr bwMode="auto">
          <a:xfrm>
            <a:off x="3271838" y="40655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78" name="Rectangle 1001"/>
          <p:cNvSpPr>
            <a:spLocks noChangeArrowheads="1"/>
          </p:cNvSpPr>
          <p:nvPr/>
        </p:nvSpPr>
        <p:spPr bwMode="auto">
          <a:xfrm>
            <a:off x="3546475" y="3811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9" name="Rectangle 1002"/>
          <p:cNvSpPr>
            <a:spLocks noChangeArrowheads="1"/>
          </p:cNvSpPr>
          <p:nvPr/>
        </p:nvSpPr>
        <p:spPr bwMode="auto">
          <a:xfrm>
            <a:off x="3249613" y="40513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80" name="Rectangle 1003"/>
          <p:cNvSpPr>
            <a:spLocks noChangeArrowheads="1"/>
          </p:cNvSpPr>
          <p:nvPr/>
        </p:nvSpPr>
        <p:spPr bwMode="auto">
          <a:xfrm>
            <a:off x="3322638" y="41195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81" name="Rectangle 1004"/>
          <p:cNvSpPr>
            <a:spLocks noChangeArrowheads="1"/>
          </p:cNvSpPr>
          <p:nvPr/>
        </p:nvSpPr>
        <p:spPr bwMode="auto">
          <a:xfrm>
            <a:off x="27066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82" name="Rectangle 1005"/>
          <p:cNvSpPr>
            <a:spLocks noChangeArrowheads="1"/>
          </p:cNvSpPr>
          <p:nvPr/>
        </p:nvSpPr>
        <p:spPr bwMode="auto">
          <a:xfrm>
            <a:off x="2665413" y="45656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183" name="Rectangle 1006"/>
          <p:cNvSpPr>
            <a:spLocks noChangeArrowheads="1"/>
          </p:cNvSpPr>
          <p:nvPr/>
        </p:nvSpPr>
        <p:spPr bwMode="auto">
          <a:xfrm>
            <a:off x="2897188" y="3916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4" name="Rectangle 1007"/>
          <p:cNvSpPr>
            <a:spLocks noChangeArrowheads="1"/>
          </p:cNvSpPr>
          <p:nvPr/>
        </p:nvSpPr>
        <p:spPr bwMode="auto">
          <a:xfrm>
            <a:off x="3476625"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5" name="Rectangle 1008"/>
          <p:cNvSpPr>
            <a:spLocks noChangeArrowheads="1"/>
          </p:cNvSpPr>
          <p:nvPr/>
        </p:nvSpPr>
        <p:spPr bwMode="auto">
          <a:xfrm>
            <a:off x="2978150"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6" name="Rectangle 1009"/>
          <p:cNvSpPr>
            <a:spLocks noChangeArrowheads="1"/>
          </p:cNvSpPr>
          <p:nvPr/>
        </p:nvSpPr>
        <p:spPr bwMode="auto">
          <a:xfrm>
            <a:off x="3279775" y="36877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87" name="Rectangle 1010"/>
          <p:cNvSpPr>
            <a:spLocks noChangeArrowheads="1"/>
          </p:cNvSpPr>
          <p:nvPr/>
        </p:nvSpPr>
        <p:spPr bwMode="auto">
          <a:xfrm>
            <a:off x="3079750" y="432593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188" name="Rectangle 1011"/>
          <p:cNvSpPr>
            <a:spLocks noChangeArrowheads="1"/>
          </p:cNvSpPr>
          <p:nvPr/>
        </p:nvSpPr>
        <p:spPr bwMode="auto">
          <a:xfrm>
            <a:off x="3595688" y="36099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89" name="Rectangle 1012"/>
          <p:cNvSpPr>
            <a:spLocks noChangeArrowheads="1"/>
          </p:cNvSpPr>
          <p:nvPr/>
        </p:nvSpPr>
        <p:spPr bwMode="auto">
          <a:xfrm>
            <a:off x="3509963"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90" name="Rectangle 1013"/>
          <p:cNvSpPr>
            <a:spLocks noChangeArrowheads="1"/>
          </p:cNvSpPr>
          <p:nvPr/>
        </p:nvSpPr>
        <p:spPr bwMode="auto">
          <a:xfrm>
            <a:off x="2789238" y="43942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91" name="Rectangle 1014"/>
          <p:cNvSpPr>
            <a:spLocks noChangeArrowheads="1"/>
          </p:cNvSpPr>
          <p:nvPr/>
        </p:nvSpPr>
        <p:spPr bwMode="auto">
          <a:xfrm>
            <a:off x="2820988" y="41719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92" name="Rectangle 1015"/>
          <p:cNvSpPr>
            <a:spLocks noChangeArrowheads="1"/>
          </p:cNvSpPr>
          <p:nvPr/>
        </p:nvSpPr>
        <p:spPr bwMode="auto">
          <a:xfrm>
            <a:off x="3919538" y="314483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2193" name="Rectangle 1016"/>
          <p:cNvSpPr>
            <a:spLocks noChangeArrowheads="1"/>
          </p:cNvSpPr>
          <p:nvPr/>
        </p:nvSpPr>
        <p:spPr bwMode="auto">
          <a:xfrm>
            <a:off x="2916238" y="36909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94" name="Rectangle 1017"/>
          <p:cNvSpPr>
            <a:spLocks noChangeArrowheads="1"/>
          </p:cNvSpPr>
          <p:nvPr/>
        </p:nvSpPr>
        <p:spPr bwMode="auto">
          <a:xfrm>
            <a:off x="3576638" y="35147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95" name="Rectangle 1018"/>
          <p:cNvSpPr>
            <a:spLocks noChangeArrowheads="1"/>
          </p:cNvSpPr>
          <p:nvPr/>
        </p:nvSpPr>
        <p:spPr bwMode="auto">
          <a:xfrm>
            <a:off x="3902075" y="3173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96" name="Rectangle 1019"/>
          <p:cNvSpPr>
            <a:spLocks noChangeArrowheads="1"/>
          </p:cNvSpPr>
          <p:nvPr/>
        </p:nvSpPr>
        <p:spPr bwMode="auto">
          <a:xfrm>
            <a:off x="3054350" y="4071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97" name="Rectangle 1020"/>
          <p:cNvSpPr>
            <a:spLocks noChangeArrowheads="1"/>
          </p:cNvSpPr>
          <p:nvPr/>
        </p:nvSpPr>
        <p:spPr bwMode="auto">
          <a:xfrm>
            <a:off x="4324350" y="27860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98" name="Rectangle 1021"/>
          <p:cNvSpPr>
            <a:spLocks noChangeArrowheads="1"/>
          </p:cNvSpPr>
          <p:nvPr/>
        </p:nvSpPr>
        <p:spPr bwMode="auto">
          <a:xfrm>
            <a:off x="2997200" y="37877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2199" name="Rectangle 1022"/>
          <p:cNvSpPr>
            <a:spLocks noChangeArrowheads="1"/>
          </p:cNvSpPr>
          <p:nvPr/>
        </p:nvSpPr>
        <p:spPr bwMode="auto">
          <a:xfrm>
            <a:off x="3960813" y="3173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0" name="Rectangle 1023"/>
          <p:cNvSpPr>
            <a:spLocks noChangeArrowheads="1"/>
          </p:cNvSpPr>
          <p:nvPr/>
        </p:nvSpPr>
        <p:spPr bwMode="auto">
          <a:xfrm>
            <a:off x="3448050" y="35369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01" name="Rectangle 0"/>
          <p:cNvSpPr>
            <a:spLocks noChangeArrowheads="1"/>
          </p:cNvSpPr>
          <p:nvPr/>
        </p:nvSpPr>
        <p:spPr bwMode="auto">
          <a:xfrm>
            <a:off x="2900363" y="40132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202" name="Rectangle 1"/>
          <p:cNvSpPr>
            <a:spLocks noChangeArrowheads="1"/>
          </p:cNvSpPr>
          <p:nvPr/>
        </p:nvSpPr>
        <p:spPr bwMode="auto">
          <a:xfrm>
            <a:off x="3984625"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3" name="Rectangle 2"/>
          <p:cNvSpPr>
            <a:spLocks noChangeArrowheads="1"/>
          </p:cNvSpPr>
          <p:nvPr/>
        </p:nvSpPr>
        <p:spPr bwMode="auto">
          <a:xfrm>
            <a:off x="3452813" y="3962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4" name="Rectangle 3"/>
          <p:cNvSpPr>
            <a:spLocks noChangeArrowheads="1"/>
          </p:cNvSpPr>
          <p:nvPr/>
        </p:nvSpPr>
        <p:spPr bwMode="auto">
          <a:xfrm>
            <a:off x="3884613" y="3214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5" name="Rectangle 4"/>
          <p:cNvSpPr>
            <a:spLocks noChangeArrowheads="1"/>
          </p:cNvSpPr>
          <p:nvPr/>
        </p:nvSpPr>
        <p:spPr bwMode="auto">
          <a:xfrm>
            <a:off x="3502025" y="38131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06" name="Rectangle 5"/>
          <p:cNvSpPr>
            <a:spLocks noChangeArrowheads="1"/>
          </p:cNvSpPr>
          <p:nvPr/>
        </p:nvSpPr>
        <p:spPr bwMode="auto">
          <a:xfrm>
            <a:off x="3251200" y="36163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07" name="Rectangle 6"/>
          <p:cNvSpPr>
            <a:spLocks noChangeArrowheads="1"/>
          </p:cNvSpPr>
          <p:nvPr/>
        </p:nvSpPr>
        <p:spPr bwMode="auto">
          <a:xfrm>
            <a:off x="3498850" y="36512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08" name="Rectangle 7"/>
          <p:cNvSpPr>
            <a:spLocks noChangeArrowheads="1"/>
          </p:cNvSpPr>
          <p:nvPr/>
        </p:nvSpPr>
        <p:spPr bwMode="auto">
          <a:xfrm>
            <a:off x="288766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9" name="Rectangle 8"/>
          <p:cNvSpPr>
            <a:spLocks noChangeArrowheads="1"/>
          </p:cNvSpPr>
          <p:nvPr/>
        </p:nvSpPr>
        <p:spPr bwMode="auto">
          <a:xfrm>
            <a:off x="3916363" y="3208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0" name="Rectangle 9"/>
          <p:cNvSpPr>
            <a:spLocks noChangeArrowheads="1"/>
          </p:cNvSpPr>
          <p:nvPr/>
        </p:nvSpPr>
        <p:spPr bwMode="auto">
          <a:xfrm>
            <a:off x="3317875" y="3735388"/>
            <a:ext cx="9525" cy="9525"/>
          </a:xfrm>
          <a:prstGeom prst="rect">
            <a:avLst/>
          </a:prstGeom>
          <a:solidFill>
            <a:srgbClr val="000000"/>
          </a:solidFill>
          <a:ln w="9525">
            <a:solidFill>
              <a:schemeClr val="tx1"/>
            </a:solidFill>
            <a:miter lim="800000"/>
            <a:headEnd/>
            <a:tailEnd/>
          </a:ln>
        </p:spPr>
        <p:txBody>
          <a:bodyPr/>
          <a:lstStyle/>
          <a:p>
            <a:endParaRPr lang="en-US"/>
          </a:p>
        </p:txBody>
      </p:sp>
      <p:grpSp>
        <p:nvGrpSpPr>
          <p:cNvPr id="12211" name="Group 10"/>
          <p:cNvGrpSpPr>
            <a:grpSpLocks/>
          </p:cNvGrpSpPr>
          <p:nvPr/>
        </p:nvGrpSpPr>
        <p:grpSpPr bwMode="auto">
          <a:xfrm>
            <a:off x="3600450" y="3281363"/>
            <a:ext cx="98425" cy="539750"/>
            <a:chOff x="2016" y="2067"/>
            <a:chExt cx="55" cy="340"/>
          </a:xfrm>
        </p:grpSpPr>
        <p:sp>
          <p:nvSpPr>
            <p:cNvPr id="13222" name="Rectangle 11"/>
            <p:cNvSpPr>
              <a:spLocks noChangeArrowheads="1"/>
            </p:cNvSpPr>
            <p:nvPr/>
          </p:nvSpPr>
          <p:spPr bwMode="auto">
            <a:xfrm>
              <a:off x="2041" y="2312"/>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23" name="Rectangle 12"/>
            <p:cNvSpPr>
              <a:spLocks noChangeArrowheads="1"/>
            </p:cNvSpPr>
            <p:nvPr/>
          </p:nvSpPr>
          <p:spPr bwMode="auto">
            <a:xfrm>
              <a:off x="2037" y="2372"/>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24" name="Rectangle 13"/>
            <p:cNvSpPr>
              <a:spLocks noChangeArrowheads="1"/>
            </p:cNvSpPr>
            <p:nvPr/>
          </p:nvSpPr>
          <p:spPr bwMode="auto">
            <a:xfrm>
              <a:off x="2043" y="210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5" name="Rectangle 14"/>
            <p:cNvSpPr>
              <a:spLocks noChangeArrowheads="1"/>
            </p:cNvSpPr>
            <p:nvPr/>
          </p:nvSpPr>
          <p:spPr bwMode="auto">
            <a:xfrm>
              <a:off x="2016" y="235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6" name="Rectangle 15"/>
            <p:cNvSpPr>
              <a:spLocks noChangeArrowheads="1"/>
            </p:cNvSpPr>
            <p:nvPr/>
          </p:nvSpPr>
          <p:spPr bwMode="auto">
            <a:xfrm>
              <a:off x="2032" y="228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7" name="Rectangle 16"/>
            <p:cNvSpPr>
              <a:spLocks noChangeArrowheads="1"/>
            </p:cNvSpPr>
            <p:nvPr/>
          </p:nvSpPr>
          <p:spPr bwMode="auto">
            <a:xfrm>
              <a:off x="2032" y="224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8" name="Rectangle 17"/>
            <p:cNvSpPr>
              <a:spLocks noChangeArrowheads="1"/>
            </p:cNvSpPr>
            <p:nvPr/>
          </p:nvSpPr>
          <p:spPr bwMode="auto">
            <a:xfrm>
              <a:off x="2019" y="2302"/>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29" name="Rectangle 18"/>
            <p:cNvSpPr>
              <a:spLocks noChangeArrowheads="1"/>
            </p:cNvSpPr>
            <p:nvPr/>
          </p:nvSpPr>
          <p:spPr bwMode="auto">
            <a:xfrm>
              <a:off x="2056" y="218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0" name="Rectangle 19"/>
            <p:cNvSpPr>
              <a:spLocks noChangeArrowheads="1"/>
            </p:cNvSpPr>
            <p:nvPr/>
          </p:nvSpPr>
          <p:spPr bwMode="auto">
            <a:xfrm>
              <a:off x="2016" y="226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1" name="Rectangle 20"/>
            <p:cNvSpPr>
              <a:spLocks noChangeArrowheads="1"/>
            </p:cNvSpPr>
            <p:nvPr/>
          </p:nvSpPr>
          <p:spPr bwMode="auto">
            <a:xfrm>
              <a:off x="2016" y="240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2" name="Rectangle 21"/>
            <p:cNvSpPr>
              <a:spLocks noChangeArrowheads="1"/>
            </p:cNvSpPr>
            <p:nvPr/>
          </p:nvSpPr>
          <p:spPr bwMode="auto">
            <a:xfrm>
              <a:off x="2052" y="2309"/>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33" name="Rectangle 22"/>
            <p:cNvSpPr>
              <a:spLocks noChangeArrowheads="1"/>
            </p:cNvSpPr>
            <p:nvPr/>
          </p:nvSpPr>
          <p:spPr bwMode="auto">
            <a:xfrm>
              <a:off x="2028" y="227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4" name="Rectangle 23"/>
            <p:cNvSpPr>
              <a:spLocks noChangeArrowheads="1"/>
            </p:cNvSpPr>
            <p:nvPr/>
          </p:nvSpPr>
          <p:spPr bwMode="auto">
            <a:xfrm>
              <a:off x="2048" y="2228"/>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5" name="Rectangle 24"/>
            <p:cNvSpPr>
              <a:spLocks noChangeArrowheads="1"/>
            </p:cNvSpPr>
            <p:nvPr/>
          </p:nvSpPr>
          <p:spPr bwMode="auto">
            <a:xfrm>
              <a:off x="2065" y="2294"/>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6" name="Rectangle 25"/>
            <p:cNvSpPr>
              <a:spLocks noChangeArrowheads="1"/>
            </p:cNvSpPr>
            <p:nvPr/>
          </p:nvSpPr>
          <p:spPr bwMode="auto">
            <a:xfrm>
              <a:off x="2064" y="2371"/>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37" name="Rectangle 26"/>
            <p:cNvSpPr>
              <a:spLocks noChangeArrowheads="1"/>
            </p:cNvSpPr>
            <p:nvPr/>
          </p:nvSpPr>
          <p:spPr bwMode="auto">
            <a:xfrm>
              <a:off x="2065" y="2284"/>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8" name="Rectangle 27"/>
            <p:cNvSpPr>
              <a:spLocks noChangeArrowheads="1"/>
            </p:cNvSpPr>
            <p:nvPr/>
          </p:nvSpPr>
          <p:spPr bwMode="auto">
            <a:xfrm>
              <a:off x="2065" y="2333"/>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9" name="Rectangle 28"/>
            <p:cNvSpPr>
              <a:spLocks noChangeArrowheads="1"/>
            </p:cNvSpPr>
            <p:nvPr/>
          </p:nvSpPr>
          <p:spPr bwMode="auto">
            <a:xfrm>
              <a:off x="2060" y="229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0" name="Rectangle 29"/>
            <p:cNvSpPr>
              <a:spLocks noChangeArrowheads="1"/>
            </p:cNvSpPr>
            <p:nvPr/>
          </p:nvSpPr>
          <p:spPr bwMode="auto">
            <a:xfrm>
              <a:off x="2031" y="2247"/>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1" name="Rectangle 30"/>
            <p:cNvSpPr>
              <a:spLocks noChangeArrowheads="1"/>
            </p:cNvSpPr>
            <p:nvPr/>
          </p:nvSpPr>
          <p:spPr bwMode="auto">
            <a:xfrm>
              <a:off x="2040" y="235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2" name="Rectangle 31"/>
            <p:cNvSpPr>
              <a:spLocks noChangeArrowheads="1"/>
            </p:cNvSpPr>
            <p:nvPr/>
          </p:nvSpPr>
          <p:spPr bwMode="auto">
            <a:xfrm>
              <a:off x="2063" y="219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3" name="Rectangle 32"/>
            <p:cNvSpPr>
              <a:spLocks noChangeArrowheads="1"/>
            </p:cNvSpPr>
            <p:nvPr/>
          </p:nvSpPr>
          <p:spPr bwMode="auto">
            <a:xfrm>
              <a:off x="2032" y="2327"/>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4" name="Rectangle 33"/>
            <p:cNvSpPr>
              <a:spLocks noChangeArrowheads="1"/>
            </p:cNvSpPr>
            <p:nvPr/>
          </p:nvSpPr>
          <p:spPr bwMode="auto">
            <a:xfrm>
              <a:off x="2035" y="223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5" name="Rectangle 34"/>
            <p:cNvSpPr>
              <a:spLocks noChangeArrowheads="1"/>
            </p:cNvSpPr>
            <p:nvPr/>
          </p:nvSpPr>
          <p:spPr bwMode="auto">
            <a:xfrm>
              <a:off x="2032" y="2300"/>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6" name="Rectangle 35"/>
            <p:cNvSpPr>
              <a:spLocks noChangeArrowheads="1"/>
            </p:cNvSpPr>
            <p:nvPr/>
          </p:nvSpPr>
          <p:spPr bwMode="auto">
            <a:xfrm>
              <a:off x="2063" y="2346"/>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7" name="Rectangle 36"/>
            <p:cNvSpPr>
              <a:spLocks noChangeArrowheads="1"/>
            </p:cNvSpPr>
            <p:nvPr/>
          </p:nvSpPr>
          <p:spPr bwMode="auto">
            <a:xfrm>
              <a:off x="2052" y="239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8" name="Rectangle 37"/>
            <p:cNvSpPr>
              <a:spLocks noChangeArrowheads="1"/>
            </p:cNvSpPr>
            <p:nvPr/>
          </p:nvSpPr>
          <p:spPr bwMode="auto">
            <a:xfrm>
              <a:off x="2045" y="2251"/>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49" name="Rectangle 38"/>
            <p:cNvSpPr>
              <a:spLocks noChangeArrowheads="1"/>
            </p:cNvSpPr>
            <p:nvPr/>
          </p:nvSpPr>
          <p:spPr bwMode="auto">
            <a:xfrm>
              <a:off x="2043" y="2283"/>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0" name="Rectangle 39"/>
            <p:cNvSpPr>
              <a:spLocks noChangeArrowheads="1"/>
            </p:cNvSpPr>
            <p:nvPr/>
          </p:nvSpPr>
          <p:spPr bwMode="auto">
            <a:xfrm>
              <a:off x="2048" y="2228"/>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1" name="Rectangle 40"/>
            <p:cNvSpPr>
              <a:spLocks noChangeArrowheads="1"/>
            </p:cNvSpPr>
            <p:nvPr/>
          </p:nvSpPr>
          <p:spPr bwMode="auto">
            <a:xfrm>
              <a:off x="2025" y="2378"/>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2" name="Rectangle 41"/>
            <p:cNvSpPr>
              <a:spLocks noChangeArrowheads="1"/>
            </p:cNvSpPr>
            <p:nvPr/>
          </p:nvSpPr>
          <p:spPr bwMode="auto">
            <a:xfrm>
              <a:off x="2023" y="2348"/>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53" name="Rectangle 42"/>
            <p:cNvSpPr>
              <a:spLocks noChangeArrowheads="1"/>
            </p:cNvSpPr>
            <p:nvPr/>
          </p:nvSpPr>
          <p:spPr bwMode="auto">
            <a:xfrm>
              <a:off x="2025" y="2386"/>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4" name="Rectangle 43"/>
            <p:cNvSpPr>
              <a:spLocks noChangeArrowheads="1"/>
            </p:cNvSpPr>
            <p:nvPr/>
          </p:nvSpPr>
          <p:spPr bwMode="auto">
            <a:xfrm>
              <a:off x="2053" y="2067"/>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5" name="Rectangle 44"/>
            <p:cNvSpPr>
              <a:spLocks noChangeArrowheads="1"/>
            </p:cNvSpPr>
            <p:nvPr/>
          </p:nvSpPr>
          <p:spPr bwMode="auto">
            <a:xfrm>
              <a:off x="2064" y="223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6" name="Rectangle 45"/>
            <p:cNvSpPr>
              <a:spLocks noChangeArrowheads="1"/>
            </p:cNvSpPr>
            <p:nvPr/>
          </p:nvSpPr>
          <p:spPr bwMode="auto">
            <a:xfrm>
              <a:off x="2057" y="2261"/>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7" name="Rectangle 46"/>
            <p:cNvSpPr>
              <a:spLocks noChangeArrowheads="1"/>
            </p:cNvSpPr>
            <p:nvPr/>
          </p:nvSpPr>
          <p:spPr bwMode="auto">
            <a:xfrm>
              <a:off x="2041" y="2391"/>
              <a:ext cx="6" cy="5"/>
            </a:xfrm>
            <a:prstGeom prst="rect">
              <a:avLst/>
            </a:prstGeom>
            <a:solidFill>
              <a:srgbClr val="000000"/>
            </a:solidFill>
            <a:ln w="9525">
              <a:solidFill>
                <a:schemeClr val="tx1"/>
              </a:solidFill>
              <a:miter lim="800000"/>
              <a:headEnd/>
              <a:tailEnd/>
            </a:ln>
          </p:spPr>
          <p:txBody>
            <a:bodyPr/>
            <a:lstStyle/>
            <a:p>
              <a:endParaRPr lang="en-US"/>
            </a:p>
          </p:txBody>
        </p:sp>
        <p:sp>
          <p:nvSpPr>
            <p:cNvPr id="13258" name="Rectangle 47"/>
            <p:cNvSpPr>
              <a:spLocks noChangeArrowheads="1"/>
            </p:cNvSpPr>
            <p:nvPr/>
          </p:nvSpPr>
          <p:spPr bwMode="auto">
            <a:xfrm>
              <a:off x="2055" y="2127"/>
              <a:ext cx="6" cy="6"/>
            </a:xfrm>
            <a:prstGeom prst="rect">
              <a:avLst/>
            </a:prstGeom>
            <a:solidFill>
              <a:srgbClr val="000000"/>
            </a:solidFill>
            <a:ln w="9525">
              <a:solidFill>
                <a:schemeClr val="tx1"/>
              </a:solidFill>
              <a:miter lim="800000"/>
              <a:headEnd/>
              <a:tailEnd/>
            </a:ln>
          </p:spPr>
          <p:txBody>
            <a:bodyPr/>
            <a:lstStyle/>
            <a:p>
              <a:endParaRPr lang="en-US"/>
            </a:p>
          </p:txBody>
        </p:sp>
      </p:grpSp>
      <p:sp>
        <p:nvSpPr>
          <p:cNvPr id="12212" name="Rectangle 48"/>
          <p:cNvSpPr>
            <a:spLocks noChangeArrowheads="1"/>
          </p:cNvSpPr>
          <p:nvPr/>
        </p:nvSpPr>
        <p:spPr bwMode="auto">
          <a:xfrm>
            <a:off x="2960688"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3" name="Rectangle 49"/>
          <p:cNvSpPr>
            <a:spLocks noChangeArrowheads="1"/>
          </p:cNvSpPr>
          <p:nvPr/>
        </p:nvSpPr>
        <p:spPr bwMode="auto">
          <a:xfrm>
            <a:off x="3165475" y="38036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14" name="Rectangle 50"/>
          <p:cNvSpPr>
            <a:spLocks noChangeArrowheads="1"/>
          </p:cNvSpPr>
          <p:nvPr/>
        </p:nvSpPr>
        <p:spPr bwMode="auto">
          <a:xfrm>
            <a:off x="2940050" y="3895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15" name="Rectangle 51"/>
          <p:cNvSpPr>
            <a:spLocks noChangeArrowheads="1"/>
          </p:cNvSpPr>
          <p:nvPr/>
        </p:nvSpPr>
        <p:spPr bwMode="auto">
          <a:xfrm>
            <a:off x="3546475" y="33401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16" name="Rectangle 52"/>
          <p:cNvSpPr>
            <a:spLocks noChangeArrowheads="1"/>
          </p:cNvSpPr>
          <p:nvPr/>
        </p:nvSpPr>
        <p:spPr bwMode="auto">
          <a:xfrm>
            <a:off x="2689225" y="4811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17" name="Rectangle 53"/>
          <p:cNvSpPr>
            <a:spLocks noChangeArrowheads="1"/>
          </p:cNvSpPr>
          <p:nvPr/>
        </p:nvSpPr>
        <p:spPr bwMode="auto">
          <a:xfrm>
            <a:off x="3317875" y="3795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8" name="Rectangle 54"/>
          <p:cNvSpPr>
            <a:spLocks noChangeArrowheads="1"/>
          </p:cNvSpPr>
          <p:nvPr/>
        </p:nvSpPr>
        <p:spPr bwMode="auto">
          <a:xfrm>
            <a:off x="3032125" y="3873500"/>
            <a:ext cx="9525" cy="7938"/>
          </a:xfrm>
          <a:prstGeom prst="rect">
            <a:avLst/>
          </a:prstGeom>
          <a:solidFill>
            <a:srgbClr val="000000"/>
          </a:solidFill>
          <a:ln w="9525">
            <a:solidFill>
              <a:schemeClr val="tx1"/>
            </a:solidFill>
            <a:miter lim="800000"/>
            <a:headEnd/>
            <a:tailEnd/>
          </a:ln>
        </p:spPr>
        <p:txBody>
          <a:bodyPr/>
          <a:lstStyle/>
          <a:p>
            <a:endParaRPr lang="en-US"/>
          </a:p>
        </p:txBody>
      </p:sp>
      <p:grpSp>
        <p:nvGrpSpPr>
          <p:cNvPr id="12219" name="Group 55"/>
          <p:cNvGrpSpPr>
            <a:grpSpLocks/>
          </p:cNvGrpSpPr>
          <p:nvPr/>
        </p:nvGrpSpPr>
        <p:grpSpPr bwMode="auto">
          <a:xfrm>
            <a:off x="3690938" y="3230563"/>
            <a:ext cx="433387" cy="546100"/>
            <a:chOff x="2253" y="1981"/>
            <a:chExt cx="264" cy="335"/>
          </a:xfrm>
        </p:grpSpPr>
        <p:sp>
          <p:nvSpPr>
            <p:cNvPr id="12230" name="Rectangle 56"/>
            <p:cNvSpPr>
              <a:spLocks noChangeArrowheads="1"/>
            </p:cNvSpPr>
            <p:nvPr/>
          </p:nvSpPr>
          <p:spPr bwMode="auto">
            <a:xfrm>
              <a:off x="2507"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1" name="Rectangle 57"/>
            <p:cNvSpPr>
              <a:spLocks noChangeArrowheads="1"/>
            </p:cNvSpPr>
            <p:nvPr/>
          </p:nvSpPr>
          <p:spPr bwMode="auto">
            <a:xfrm>
              <a:off x="2316" y="204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32" name="Rectangle 58"/>
            <p:cNvSpPr>
              <a:spLocks noChangeArrowheads="1"/>
            </p:cNvSpPr>
            <p:nvPr/>
          </p:nvSpPr>
          <p:spPr bwMode="auto">
            <a:xfrm>
              <a:off x="2349" y="200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3" name="Rectangle 59"/>
            <p:cNvSpPr>
              <a:spLocks noChangeArrowheads="1"/>
            </p:cNvSpPr>
            <p:nvPr/>
          </p:nvSpPr>
          <p:spPr bwMode="auto">
            <a:xfrm>
              <a:off x="2350" y="200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4" name="Rectangle 60"/>
            <p:cNvSpPr>
              <a:spLocks noChangeArrowheads="1"/>
            </p:cNvSpPr>
            <p:nvPr/>
          </p:nvSpPr>
          <p:spPr bwMode="auto">
            <a:xfrm>
              <a:off x="2375"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35" name="Rectangle 61"/>
            <p:cNvSpPr>
              <a:spLocks noChangeArrowheads="1"/>
            </p:cNvSpPr>
            <p:nvPr/>
          </p:nvSpPr>
          <p:spPr bwMode="auto">
            <a:xfrm>
              <a:off x="2366" y="20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36" name="Rectangle 62"/>
            <p:cNvSpPr>
              <a:spLocks noChangeArrowheads="1"/>
            </p:cNvSpPr>
            <p:nvPr/>
          </p:nvSpPr>
          <p:spPr bwMode="auto">
            <a:xfrm>
              <a:off x="2341" y="204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37" name="Rectangle 63"/>
            <p:cNvSpPr>
              <a:spLocks noChangeArrowheads="1"/>
            </p:cNvSpPr>
            <p:nvPr/>
          </p:nvSpPr>
          <p:spPr bwMode="auto">
            <a:xfrm>
              <a:off x="2387"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8" name="Rectangle 64"/>
            <p:cNvSpPr>
              <a:spLocks noChangeArrowheads="1"/>
            </p:cNvSpPr>
            <p:nvPr/>
          </p:nvSpPr>
          <p:spPr bwMode="auto">
            <a:xfrm>
              <a:off x="2395" y="210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9" name="Rectangle 65"/>
            <p:cNvSpPr>
              <a:spLocks noChangeArrowheads="1"/>
            </p:cNvSpPr>
            <p:nvPr/>
          </p:nvSpPr>
          <p:spPr bwMode="auto">
            <a:xfrm>
              <a:off x="2335"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40" name="Rectangle 66"/>
            <p:cNvSpPr>
              <a:spLocks noChangeArrowheads="1"/>
            </p:cNvSpPr>
            <p:nvPr/>
          </p:nvSpPr>
          <p:spPr bwMode="auto">
            <a:xfrm>
              <a:off x="2303"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41" name="Rectangle 67"/>
            <p:cNvSpPr>
              <a:spLocks noChangeArrowheads="1"/>
            </p:cNvSpPr>
            <p:nvPr/>
          </p:nvSpPr>
          <p:spPr bwMode="auto">
            <a:xfrm>
              <a:off x="2317" y="22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2" name="Rectangle 68"/>
            <p:cNvSpPr>
              <a:spLocks noChangeArrowheads="1"/>
            </p:cNvSpPr>
            <p:nvPr/>
          </p:nvSpPr>
          <p:spPr bwMode="auto">
            <a:xfrm>
              <a:off x="2373" y="207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3" name="Rectangle 69"/>
            <p:cNvSpPr>
              <a:spLocks noChangeArrowheads="1"/>
            </p:cNvSpPr>
            <p:nvPr/>
          </p:nvSpPr>
          <p:spPr bwMode="auto">
            <a:xfrm>
              <a:off x="2359"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44" name="Rectangle 70"/>
            <p:cNvSpPr>
              <a:spLocks noChangeArrowheads="1"/>
            </p:cNvSpPr>
            <p:nvPr/>
          </p:nvSpPr>
          <p:spPr bwMode="auto">
            <a:xfrm>
              <a:off x="235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45" name="Rectangle 71"/>
            <p:cNvSpPr>
              <a:spLocks noChangeArrowheads="1"/>
            </p:cNvSpPr>
            <p:nvPr/>
          </p:nvSpPr>
          <p:spPr bwMode="auto">
            <a:xfrm>
              <a:off x="2380"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6" name="Rectangle 72"/>
            <p:cNvSpPr>
              <a:spLocks noChangeArrowheads="1"/>
            </p:cNvSpPr>
            <p:nvPr/>
          </p:nvSpPr>
          <p:spPr bwMode="auto">
            <a:xfrm>
              <a:off x="2414"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7" name="Rectangle 73"/>
            <p:cNvSpPr>
              <a:spLocks noChangeArrowheads="1"/>
            </p:cNvSpPr>
            <p:nvPr/>
          </p:nvSpPr>
          <p:spPr bwMode="auto">
            <a:xfrm>
              <a:off x="2380" y="215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48" name="Rectangle 74"/>
            <p:cNvSpPr>
              <a:spLocks noChangeArrowheads="1"/>
            </p:cNvSpPr>
            <p:nvPr/>
          </p:nvSpPr>
          <p:spPr bwMode="auto">
            <a:xfrm>
              <a:off x="2366"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9" name="Rectangle 75"/>
            <p:cNvSpPr>
              <a:spLocks noChangeArrowheads="1"/>
            </p:cNvSpPr>
            <p:nvPr/>
          </p:nvSpPr>
          <p:spPr bwMode="auto">
            <a:xfrm>
              <a:off x="2292"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0" name="Rectangle 76"/>
            <p:cNvSpPr>
              <a:spLocks noChangeArrowheads="1"/>
            </p:cNvSpPr>
            <p:nvPr/>
          </p:nvSpPr>
          <p:spPr bwMode="auto">
            <a:xfrm>
              <a:off x="2447" y="205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1" name="Rectangle 77"/>
            <p:cNvSpPr>
              <a:spLocks noChangeArrowheads="1"/>
            </p:cNvSpPr>
            <p:nvPr/>
          </p:nvSpPr>
          <p:spPr bwMode="auto">
            <a:xfrm>
              <a:off x="2408" y="215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2" name="Rectangle 78"/>
            <p:cNvSpPr>
              <a:spLocks noChangeArrowheads="1"/>
            </p:cNvSpPr>
            <p:nvPr/>
          </p:nvSpPr>
          <p:spPr bwMode="auto">
            <a:xfrm>
              <a:off x="2354" y="229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3" name="Rectangle 79"/>
            <p:cNvSpPr>
              <a:spLocks noChangeArrowheads="1"/>
            </p:cNvSpPr>
            <p:nvPr/>
          </p:nvSpPr>
          <p:spPr bwMode="auto">
            <a:xfrm>
              <a:off x="2341"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4" name="Rectangle 80"/>
            <p:cNvSpPr>
              <a:spLocks noChangeArrowheads="1"/>
            </p:cNvSpPr>
            <p:nvPr/>
          </p:nvSpPr>
          <p:spPr bwMode="auto">
            <a:xfrm>
              <a:off x="2306"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5" name="Rectangle 81"/>
            <p:cNvSpPr>
              <a:spLocks noChangeArrowheads="1"/>
            </p:cNvSpPr>
            <p:nvPr/>
          </p:nvSpPr>
          <p:spPr bwMode="auto">
            <a:xfrm>
              <a:off x="2376"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56" name="Rectangle 82"/>
            <p:cNvSpPr>
              <a:spLocks noChangeArrowheads="1"/>
            </p:cNvSpPr>
            <p:nvPr/>
          </p:nvSpPr>
          <p:spPr bwMode="auto">
            <a:xfrm>
              <a:off x="2373"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7" name="Rectangle 83"/>
            <p:cNvSpPr>
              <a:spLocks noChangeArrowheads="1"/>
            </p:cNvSpPr>
            <p:nvPr/>
          </p:nvSpPr>
          <p:spPr bwMode="auto">
            <a:xfrm>
              <a:off x="2258"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8" name="Rectangle 84"/>
            <p:cNvSpPr>
              <a:spLocks noChangeArrowheads="1"/>
            </p:cNvSpPr>
            <p:nvPr/>
          </p:nvSpPr>
          <p:spPr bwMode="auto">
            <a:xfrm>
              <a:off x="2393"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9" name="Rectangle 85"/>
            <p:cNvSpPr>
              <a:spLocks noChangeArrowheads="1"/>
            </p:cNvSpPr>
            <p:nvPr/>
          </p:nvSpPr>
          <p:spPr bwMode="auto">
            <a:xfrm>
              <a:off x="239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0" name="Rectangle 86"/>
            <p:cNvSpPr>
              <a:spLocks noChangeArrowheads="1"/>
            </p:cNvSpPr>
            <p:nvPr/>
          </p:nvSpPr>
          <p:spPr bwMode="auto">
            <a:xfrm>
              <a:off x="2393" y="213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61" name="Rectangle 87"/>
            <p:cNvSpPr>
              <a:spLocks noChangeArrowheads="1"/>
            </p:cNvSpPr>
            <p:nvPr/>
          </p:nvSpPr>
          <p:spPr bwMode="auto">
            <a:xfrm>
              <a:off x="2303"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62" name="Rectangle 88"/>
            <p:cNvSpPr>
              <a:spLocks noChangeArrowheads="1"/>
            </p:cNvSpPr>
            <p:nvPr/>
          </p:nvSpPr>
          <p:spPr bwMode="auto">
            <a:xfrm>
              <a:off x="2377" y="216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63" name="Rectangle 89"/>
            <p:cNvSpPr>
              <a:spLocks noChangeArrowheads="1"/>
            </p:cNvSpPr>
            <p:nvPr/>
          </p:nvSpPr>
          <p:spPr bwMode="auto">
            <a:xfrm>
              <a:off x="2389"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64" name="Rectangle 90"/>
            <p:cNvSpPr>
              <a:spLocks noChangeArrowheads="1"/>
            </p:cNvSpPr>
            <p:nvPr/>
          </p:nvSpPr>
          <p:spPr bwMode="auto">
            <a:xfrm>
              <a:off x="2376"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65" name="Rectangle 91"/>
            <p:cNvSpPr>
              <a:spLocks noChangeArrowheads="1"/>
            </p:cNvSpPr>
            <p:nvPr/>
          </p:nvSpPr>
          <p:spPr bwMode="auto">
            <a:xfrm>
              <a:off x="2414"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66" name="Rectangle 92"/>
            <p:cNvSpPr>
              <a:spLocks noChangeArrowheads="1"/>
            </p:cNvSpPr>
            <p:nvPr/>
          </p:nvSpPr>
          <p:spPr bwMode="auto">
            <a:xfrm>
              <a:off x="2359"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7" name="Rectangle 93"/>
            <p:cNvSpPr>
              <a:spLocks noChangeArrowheads="1"/>
            </p:cNvSpPr>
            <p:nvPr/>
          </p:nvSpPr>
          <p:spPr bwMode="auto">
            <a:xfrm>
              <a:off x="2397"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8" name="Rectangle 94"/>
            <p:cNvSpPr>
              <a:spLocks noChangeArrowheads="1"/>
            </p:cNvSpPr>
            <p:nvPr/>
          </p:nvSpPr>
          <p:spPr bwMode="auto">
            <a:xfrm>
              <a:off x="2428" y="204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69" name="Rectangle 95"/>
            <p:cNvSpPr>
              <a:spLocks noChangeArrowheads="1"/>
            </p:cNvSpPr>
            <p:nvPr/>
          </p:nvSpPr>
          <p:spPr bwMode="auto">
            <a:xfrm>
              <a:off x="2403" y="208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0" name="Rectangle 96"/>
            <p:cNvSpPr>
              <a:spLocks noChangeArrowheads="1"/>
            </p:cNvSpPr>
            <p:nvPr/>
          </p:nvSpPr>
          <p:spPr bwMode="auto">
            <a:xfrm>
              <a:off x="2384"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71" name="Rectangle 97"/>
            <p:cNvSpPr>
              <a:spLocks noChangeArrowheads="1"/>
            </p:cNvSpPr>
            <p:nvPr/>
          </p:nvSpPr>
          <p:spPr bwMode="auto">
            <a:xfrm>
              <a:off x="2366" y="217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72" name="Rectangle 98"/>
            <p:cNvSpPr>
              <a:spLocks noChangeArrowheads="1"/>
            </p:cNvSpPr>
            <p:nvPr/>
          </p:nvSpPr>
          <p:spPr bwMode="auto">
            <a:xfrm>
              <a:off x="2421" y="2063"/>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273" name="Rectangle 99"/>
            <p:cNvSpPr>
              <a:spLocks noChangeArrowheads="1"/>
            </p:cNvSpPr>
            <p:nvPr/>
          </p:nvSpPr>
          <p:spPr bwMode="auto">
            <a:xfrm>
              <a:off x="2429" y="2101"/>
              <a:ext cx="7" cy="4"/>
            </a:xfrm>
            <a:prstGeom prst="rect">
              <a:avLst/>
            </a:prstGeom>
            <a:solidFill>
              <a:srgbClr val="000000"/>
            </a:solidFill>
            <a:ln w="9525">
              <a:solidFill>
                <a:schemeClr val="accent2"/>
              </a:solidFill>
              <a:miter lim="800000"/>
              <a:headEnd/>
              <a:tailEnd/>
            </a:ln>
          </p:spPr>
          <p:txBody>
            <a:bodyPr/>
            <a:lstStyle/>
            <a:p>
              <a:endParaRPr lang="en-US"/>
            </a:p>
          </p:txBody>
        </p:sp>
        <p:sp>
          <p:nvSpPr>
            <p:cNvPr id="12274" name="Rectangle 100"/>
            <p:cNvSpPr>
              <a:spLocks noChangeArrowheads="1"/>
            </p:cNvSpPr>
            <p:nvPr/>
          </p:nvSpPr>
          <p:spPr bwMode="auto">
            <a:xfrm>
              <a:off x="2390" y="215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75" name="Rectangle 101"/>
            <p:cNvSpPr>
              <a:spLocks noChangeArrowheads="1"/>
            </p:cNvSpPr>
            <p:nvPr/>
          </p:nvSpPr>
          <p:spPr bwMode="auto">
            <a:xfrm>
              <a:off x="2353"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76" name="Rectangle 102"/>
            <p:cNvSpPr>
              <a:spLocks noChangeArrowheads="1"/>
            </p:cNvSpPr>
            <p:nvPr/>
          </p:nvSpPr>
          <p:spPr bwMode="auto">
            <a:xfrm>
              <a:off x="2351" y="215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7" name="Rectangle 103"/>
            <p:cNvSpPr>
              <a:spLocks noChangeArrowheads="1"/>
            </p:cNvSpPr>
            <p:nvPr/>
          </p:nvSpPr>
          <p:spPr bwMode="auto">
            <a:xfrm>
              <a:off x="2359"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78" name="Rectangle 104"/>
            <p:cNvSpPr>
              <a:spLocks noChangeArrowheads="1"/>
            </p:cNvSpPr>
            <p:nvPr/>
          </p:nvSpPr>
          <p:spPr bwMode="auto">
            <a:xfrm>
              <a:off x="2368" y="223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9" name="Rectangle 105"/>
            <p:cNvSpPr>
              <a:spLocks noChangeArrowheads="1"/>
            </p:cNvSpPr>
            <p:nvPr/>
          </p:nvSpPr>
          <p:spPr bwMode="auto">
            <a:xfrm>
              <a:off x="2411"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80" name="Rectangle 106"/>
            <p:cNvSpPr>
              <a:spLocks noChangeArrowheads="1"/>
            </p:cNvSpPr>
            <p:nvPr/>
          </p:nvSpPr>
          <p:spPr bwMode="auto">
            <a:xfrm>
              <a:off x="2397"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1" name="Rectangle 107"/>
            <p:cNvSpPr>
              <a:spLocks noChangeArrowheads="1"/>
            </p:cNvSpPr>
            <p:nvPr/>
          </p:nvSpPr>
          <p:spPr bwMode="auto">
            <a:xfrm>
              <a:off x="2472" y="204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2" name="Rectangle 108"/>
            <p:cNvSpPr>
              <a:spLocks noChangeArrowheads="1"/>
            </p:cNvSpPr>
            <p:nvPr/>
          </p:nvSpPr>
          <p:spPr bwMode="auto">
            <a:xfrm>
              <a:off x="2402"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3" name="Rectangle 109"/>
            <p:cNvSpPr>
              <a:spLocks noChangeArrowheads="1"/>
            </p:cNvSpPr>
            <p:nvPr/>
          </p:nvSpPr>
          <p:spPr bwMode="auto">
            <a:xfrm>
              <a:off x="2344"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4" name="Rectangle 110"/>
            <p:cNvSpPr>
              <a:spLocks noChangeArrowheads="1"/>
            </p:cNvSpPr>
            <p:nvPr/>
          </p:nvSpPr>
          <p:spPr bwMode="auto">
            <a:xfrm>
              <a:off x="2349"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5" name="Rectangle 111"/>
            <p:cNvSpPr>
              <a:spLocks noChangeArrowheads="1"/>
            </p:cNvSpPr>
            <p:nvPr/>
          </p:nvSpPr>
          <p:spPr bwMode="auto">
            <a:xfrm>
              <a:off x="2410"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86" name="Rectangle 112"/>
            <p:cNvSpPr>
              <a:spLocks noChangeArrowheads="1"/>
            </p:cNvSpPr>
            <p:nvPr/>
          </p:nvSpPr>
          <p:spPr bwMode="auto">
            <a:xfrm>
              <a:off x="2292" y="22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7" name="Rectangle 113"/>
            <p:cNvSpPr>
              <a:spLocks noChangeArrowheads="1"/>
            </p:cNvSpPr>
            <p:nvPr/>
          </p:nvSpPr>
          <p:spPr bwMode="auto">
            <a:xfrm>
              <a:off x="2350"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8" name="Rectangle 114"/>
            <p:cNvSpPr>
              <a:spLocks noChangeArrowheads="1"/>
            </p:cNvSpPr>
            <p:nvPr/>
          </p:nvSpPr>
          <p:spPr bwMode="auto">
            <a:xfrm>
              <a:off x="2380"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89" name="Rectangle 115"/>
            <p:cNvSpPr>
              <a:spLocks noChangeArrowheads="1"/>
            </p:cNvSpPr>
            <p:nvPr/>
          </p:nvSpPr>
          <p:spPr bwMode="auto">
            <a:xfrm>
              <a:off x="2340"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0" name="Rectangle 116"/>
            <p:cNvSpPr>
              <a:spLocks noChangeArrowheads="1"/>
            </p:cNvSpPr>
            <p:nvPr/>
          </p:nvSpPr>
          <p:spPr bwMode="auto">
            <a:xfrm>
              <a:off x="2380"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1" name="Rectangle 117"/>
            <p:cNvSpPr>
              <a:spLocks noChangeArrowheads="1"/>
            </p:cNvSpPr>
            <p:nvPr/>
          </p:nvSpPr>
          <p:spPr bwMode="auto">
            <a:xfrm>
              <a:off x="2371"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92" name="Rectangle 118"/>
            <p:cNvSpPr>
              <a:spLocks noChangeArrowheads="1"/>
            </p:cNvSpPr>
            <p:nvPr/>
          </p:nvSpPr>
          <p:spPr bwMode="auto">
            <a:xfrm>
              <a:off x="2371"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93" name="Rectangle 119"/>
            <p:cNvSpPr>
              <a:spLocks noChangeArrowheads="1"/>
            </p:cNvSpPr>
            <p:nvPr/>
          </p:nvSpPr>
          <p:spPr bwMode="auto">
            <a:xfrm>
              <a:off x="2363"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94" name="Rectangle 120"/>
            <p:cNvSpPr>
              <a:spLocks noChangeArrowheads="1"/>
            </p:cNvSpPr>
            <p:nvPr/>
          </p:nvSpPr>
          <p:spPr bwMode="auto">
            <a:xfrm>
              <a:off x="2353"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95" name="Rectangle 121"/>
            <p:cNvSpPr>
              <a:spLocks noChangeArrowheads="1"/>
            </p:cNvSpPr>
            <p:nvPr/>
          </p:nvSpPr>
          <p:spPr bwMode="auto">
            <a:xfrm>
              <a:off x="2341"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6" name="Rectangle 122"/>
            <p:cNvSpPr>
              <a:spLocks noChangeArrowheads="1"/>
            </p:cNvSpPr>
            <p:nvPr/>
          </p:nvSpPr>
          <p:spPr bwMode="auto">
            <a:xfrm>
              <a:off x="2270"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7" name="Rectangle 123"/>
            <p:cNvSpPr>
              <a:spLocks noChangeArrowheads="1"/>
            </p:cNvSpPr>
            <p:nvPr/>
          </p:nvSpPr>
          <p:spPr bwMode="auto">
            <a:xfrm>
              <a:off x="2367"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98" name="Rectangle 124"/>
            <p:cNvSpPr>
              <a:spLocks noChangeArrowheads="1"/>
            </p:cNvSpPr>
            <p:nvPr/>
          </p:nvSpPr>
          <p:spPr bwMode="auto">
            <a:xfrm>
              <a:off x="2346"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99" name="Rectangle 125"/>
            <p:cNvSpPr>
              <a:spLocks noChangeArrowheads="1"/>
            </p:cNvSpPr>
            <p:nvPr/>
          </p:nvSpPr>
          <p:spPr bwMode="auto">
            <a:xfrm>
              <a:off x="2377" y="210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00" name="Rectangle 126"/>
            <p:cNvSpPr>
              <a:spLocks noChangeArrowheads="1"/>
            </p:cNvSpPr>
            <p:nvPr/>
          </p:nvSpPr>
          <p:spPr bwMode="auto">
            <a:xfrm>
              <a:off x="2402"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1" name="Rectangle 127"/>
            <p:cNvSpPr>
              <a:spLocks noChangeArrowheads="1"/>
            </p:cNvSpPr>
            <p:nvPr/>
          </p:nvSpPr>
          <p:spPr bwMode="auto">
            <a:xfrm>
              <a:off x="2358" y="215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02" name="Rectangle 128"/>
            <p:cNvSpPr>
              <a:spLocks noChangeArrowheads="1"/>
            </p:cNvSpPr>
            <p:nvPr/>
          </p:nvSpPr>
          <p:spPr bwMode="auto">
            <a:xfrm>
              <a:off x="2331"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3" name="Rectangle 129"/>
            <p:cNvSpPr>
              <a:spLocks noChangeArrowheads="1"/>
            </p:cNvSpPr>
            <p:nvPr/>
          </p:nvSpPr>
          <p:spPr bwMode="auto">
            <a:xfrm>
              <a:off x="2425" y="205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04" name="Rectangle 130"/>
            <p:cNvSpPr>
              <a:spLocks noChangeArrowheads="1"/>
            </p:cNvSpPr>
            <p:nvPr/>
          </p:nvSpPr>
          <p:spPr bwMode="auto">
            <a:xfrm>
              <a:off x="2267"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5" name="Rectangle 131"/>
            <p:cNvSpPr>
              <a:spLocks noChangeArrowheads="1"/>
            </p:cNvSpPr>
            <p:nvPr/>
          </p:nvSpPr>
          <p:spPr bwMode="auto">
            <a:xfrm>
              <a:off x="2390" y="212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06" name="Rectangle 132"/>
            <p:cNvSpPr>
              <a:spLocks noChangeArrowheads="1"/>
            </p:cNvSpPr>
            <p:nvPr/>
          </p:nvSpPr>
          <p:spPr bwMode="auto">
            <a:xfrm>
              <a:off x="2375"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07" name="Rectangle 133"/>
            <p:cNvSpPr>
              <a:spLocks noChangeArrowheads="1"/>
            </p:cNvSpPr>
            <p:nvPr/>
          </p:nvSpPr>
          <p:spPr bwMode="auto">
            <a:xfrm>
              <a:off x="2390" y="207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08" name="Rectangle 134"/>
            <p:cNvSpPr>
              <a:spLocks noChangeArrowheads="1"/>
            </p:cNvSpPr>
            <p:nvPr/>
          </p:nvSpPr>
          <p:spPr bwMode="auto">
            <a:xfrm>
              <a:off x="2414"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09" name="Rectangle 135"/>
            <p:cNvSpPr>
              <a:spLocks noChangeArrowheads="1"/>
            </p:cNvSpPr>
            <p:nvPr/>
          </p:nvSpPr>
          <p:spPr bwMode="auto">
            <a:xfrm>
              <a:off x="2415" y="207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0" name="Rectangle 136"/>
            <p:cNvSpPr>
              <a:spLocks noChangeArrowheads="1"/>
            </p:cNvSpPr>
            <p:nvPr/>
          </p:nvSpPr>
          <p:spPr bwMode="auto">
            <a:xfrm>
              <a:off x="2432"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1" name="Rectangle 137"/>
            <p:cNvSpPr>
              <a:spLocks noChangeArrowheads="1"/>
            </p:cNvSpPr>
            <p:nvPr/>
          </p:nvSpPr>
          <p:spPr bwMode="auto">
            <a:xfrm>
              <a:off x="2364"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12" name="Rectangle 138"/>
            <p:cNvSpPr>
              <a:spLocks noChangeArrowheads="1"/>
            </p:cNvSpPr>
            <p:nvPr/>
          </p:nvSpPr>
          <p:spPr bwMode="auto">
            <a:xfrm>
              <a:off x="2324"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3" name="Rectangle 139"/>
            <p:cNvSpPr>
              <a:spLocks noChangeArrowheads="1"/>
            </p:cNvSpPr>
            <p:nvPr/>
          </p:nvSpPr>
          <p:spPr bwMode="auto">
            <a:xfrm>
              <a:off x="240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4" name="Rectangle 140"/>
            <p:cNvSpPr>
              <a:spLocks noChangeArrowheads="1"/>
            </p:cNvSpPr>
            <p:nvPr/>
          </p:nvSpPr>
          <p:spPr bwMode="auto">
            <a:xfrm>
              <a:off x="2373"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5" name="Rectangle 141"/>
            <p:cNvSpPr>
              <a:spLocks noChangeArrowheads="1"/>
            </p:cNvSpPr>
            <p:nvPr/>
          </p:nvSpPr>
          <p:spPr bwMode="auto">
            <a:xfrm>
              <a:off x="234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16" name="Rectangle 142"/>
            <p:cNvSpPr>
              <a:spLocks noChangeArrowheads="1"/>
            </p:cNvSpPr>
            <p:nvPr/>
          </p:nvSpPr>
          <p:spPr bwMode="auto">
            <a:xfrm>
              <a:off x="2337" y="221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7" name="Rectangle 143"/>
            <p:cNvSpPr>
              <a:spLocks noChangeArrowheads="1"/>
            </p:cNvSpPr>
            <p:nvPr/>
          </p:nvSpPr>
          <p:spPr bwMode="auto">
            <a:xfrm>
              <a:off x="2419" y="206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8" name="Rectangle 144"/>
            <p:cNvSpPr>
              <a:spLocks noChangeArrowheads="1"/>
            </p:cNvSpPr>
            <p:nvPr/>
          </p:nvSpPr>
          <p:spPr bwMode="auto">
            <a:xfrm>
              <a:off x="2342" y="206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19" name="Rectangle 145"/>
            <p:cNvSpPr>
              <a:spLocks noChangeArrowheads="1"/>
            </p:cNvSpPr>
            <p:nvPr/>
          </p:nvSpPr>
          <p:spPr bwMode="auto">
            <a:xfrm>
              <a:off x="2419"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20" name="Rectangle 146"/>
            <p:cNvSpPr>
              <a:spLocks noChangeArrowheads="1"/>
            </p:cNvSpPr>
            <p:nvPr/>
          </p:nvSpPr>
          <p:spPr bwMode="auto">
            <a:xfrm>
              <a:off x="2349" y="213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1" name="Rectangle 147"/>
            <p:cNvSpPr>
              <a:spLocks noChangeArrowheads="1"/>
            </p:cNvSpPr>
            <p:nvPr/>
          </p:nvSpPr>
          <p:spPr bwMode="auto">
            <a:xfrm>
              <a:off x="2386"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22" name="Rectangle 148"/>
            <p:cNvSpPr>
              <a:spLocks noChangeArrowheads="1"/>
            </p:cNvSpPr>
            <p:nvPr/>
          </p:nvSpPr>
          <p:spPr bwMode="auto">
            <a:xfrm>
              <a:off x="2359"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3" name="Rectangle 149"/>
            <p:cNvSpPr>
              <a:spLocks noChangeArrowheads="1"/>
            </p:cNvSpPr>
            <p:nvPr/>
          </p:nvSpPr>
          <p:spPr bwMode="auto">
            <a:xfrm>
              <a:off x="2344"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24" name="Rectangle 150"/>
            <p:cNvSpPr>
              <a:spLocks noChangeArrowheads="1"/>
            </p:cNvSpPr>
            <p:nvPr/>
          </p:nvSpPr>
          <p:spPr bwMode="auto">
            <a:xfrm>
              <a:off x="2346"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25" name="Rectangle 151"/>
            <p:cNvSpPr>
              <a:spLocks noChangeArrowheads="1"/>
            </p:cNvSpPr>
            <p:nvPr/>
          </p:nvSpPr>
          <p:spPr bwMode="auto">
            <a:xfrm>
              <a:off x="2364"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26" name="Rectangle 152"/>
            <p:cNvSpPr>
              <a:spLocks noChangeArrowheads="1"/>
            </p:cNvSpPr>
            <p:nvPr/>
          </p:nvSpPr>
          <p:spPr bwMode="auto">
            <a:xfrm>
              <a:off x="2416" y="209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27" name="Rectangle 153"/>
            <p:cNvSpPr>
              <a:spLocks noChangeArrowheads="1"/>
            </p:cNvSpPr>
            <p:nvPr/>
          </p:nvSpPr>
          <p:spPr bwMode="auto">
            <a:xfrm>
              <a:off x="2375"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8" name="Rectangle 154"/>
            <p:cNvSpPr>
              <a:spLocks noChangeArrowheads="1"/>
            </p:cNvSpPr>
            <p:nvPr/>
          </p:nvSpPr>
          <p:spPr bwMode="auto">
            <a:xfrm>
              <a:off x="2341"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29" name="Rectangle 155"/>
            <p:cNvSpPr>
              <a:spLocks noChangeArrowheads="1"/>
            </p:cNvSpPr>
            <p:nvPr/>
          </p:nvSpPr>
          <p:spPr bwMode="auto">
            <a:xfrm>
              <a:off x="2355" y="216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0" name="Rectangle 156"/>
            <p:cNvSpPr>
              <a:spLocks noChangeArrowheads="1"/>
            </p:cNvSpPr>
            <p:nvPr/>
          </p:nvSpPr>
          <p:spPr bwMode="auto">
            <a:xfrm>
              <a:off x="2390" y="212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1" name="Rectangle 157"/>
            <p:cNvSpPr>
              <a:spLocks noChangeArrowheads="1"/>
            </p:cNvSpPr>
            <p:nvPr/>
          </p:nvSpPr>
          <p:spPr bwMode="auto">
            <a:xfrm>
              <a:off x="2390"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2" name="Rectangle 158"/>
            <p:cNvSpPr>
              <a:spLocks noChangeArrowheads="1"/>
            </p:cNvSpPr>
            <p:nvPr/>
          </p:nvSpPr>
          <p:spPr bwMode="auto">
            <a:xfrm>
              <a:off x="2389"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3" name="Rectangle 159"/>
            <p:cNvSpPr>
              <a:spLocks noChangeArrowheads="1"/>
            </p:cNvSpPr>
            <p:nvPr/>
          </p:nvSpPr>
          <p:spPr bwMode="auto">
            <a:xfrm>
              <a:off x="2347"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4" name="Rectangle 160"/>
            <p:cNvSpPr>
              <a:spLocks noChangeArrowheads="1"/>
            </p:cNvSpPr>
            <p:nvPr/>
          </p:nvSpPr>
          <p:spPr bwMode="auto">
            <a:xfrm>
              <a:off x="2311" y="227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35" name="Rectangle 161"/>
            <p:cNvSpPr>
              <a:spLocks noChangeArrowheads="1"/>
            </p:cNvSpPr>
            <p:nvPr/>
          </p:nvSpPr>
          <p:spPr bwMode="auto">
            <a:xfrm>
              <a:off x="2292" y="223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6" name="Rectangle 162"/>
            <p:cNvSpPr>
              <a:spLocks noChangeArrowheads="1"/>
            </p:cNvSpPr>
            <p:nvPr/>
          </p:nvSpPr>
          <p:spPr bwMode="auto">
            <a:xfrm>
              <a:off x="2393"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7" name="Rectangle 163"/>
            <p:cNvSpPr>
              <a:spLocks noChangeArrowheads="1"/>
            </p:cNvSpPr>
            <p:nvPr/>
          </p:nvSpPr>
          <p:spPr bwMode="auto">
            <a:xfrm>
              <a:off x="2402"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8" name="Rectangle 164"/>
            <p:cNvSpPr>
              <a:spLocks noChangeArrowheads="1"/>
            </p:cNvSpPr>
            <p:nvPr/>
          </p:nvSpPr>
          <p:spPr bwMode="auto">
            <a:xfrm>
              <a:off x="2388"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39" name="Rectangle 165"/>
            <p:cNvSpPr>
              <a:spLocks noChangeArrowheads="1"/>
            </p:cNvSpPr>
            <p:nvPr/>
          </p:nvSpPr>
          <p:spPr bwMode="auto">
            <a:xfrm>
              <a:off x="2386"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0" name="Rectangle 166"/>
            <p:cNvSpPr>
              <a:spLocks noChangeArrowheads="1"/>
            </p:cNvSpPr>
            <p:nvPr/>
          </p:nvSpPr>
          <p:spPr bwMode="auto">
            <a:xfrm>
              <a:off x="2303" y="22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41" name="Rectangle 167"/>
            <p:cNvSpPr>
              <a:spLocks noChangeArrowheads="1"/>
            </p:cNvSpPr>
            <p:nvPr/>
          </p:nvSpPr>
          <p:spPr bwMode="auto">
            <a:xfrm>
              <a:off x="2408" y="205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2" name="Rectangle 168"/>
            <p:cNvSpPr>
              <a:spLocks noChangeArrowheads="1"/>
            </p:cNvSpPr>
            <p:nvPr/>
          </p:nvSpPr>
          <p:spPr bwMode="auto">
            <a:xfrm>
              <a:off x="2362"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3" name="Rectangle 169"/>
            <p:cNvSpPr>
              <a:spLocks noChangeArrowheads="1"/>
            </p:cNvSpPr>
            <p:nvPr/>
          </p:nvSpPr>
          <p:spPr bwMode="auto">
            <a:xfrm>
              <a:off x="2424" y="217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44" name="Rectangle 170"/>
            <p:cNvSpPr>
              <a:spLocks noChangeArrowheads="1"/>
            </p:cNvSpPr>
            <p:nvPr/>
          </p:nvSpPr>
          <p:spPr bwMode="auto">
            <a:xfrm>
              <a:off x="2349"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5" name="Rectangle 171"/>
            <p:cNvSpPr>
              <a:spLocks noChangeArrowheads="1"/>
            </p:cNvSpPr>
            <p:nvPr/>
          </p:nvSpPr>
          <p:spPr bwMode="auto">
            <a:xfrm>
              <a:off x="2446" y="203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6" name="Rectangle 172"/>
            <p:cNvSpPr>
              <a:spLocks noChangeArrowheads="1"/>
            </p:cNvSpPr>
            <p:nvPr/>
          </p:nvSpPr>
          <p:spPr bwMode="auto">
            <a:xfrm>
              <a:off x="2338"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7" name="Rectangle 173"/>
            <p:cNvSpPr>
              <a:spLocks noChangeArrowheads="1"/>
            </p:cNvSpPr>
            <p:nvPr/>
          </p:nvSpPr>
          <p:spPr bwMode="auto">
            <a:xfrm>
              <a:off x="2385"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8" name="Rectangle 174"/>
            <p:cNvSpPr>
              <a:spLocks noChangeArrowheads="1"/>
            </p:cNvSpPr>
            <p:nvPr/>
          </p:nvSpPr>
          <p:spPr bwMode="auto">
            <a:xfrm>
              <a:off x="2408" y="221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49" name="Rectangle 175"/>
            <p:cNvSpPr>
              <a:spLocks noChangeArrowheads="1"/>
            </p:cNvSpPr>
            <p:nvPr/>
          </p:nvSpPr>
          <p:spPr bwMode="auto">
            <a:xfrm>
              <a:off x="2373"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50" name="Rectangle 176"/>
            <p:cNvSpPr>
              <a:spLocks noChangeArrowheads="1"/>
            </p:cNvSpPr>
            <p:nvPr/>
          </p:nvSpPr>
          <p:spPr bwMode="auto">
            <a:xfrm>
              <a:off x="2386" y="210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51" name="Rectangle 177"/>
            <p:cNvSpPr>
              <a:spLocks noChangeArrowheads="1"/>
            </p:cNvSpPr>
            <p:nvPr/>
          </p:nvSpPr>
          <p:spPr bwMode="auto">
            <a:xfrm>
              <a:off x="2314" y="206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352" name="Rectangle 178"/>
            <p:cNvSpPr>
              <a:spLocks noChangeArrowheads="1"/>
            </p:cNvSpPr>
            <p:nvPr/>
          </p:nvSpPr>
          <p:spPr bwMode="auto">
            <a:xfrm>
              <a:off x="2447" y="20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53" name="Rectangle 179"/>
            <p:cNvSpPr>
              <a:spLocks noChangeArrowheads="1"/>
            </p:cNvSpPr>
            <p:nvPr/>
          </p:nvSpPr>
          <p:spPr bwMode="auto">
            <a:xfrm>
              <a:off x="2402"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54" name="Rectangle 180"/>
            <p:cNvSpPr>
              <a:spLocks noChangeArrowheads="1"/>
            </p:cNvSpPr>
            <p:nvPr/>
          </p:nvSpPr>
          <p:spPr bwMode="auto">
            <a:xfrm>
              <a:off x="2371"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55" name="Rectangle 181"/>
            <p:cNvSpPr>
              <a:spLocks noChangeArrowheads="1"/>
            </p:cNvSpPr>
            <p:nvPr/>
          </p:nvSpPr>
          <p:spPr bwMode="auto">
            <a:xfrm>
              <a:off x="2368" y="223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56" name="Rectangle 182"/>
            <p:cNvSpPr>
              <a:spLocks noChangeArrowheads="1"/>
            </p:cNvSpPr>
            <p:nvPr/>
          </p:nvSpPr>
          <p:spPr bwMode="auto">
            <a:xfrm>
              <a:off x="2375"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57" name="Rectangle 183"/>
            <p:cNvSpPr>
              <a:spLocks noChangeArrowheads="1"/>
            </p:cNvSpPr>
            <p:nvPr/>
          </p:nvSpPr>
          <p:spPr bwMode="auto">
            <a:xfrm>
              <a:off x="2463" y="206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358" name="Rectangle 184"/>
            <p:cNvSpPr>
              <a:spLocks noChangeArrowheads="1"/>
            </p:cNvSpPr>
            <p:nvPr/>
          </p:nvSpPr>
          <p:spPr bwMode="auto">
            <a:xfrm>
              <a:off x="2329" y="219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59" name="Rectangle 185"/>
            <p:cNvSpPr>
              <a:spLocks noChangeArrowheads="1"/>
            </p:cNvSpPr>
            <p:nvPr/>
          </p:nvSpPr>
          <p:spPr bwMode="auto">
            <a:xfrm>
              <a:off x="2371"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0" name="Rectangle 186"/>
            <p:cNvSpPr>
              <a:spLocks noChangeArrowheads="1"/>
            </p:cNvSpPr>
            <p:nvPr/>
          </p:nvSpPr>
          <p:spPr bwMode="auto">
            <a:xfrm>
              <a:off x="2375"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1" name="Rectangle 187"/>
            <p:cNvSpPr>
              <a:spLocks noChangeArrowheads="1"/>
            </p:cNvSpPr>
            <p:nvPr/>
          </p:nvSpPr>
          <p:spPr bwMode="auto">
            <a:xfrm>
              <a:off x="2344"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2" name="Rectangle 188"/>
            <p:cNvSpPr>
              <a:spLocks noChangeArrowheads="1"/>
            </p:cNvSpPr>
            <p:nvPr/>
          </p:nvSpPr>
          <p:spPr bwMode="auto">
            <a:xfrm>
              <a:off x="2402"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3" name="Rectangle 189"/>
            <p:cNvSpPr>
              <a:spLocks noChangeArrowheads="1"/>
            </p:cNvSpPr>
            <p:nvPr/>
          </p:nvSpPr>
          <p:spPr bwMode="auto">
            <a:xfrm>
              <a:off x="2419"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4" name="Rectangle 190"/>
            <p:cNvSpPr>
              <a:spLocks noChangeArrowheads="1"/>
            </p:cNvSpPr>
            <p:nvPr/>
          </p:nvSpPr>
          <p:spPr bwMode="auto">
            <a:xfrm>
              <a:off x="2380"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5" name="Rectangle 191"/>
            <p:cNvSpPr>
              <a:spLocks noChangeArrowheads="1"/>
            </p:cNvSpPr>
            <p:nvPr/>
          </p:nvSpPr>
          <p:spPr bwMode="auto">
            <a:xfrm>
              <a:off x="2402" y="209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66" name="Rectangle 192"/>
            <p:cNvSpPr>
              <a:spLocks noChangeArrowheads="1"/>
            </p:cNvSpPr>
            <p:nvPr/>
          </p:nvSpPr>
          <p:spPr bwMode="auto">
            <a:xfrm>
              <a:off x="2399"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67" name="Rectangle 193"/>
            <p:cNvSpPr>
              <a:spLocks noChangeArrowheads="1"/>
            </p:cNvSpPr>
            <p:nvPr/>
          </p:nvSpPr>
          <p:spPr bwMode="auto">
            <a:xfrm>
              <a:off x="2377" y="208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68" name="Rectangle 194"/>
            <p:cNvSpPr>
              <a:spLocks noChangeArrowheads="1"/>
            </p:cNvSpPr>
            <p:nvPr/>
          </p:nvSpPr>
          <p:spPr bwMode="auto">
            <a:xfrm>
              <a:off x="237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69" name="Rectangle 195"/>
            <p:cNvSpPr>
              <a:spLocks noChangeArrowheads="1"/>
            </p:cNvSpPr>
            <p:nvPr/>
          </p:nvSpPr>
          <p:spPr bwMode="auto">
            <a:xfrm>
              <a:off x="2415" y="208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70" name="Rectangle 196"/>
            <p:cNvSpPr>
              <a:spLocks noChangeArrowheads="1"/>
            </p:cNvSpPr>
            <p:nvPr/>
          </p:nvSpPr>
          <p:spPr bwMode="auto">
            <a:xfrm>
              <a:off x="2407"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71" name="Rectangle 197"/>
            <p:cNvSpPr>
              <a:spLocks noChangeArrowheads="1"/>
            </p:cNvSpPr>
            <p:nvPr/>
          </p:nvSpPr>
          <p:spPr bwMode="auto">
            <a:xfrm>
              <a:off x="2299"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2" name="Rectangle 198"/>
            <p:cNvSpPr>
              <a:spLocks noChangeArrowheads="1"/>
            </p:cNvSpPr>
            <p:nvPr/>
          </p:nvSpPr>
          <p:spPr bwMode="auto">
            <a:xfrm>
              <a:off x="2445" y="200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3" name="Rectangle 199"/>
            <p:cNvSpPr>
              <a:spLocks noChangeArrowheads="1"/>
            </p:cNvSpPr>
            <p:nvPr/>
          </p:nvSpPr>
          <p:spPr bwMode="auto">
            <a:xfrm>
              <a:off x="2393"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4" name="Rectangle 200"/>
            <p:cNvSpPr>
              <a:spLocks noChangeArrowheads="1"/>
            </p:cNvSpPr>
            <p:nvPr/>
          </p:nvSpPr>
          <p:spPr bwMode="auto">
            <a:xfrm>
              <a:off x="2298"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5" name="Rectangle 201"/>
            <p:cNvSpPr>
              <a:spLocks noChangeArrowheads="1"/>
            </p:cNvSpPr>
            <p:nvPr/>
          </p:nvSpPr>
          <p:spPr bwMode="auto">
            <a:xfrm>
              <a:off x="2390"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76" name="Rectangle 202"/>
            <p:cNvSpPr>
              <a:spLocks noChangeArrowheads="1"/>
            </p:cNvSpPr>
            <p:nvPr/>
          </p:nvSpPr>
          <p:spPr bwMode="auto">
            <a:xfrm>
              <a:off x="2366"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7" name="Rectangle 203"/>
            <p:cNvSpPr>
              <a:spLocks noChangeArrowheads="1"/>
            </p:cNvSpPr>
            <p:nvPr/>
          </p:nvSpPr>
          <p:spPr bwMode="auto">
            <a:xfrm>
              <a:off x="2373"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8" name="Rectangle 204"/>
            <p:cNvSpPr>
              <a:spLocks noChangeArrowheads="1"/>
            </p:cNvSpPr>
            <p:nvPr/>
          </p:nvSpPr>
          <p:spPr bwMode="auto">
            <a:xfrm>
              <a:off x="2419"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9" name="Rectangle 205"/>
            <p:cNvSpPr>
              <a:spLocks noChangeArrowheads="1"/>
            </p:cNvSpPr>
            <p:nvPr/>
          </p:nvSpPr>
          <p:spPr bwMode="auto">
            <a:xfrm>
              <a:off x="2410" y="21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80" name="Rectangle 206"/>
            <p:cNvSpPr>
              <a:spLocks noChangeArrowheads="1"/>
            </p:cNvSpPr>
            <p:nvPr/>
          </p:nvSpPr>
          <p:spPr bwMode="auto">
            <a:xfrm>
              <a:off x="2346" y="212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81" name="Rectangle 207"/>
            <p:cNvSpPr>
              <a:spLocks noChangeArrowheads="1"/>
            </p:cNvSpPr>
            <p:nvPr/>
          </p:nvSpPr>
          <p:spPr bwMode="auto">
            <a:xfrm>
              <a:off x="243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2" name="Rectangle 208"/>
            <p:cNvSpPr>
              <a:spLocks noChangeArrowheads="1"/>
            </p:cNvSpPr>
            <p:nvPr/>
          </p:nvSpPr>
          <p:spPr bwMode="auto">
            <a:xfrm>
              <a:off x="2462" y="202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83" name="Rectangle 209"/>
            <p:cNvSpPr>
              <a:spLocks noChangeArrowheads="1"/>
            </p:cNvSpPr>
            <p:nvPr/>
          </p:nvSpPr>
          <p:spPr bwMode="auto">
            <a:xfrm>
              <a:off x="2359"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84" name="Rectangle 210"/>
            <p:cNvSpPr>
              <a:spLocks noChangeArrowheads="1"/>
            </p:cNvSpPr>
            <p:nvPr/>
          </p:nvSpPr>
          <p:spPr bwMode="auto">
            <a:xfrm>
              <a:off x="2421"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85" name="Rectangle 211"/>
            <p:cNvSpPr>
              <a:spLocks noChangeArrowheads="1"/>
            </p:cNvSpPr>
            <p:nvPr/>
          </p:nvSpPr>
          <p:spPr bwMode="auto">
            <a:xfrm>
              <a:off x="2416"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86" name="Rectangle 212"/>
            <p:cNvSpPr>
              <a:spLocks noChangeArrowheads="1"/>
            </p:cNvSpPr>
            <p:nvPr/>
          </p:nvSpPr>
          <p:spPr bwMode="auto">
            <a:xfrm>
              <a:off x="2318"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7" name="Rectangle 213"/>
            <p:cNvSpPr>
              <a:spLocks noChangeArrowheads="1"/>
            </p:cNvSpPr>
            <p:nvPr/>
          </p:nvSpPr>
          <p:spPr bwMode="auto">
            <a:xfrm>
              <a:off x="2437"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8" name="Rectangle 214"/>
            <p:cNvSpPr>
              <a:spLocks noChangeArrowheads="1"/>
            </p:cNvSpPr>
            <p:nvPr/>
          </p:nvSpPr>
          <p:spPr bwMode="auto">
            <a:xfrm>
              <a:off x="2381" y="206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89" name="Rectangle 215"/>
            <p:cNvSpPr>
              <a:spLocks noChangeArrowheads="1"/>
            </p:cNvSpPr>
            <p:nvPr/>
          </p:nvSpPr>
          <p:spPr bwMode="auto">
            <a:xfrm>
              <a:off x="2414" y="21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0" name="Rectangle 216"/>
            <p:cNvSpPr>
              <a:spLocks noChangeArrowheads="1"/>
            </p:cNvSpPr>
            <p:nvPr/>
          </p:nvSpPr>
          <p:spPr bwMode="auto">
            <a:xfrm>
              <a:off x="2420" y="207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1" name="Rectangle 217"/>
            <p:cNvSpPr>
              <a:spLocks noChangeArrowheads="1"/>
            </p:cNvSpPr>
            <p:nvPr/>
          </p:nvSpPr>
          <p:spPr bwMode="auto">
            <a:xfrm>
              <a:off x="2375"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2" name="Rectangle 218"/>
            <p:cNvSpPr>
              <a:spLocks noChangeArrowheads="1"/>
            </p:cNvSpPr>
            <p:nvPr/>
          </p:nvSpPr>
          <p:spPr bwMode="auto">
            <a:xfrm>
              <a:off x="2367"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3" name="Rectangle 219"/>
            <p:cNvSpPr>
              <a:spLocks noChangeArrowheads="1"/>
            </p:cNvSpPr>
            <p:nvPr/>
          </p:nvSpPr>
          <p:spPr bwMode="auto">
            <a:xfrm>
              <a:off x="2408"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4" name="Rectangle 220"/>
            <p:cNvSpPr>
              <a:spLocks noChangeArrowheads="1"/>
            </p:cNvSpPr>
            <p:nvPr/>
          </p:nvSpPr>
          <p:spPr bwMode="auto">
            <a:xfrm>
              <a:off x="2353" y="216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95" name="Rectangle 221"/>
            <p:cNvSpPr>
              <a:spLocks noChangeArrowheads="1"/>
            </p:cNvSpPr>
            <p:nvPr/>
          </p:nvSpPr>
          <p:spPr bwMode="auto">
            <a:xfrm>
              <a:off x="2410"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6" name="Rectangle 222"/>
            <p:cNvSpPr>
              <a:spLocks noChangeArrowheads="1"/>
            </p:cNvSpPr>
            <p:nvPr/>
          </p:nvSpPr>
          <p:spPr bwMode="auto">
            <a:xfrm>
              <a:off x="2305" y="210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7" name="Rectangle 223"/>
            <p:cNvSpPr>
              <a:spLocks noChangeArrowheads="1"/>
            </p:cNvSpPr>
            <p:nvPr/>
          </p:nvSpPr>
          <p:spPr bwMode="auto">
            <a:xfrm>
              <a:off x="2372" y="22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98" name="Rectangle 224"/>
            <p:cNvSpPr>
              <a:spLocks noChangeArrowheads="1"/>
            </p:cNvSpPr>
            <p:nvPr/>
          </p:nvSpPr>
          <p:spPr bwMode="auto">
            <a:xfrm>
              <a:off x="2386" y="214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9" name="Rectangle 225"/>
            <p:cNvSpPr>
              <a:spLocks noChangeArrowheads="1"/>
            </p:cNvSpPr>
            <p:nvPr/>
          </p:nvSpPr>
          <p:spPr bwMode="auto">
            <a:xfrm>
              <a:off x="2388"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0" name="Rectangle 226"/>
            <p:cNvSpPr>
              <a:spLocks noChangeArrowheads="1"/>
            </p:cNvSpPr>
            <p:nvPr/>
          </p:nvSpPr>
          <p:spPr bwMode="auto">
            <a:xfrm>
              <a:off x="2411" y="21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1" name="Rectangle 227"/>
            <p:cNvSpPr>
              <a:spLocks noChangeArrowheads="1"/>
            </p:cNvSpPr>
            <p:nvPr/>
          </p:nvSpPr>
          <p:spPr bwMode="auto">
            <a:xfrm>
              <a:off x="2441" y="201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02" name="Rectangle 228"/>
            <p:cNvSpPr>
              <a:spLocks noChangeArrowheads="1"/>
            </p:cNvSpPr>
            <p:nvPr/>
          </p:nvSpPr>
          <p:spPr bwMode="auto">
            <a:xfrm>
              <a:off x="2315" y="224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03" name="Rectangle 229"/>
            <p:cNvSpPr>
              <a:spLocks noChangeArrowheads="1"/>
            </p:cNvSpPr>
            <p:nvPr/>
          </p:nvSpPr>
          <p:spPr bwMode="auto">
            <a:xfrm>
              <a:off x="2399" y="209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04" name="Rectangle 230"/>
            <p:cNvSpPr>
              <a:spLocks noChangeArrowheads="1"/>
            </p:cNvSpPr>
            <p:nvPr/>
          </p:nvSpPr>
          <p:spPr bwMode="auto">
            <a:xfrm>
              <a:off x="2441" y="205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05" name="Rectangle 231"/>
            <p:cNvSpPr>
              <a:spLocks noChangeArrowheads="1"/>
            </p:cNvSpPr>
            <p:nvPr/>
          </p:nvSpPr>
          <p:spPr bwMode="auto">
            <a:xfrm>
              <a:off x="2253" y="231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6" name="Rectangle 232"/>
            <p:cNvSpPr>
              <a:spLocks noChangeArrowheads="1"/>
            </p:cNvSpPr>
            <p:nvPr/>
          </p:nvSpPr>
          <p:spPr bwMode="auto">
            <a:xfrm>
              <a:off x="2371"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7" name="Rectangle 233"/>
            <p:cNvSpPr>
              <a:spLocks noChangeArrowheads="1"/>
            </p:cNvSpPr>
            <p:nvPr/>
          </p:nvSpPr>
          <p:spPr bwMode="auto">
            <a:xfrm>
              <a:off x="2368" y="214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08" name="Rectangle 234"/>
            <p:cNvSpPr>
              <a:spLocks noChangeArrowheads="1"/>
            </p:cNvSpPr>
            <p:nvPr/>
          </p:nvSpPr>
          <p:spPr bwMode="auto">
            <a:xfrm>
              <a:off x="2338"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09" name="Rectangle 235"/>
            <p:cNvSpPr>
              <a:spLocks noChangeArrowheads="1"/>
            </p:cNvSpPr>
            <p:nvPr/>
          </p:nvSpPr>
          <p:spPr bwMode="auto">
            <a:xfrm>
              <a:off x="2423"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0" name="Rectangle 236"/>
            <p:cNvSpPr>
              <a:spLocks noChangeArrowheads="1"/>
            </p:cNvSpPr>
            <p:nvPr/>
          </p:nvSpPr>
          <p:spPr bwMode="auto">
            <a:xfrm>
              <a:off x="2412"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11" name="Rectangle 237"/>
            <p:cNvSpPr>
              <a:spLocks noChangeArrowheads="1"/>
            </p:cNvSpPr>
            <p:nvPr/>
          </p:nvSpPr>
          <p:spPr bwMode="auto">
            <a:xfrm>
              <a:off x="2376"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12" name="Rectangle 238"/>
            <p:cNvSpPr>
              <a:spLocks noChangeArrowheads="1"/>
            </p:cNvSpPr>
            <p:nvPr/>
          </p:nvSpPr>
          <p:spPr bwMode="auto">
            <a:xfrm>
              <a:off x="2392"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13" name="Rectangle 239"/>
            <p:cNvSpPr>
              <a:spLocks noChangeArrowheads="1"/>
            </p:cNvSpPr>
            <p:nvPr/>
          </p:nvSpPr>
          <p:spPr bwMode="auto">
            <a:xfrm>
              <a:off x="2307" y="22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14" name="Rectangle 240"/>
            <p:cNvSpPr>
              <a:spLocks noChangeArrowheads="1"/>
            </p:cNvSpPr>
            <p:nvPr/>
          </p:nvSpPr>
          <p:spPr bwMode="auto">
            <a:xfrm>
              <a:off x="2376" y="219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5" name="Rectangle 241"/>
            <p:cNvSpPr>
              <a:spLocks noChangeArrowheads="1"/>
            </p:cNvSpPr>
            <p:nvPr/>
          </p:nvSpPr>
          <p:spPr bwMode="auto">
            <a:xfrm>
              <a:off x="2408" y="205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16" name="Rectangle 242"/>
            <p:cNvSpPr>
              <a:spLocks noChangeArrowheads="1"/>
            </p:cNvSpPr>
            <p:nvPr/>
          </p:nvSpPr>
          <p:spPr bwMode="auto">
            <a:xfrm>
              <a:off x="2351" y="220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17" name="Rectangle 243"/>
            <p:cNvSpPr>
              <a:spLocks noChangeArrowheads="1"/>
            </p:cNvSpPr>
            <p:nvPr/>
          </p:nvSpPr>
          <p:spPr bwMode="auto">
            <a:xfrm>
              <a:off x="2359"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8" name="Rectangle 244"/>
            <p:cNvSpPr>
              <a:spLocks noChangeArrowheads="1"/>
            </p:cNvSpPr>
            <p:nvPr/>
          </p:nvSpPr>
          <p:spPr bwMode="auto">
            <a:xfrm>
              <a:off x="2312"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19" name="Rectangle 245"/>
            <p:cNvSpPr>
              <a:spLocks noChangeArrowheads="1"/>
            </p:cNvSpPr>
            <p:nvPr/>
          </p:nvSpPr>
          <p:spPr bwMode="auto">
            <a:xfrm>
              <a:off x="2368"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20" name="Rectangle 246"/>
            <p:cNvSpPr>
              <a:spLocks noChangeArrowheads="1"/>
            </p:cNvSpPr>
            <p:nvPr/>
          </p:nvSpPr>
          <p:spPr bwMode="auto">
            <a:xfrm>
              <a:off x="2368" y="217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21" name="Rectangle 247"/>
            <p:cNvSpPr>
              <a:spLocks noChangeArrowheads="1"/>
            </p:cNvSpPr>
            <p:nvPr/>
          </p:nvSpPr>
          <p:spPr bwMode="auto">
            <a:xfrm>
              <a:off x="2380"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2" name="Rectangle 248"/>
            <p:cNvSpPr>
              <a:spLocks noChangeArrowheads="1"/>
            </p:cNvSpPr>
            <p:nvPr/>
          </p:nvSpPr>
          <p:spPr bwMode="auto">
            <a:xfrm>
              <a:off x="2347"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3" name="Rectangle 249"/>
            <p:cNvSpPr>
              <a:spLocks noChangeArrowheads="1"/>
            </p:cNvSpPr>
            <p:nvPr/>
          </p:nvSpPr>
          <p:spPr bwMode="auto">
            <a:xfrm>
              <a:off x="2288"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24" name="Rectangle 250"/>
            <p:cNvSpPr>
              <a:spLocks noChangeArrowheads="1"/>
            </p:cNvSpPr>
            <p:nvPr/>
          </p:nvSpPr>
          <p:spPr bwMode="auto">
            <a:xfrm>
              <a:off x="2401"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5" name="Rectangle 251"/>
            <p:cNvSpPr>
              <a:spLocks noChangeArrowheads="1"/>
            </p:cNvSpPr>
            <p:nvPr/>
          </p:nvSpPr>
          <p:spPr bwMode="auto">
            <a:xfrm>
              <a:off x="2415" y="20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6" name="Rectangle 252"/>
            <p:cNvSpPr>
              <a:spLocks noChangeArrowheads="1"/>
            </p:cNvSpPr>
            <p:nvPr/>
          </p:nvSpPr>
          <p:spPr bwMode="auto">
            <a:xfrm>
              <a:off x="2298" y="226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27" name="Rectangle 253"/>
            <p:cNvSpPr>
              <a:spLocks noChangeArrowheads="1"/>
            </p:cNvSpPr>
            <p:nvPr/>
          </p:nvSpPr>
          <p:spPr bwMode="auto">
            <a:xfrm>
              <a:off x="2389"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8" name="Rectangle 254"/>
            <p:cNvSpPr>
              <a:spLocks noChangeArrowheads="1"/>
            </p:cNvSpPr>
            <p:nvPr/>
          </p:nvSpPr>
          <p:spPr bwMode="auto">
            <a:xfrm>
              <a:off x="2381"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29" name="Rectangle 255"/>
            <p:cNvSpPr>
              <a:spLocks noChangeArrowheads="1"/>
            </p:cNvSpPr>
            <p:nvPr/>
          </p:nvSpPr>
          <p:spPr bwMode="auto">
            <a:xfrm>
              <a:off x="2401"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0" name="Rectangle 256"/>
            <p:cNvSpPr>
              <a:spLocks noChangeArrowheads="1"/>
            </p:cNvSpPr>
            <p:nvPr/>
          </p:nvSpPr>
          <p:spPr bwMode="auto">
            <a:xfrm>
              <a:off x="2328"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1" name="Rectangle 257"/>
            <p:cNvSpPr>
              <a:spLocks noChangeArrowheads="1"/>
            </p:cNvSpPr>
            <p:nvPr/>
          </p:nvSpPr>
          <p:spPr bwMode="auto">
            <a:xfrm>
              <a:off x="2373"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2" name="Rectangle 258"/>
            <p:cNvSpPr>
              <a:spLocks noChangeArrowheads="1"/>
            </p:cNvSpPr>
            <p:nvPr/>
          </p:nvSpPr>
          <p:spPr bwMode="auto">
            <a:xfrm>
              <a:off x="2349"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33" name="Rectangle 259"/>
            <p:cNvSpPr>
              <a:spLocks noChangeArrowheads="1"/>
            </p:cNvSpPr>
            <p:nvPr/>
          </p:nvSpPr>
          <p:spPr bwMode="auto">
            <a:xfrm>
              <a:off x="2411" y="211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4" name="Rectangle 260"/>
            <p:cNvSpPr>
              <a:spLocks noChangeArrowheads="1"/>
            </p:cNvSpPr>
            <p:nvPr/>
          </p:nvSpPr>
          <p:spPr bwMode="auto">
            <a:xfrm>
              <a:off x="2419"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5" name="Rectangle 261"/>
            <p:cNvSpPr>
              <a:spLocks noChangeArrowheads="1"/>
            </p:cNvSpPr>
            <p:nvPr/>
          </p:nvSpPr>
          <p:spPr bwMode="auto">
            <a:xfrm>
              <a:off x="2367"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6" name="Rectangle 262"/>
            <p:cNvSpPr>
              <a:spLocks noChangeArrowheads="1"/>
            </p:cNvSpPr>
            <p:nvPr/>
          </p:nvSpPr>
          <p:spPr bwMode="auto">
            <a:xfrm>
              <a:off x="2259"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37" name="Rectangle 263"/>
            <p:cNvSpPr>
              <a:spLocks noChangeArrowheads="1"/>
            </p:cNvSpPr>
            <p:nvPr/>
          </p:nvSpPr>
          <p:spPr bwMode="auto">
            <a:xfrm>
              <a:off x="2397"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38" name="Rectangle 264"/>
            <p:cNvSpPr>
              <a:spLocks noChangeArrowheads="1"/>
            </p:cNvSpPr>
            <p:nvPr/>
          </p:nvSpPr>
          <p:spPr bwMode="auto">
            <a:xfrm>
              <a:off x="2423" y="20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9" name="Rectangle 265"/>
            <p:cNvSpPr>
              <a:spLocks noChangeArrowheads="1"/>
            </p:cNvSpPr>
            <p:nvPr/>
          </p:nvSpPr>
          <p:spPr bwMode="auto">
            <a:xfrm>
              <a:off x="2388"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40" name="Rectangle 266"/>
            <p:cNvSpPr>
              <a:spLocks noChangeArrowheads="1"/>
            </p:cNvSpPr>
            <p:nvPr/>
          </p:nvSpPr>
          <p:spPr bwMode="auto">
            <a:xfrm>
              <a:off x="2320" y="218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41" name="Rectangle 267"/>
            <p:cNvSpPr>
              <a:spLocks noChangeArrowheads="1"/>
            </p:cNvSpPr>
            <p:nvPr/>
          </p:nvSpPr>
          <p:spPr bwMode="auto">
            <a:xfrm>
              <a:off x="2368" y="221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2" name="Rectangle 268"/>
            <p:cNvSpPr>
              <a:spLocks noChangeArrowheads="1"/>
            </p:cNvSpPr>
            <p:nvPr/>
          </p:nvSpPr>
          <p:spPr bwMode="auto">
            <a:xfrm>
              <a:off x="2403" y="21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3" name="Rectangle 269"/>
            <p:cNvSpPr>
              <a:spLocks noChangeArrowheads="1"/>
            </p:cNvSpPr>
            <p:nvPr/>
          </p:nvSpPr>
          <p:spPr bwMode="auto">
            <a:xfrm>
              <a:off x="2342" y="218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4" name="Rectangle 270"/>
            <p:cNvSpPr>
              <a:spLocks noChangeArrowheads="1"/>
            </p:cNvSpPr>
            <p:nvPr/>
          </p:nvSpPr>
          <p:spPr bwMode="auto">
            <a:xfrm>
              <a:off x="2397"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45" name="Rectangle 271"/>
            <p:cNvSpPr>
              <a:spLocks noChangeArrowheads="1"/>
            </p:cNvSpPr>
            <p:nvPr/>
          </p:nvSpPr>
          <p:spPr bwMode="auto">
            <a:xfrm>
              <a:off x="2390" y="212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46" name="Rectangle 272"/>
            <p:cNvSpPr>
              <a:spLocks noChangeArrowheads="1"/>
            </p:cNvSpPr>
            <p:nvPr/>
          </p:nvSpPr>
          <p:spPr bwMode="auto">
            <a:xfrm>
              <a:off x="2384"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47" name="Rectangle 273"/>
            <p:cNvSpPr>
              <a:spLocks noChangeArrowheads="1"/>
            </p:cNvSpPr>
            <p:nvPr/>
          </p:nvSpPr>
          <p:spPr bwMode="auto">
            <a:xfrm>
              <a:off x="2389"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48" name="Rectangle 274"/>
            <p:cNvSpPr>
              <a:spLocks noChangeArrowheads="1"/>
            </p:cNvSpPr>
            <p:nvPr/>
          </p:nvSpPr>
          <p:spPr bwMode="auto">
            <a:xfrm>
              <a:off x="2363"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49" name="Rectangle 275"/>
            <p:cNvSpPr>
              <a:spLocks noChangeArrowheads="1"/>
            </p:cNvSpPr>
            <p:nvPr/>
          </p:nvSpPr>
          <p:spPr bwMode="auto">
            <a:xfrm>
              <a:off x="2368" y="22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50" name="Rectangle 276"/>
            <p:cNvSpPr>
              <a:spLocks noChangeArrowheads="1"/>
            </p:cNvSpPr>
            <p:nvPr/>
          </p:nvSpPr>
          <p:spPr bwMode="auto">
            <a:xfrm>
              <a:off x="2347"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51" name="Rectangle 277"/>
            <p:cNvSpPr>
              <a:spLocks noChangeArrowheads="1"/>
            </p:cNvSpPr>
            <p:nvPr/>
          </p:nvSpPr>
          <p:spPr bwMode="auto">
            <a:xfrm>
              <a:off x="2416"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52" name="Rectangle 278"/>
            <p:cNvSpPr>
              <a:spLocks noChangeArrowheads="1"/>
            </p:cNvSpPr>
            <p:nvPr/>
          </p:nvSpPr>
          <p:spPr bwMode="auto">
            <a:xfrm>
              <a:off x="2410"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53" name="Rectangle 279"/>
            <p:cNvSpPr>
              <a:spLocks noChangeArrowheads="1"/>
            </p:cNvSpPr>
            <p:nvPr/>
          </p:nvSpPr>
          <p:spPr bwMode="auto">
            <a:xfrm>
              <a:off x="2312"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4" name="Rectangle 280"/>
            <p:cNvSpPr>
              <a:spLocks noChangeArrowheads="1"/>
            </p:cNvSpPr>
            <p:nvPr/>
          </p:nvSpPr>
          <p:spPr bwMode="auto">
            <a:xfrm>
              <a:off x="2371"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55" name="Rectangle 281"/>
            <p:cNvSpPr>
              <a:spLocks noChangeArrowheads="1"/>
            </p:cNvSpPr>
            <p:nvPr/>
          </p:nvSpPr>
          <p:spPr bwMode="auto">
            <a:xfrm>
              <a:off x="2377" y="218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56" name="Rectangle 282"/>
            <p:cNvSpPr>
              <a:spLocks noChangeArrowheads="1"/>
            </p:cNvSpPr>
            <p:nvPr/>
          </p:nvSpPr>
          <p:spPr bwMode="auto">
            <a:xfrm>
              <a:off x="2389"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7" name="Rectangle 283"/>
            <p:cNvSpPr>
              <a:spLocks noChangeArrowheads="1"/>
            </p:cNvSpPr>
            <p:nvPr/>
          </p:nvSpPr>
          <p:spPr bwMode="auto">
            <a:xfrm>
              <a:off x="2421" y="204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8" name="Rectangle 284"/>
            <p:cNvSpPr>
              <a:spLocks noChangeArrowheads="1"/>
            </p:cNvSpPr>
            <p:nvPr/>
          </p:nvSpPr>
          <p:spPr bwMode="auto">
            <a:xfrm>
              <a:off x="2424"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59" name="Rectangle 285"/>
            <p:cNvSpPr>
              <a:spLocks noChangeArrowheads="1"/>
            </p:cNvSpPr>
            <p:nvPr/>
          </p:nvSpPr>
          <p:spPr bwMode="auto">
            <a:xfrm>
              <a:off x="2480" y="19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60" name="Rectangle 286"/>
            <p:cNvSpPr>
              <a:spLocks noChangeArrowheads="1"/>
            </p:cNvSpPr>
            <p:nvPr/>
          </p:nvSpPr>
          <p:spPr bwMode="auto">
            <a:xfrm>
              <a:off x="2403" y="211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1" name="Rectangle 287"/>
            <p:cNvSpPr>
              <a:spLocks noChangeArrowheads="1"/>
            </p:cNvSpPr>
            <p:nvPr/>
          </p:nvSpPr>
          <p:spPr bwMode="auto">
            <a:xfrm>
              <a:off x="2279"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62" name="Rectangle 288"/>
            <p:cNvSpPr>
              <a:spLocks noChangeArrowheads="1"/>
            </p:cNvSpPr>
            <p:nvPr/>
          </p:nvSpPr>
          <p:spPr bwMode="auto">
            <a:xfrm>
              <a:off x="2377"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3" name="Rectangle 289"/>
            <p:cNvSpPr>
              <a:spLocks noChangeArrowheads="1"/>
            </p:cNvSpPr>
            <p:nvPr/>
          </p:nvSpPr>
          <p:spPr bwMode="auto">
            <a:xfrm>
              <a:off x="2325" y="22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4" name="Rectangle 290"/>
            <p:cNvSpPr>
              <a:spLocks noChangeArrowheads="1"/>
            </p:cNvSpPr>
            <p:nvPr/>
          </p:nvSpPr>
          <p:spPr bwMode="auto">
            <a:xfrm>
              <a:off x="2379"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5" name="Rectangle 291"/>
            <p:cNvSpPr>
              <a:spLocks noChangeArrowheads="1"/>
            </p:cNvSpPr>
            <p:nvPr/>
          </p:nvSpPr>
          <p:spPr bwMode="auto">
            <a:xfrm>
              <a:off x="2379"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6" name="Rectangle 292"/>
            <p:cNvSpPr>
              <a:spLocks noChangeArrowheads="1"/>
            </p:cNvSpPr>
            <p:nvPr/>
          </p:nvSpPr>
          <p:spPr bwMode="auto">
            <a:xfrm>
              <a:off x="2390" y="211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7" name="Rectangle 293"/>
            <p:cNvSpPr>
              <a:spLocks noChangeArrowheads="1"/>
            </p:cNvSpPr>
            <p:nvPr/>
          </p:nvSpPr>
          <p:spPr bwMode="auto">
            <a:xfrm>
              <a:off x="2332"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8" name="Rectangle 294"/>
            <p:cNvSpPr>
              <a:spLocks noChangeArrowheads="1"/>
            </p:cNvSpPr>
            <p:nvPr/>
          </p:nvSpPr>
          <p:spPr bwMode="auto">
            <a:xfrm>
              <a:off x="2327"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69" name="Rectangle 295"/>
            <p:cNvSpPr>
              <a:spLocks noChangeArrowheads="1"/>
            </p:cNvSpPr>
            <p:nvPr/>
          </p:nvSpPr>
          <p:spPr bwMode="auto">
            <a:xfrm>
              <a:off x="2377" y="21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0" name="Rectangle 296"/>
            <p:cNvSpPr>
              <a:spLocks noChangeArrowheads="1"/>
            </p:cNvSpPr>
            <p:nvPr/>
          </p:nvSpPr>
          <p:spPr bwMode="auto">
            <a:xfrm>
              <a:off x="2331"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71" name="Rectangle 297"/>
            <p:cNvSpPr>
              <a:spLocks noChangeArrowheads="1"/>
            </p:cNvSpPr>
            <p:nvPr/>
          </p:nvSpPr>
          <p:spPr bwMode="auto">
            <a:xfrm>
              <a:off x="2408"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72" name="Rectangle 298"/>
            <p:cNvSpPr>
              <a:spLocks noChangeArrowheads="1"/>
            </p:cNvSpPr>
            <p:nvPr/>
          </p:nvSpPr>
          <p:spPr bwMode="auto">
            <a:xfrm>
              <a:off x="2390" y="214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3" name="Rectangle 299"/>
            <p:cNvSpPr>
              <a:spLocks noChangeArrowheads="1"/>
            </p:cNvSpPr>
            <p:nvPr/>
          </p:nvSpPr>
          <p:spPr bwMode="auto">
            <a:xfrm>
              <a:off x="2351"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4" name="Rectangle 300"/>
            <p:cNvSpPr>
              <a:spLocks noChangeArrowheads="1"/>
            </p:cNvSpPr>
            <p:nvPr/>
          </p:nvSpPr>
          <p:spPr bwMode="auto">
            <a:xfrm>
              <a:off x="2329" y="222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75" name="Rectangle 301"/>
            <p:cNvSpPr>
              <a:spLocks noChangeArrowheads="1"/>
            </p:cNvSpPr>
            <p:nvPr/>
          </p:nvSpPr>
          <p:spPr bwMode="auto">
            <a:xfrm>
              <a:off x="2380"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76" name="Rectangle 302"/>
            <p:cNvSpPr>
              <a:spLocks noChangeArrowheads="1"/>
            </p:cNvSpPr>
            <p:nvPr/>
          </p:nvSpPr>
          <p:spPr bwMode="auto">
            <a:xfrm>
              <a:off x="2376"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77" name="Rectangle 303"/>
            <p:cNvSpPr>
              <a:spLocks noChangeArrowheads="1"/>
            </p:cNvSpPr>
            <p:nvPr/>
          </p:nvSpPr>
          <p:spPr bwMode="auto">
            <a:xfrm>
              <a:off x="2328"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78" name="Rectangle 304"/>
            <p:cNvSpPr>
              <a:spLocks noChangeArrowheads="1"/>
            </p:cNvSpPr>
            <p:nvPr/>
          </p:nvSpPr>
          <p:spPr bwMode="auto">
            <a:xfrm>
              <a:off x="2445" y="20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79" name="Rectangle 305"/>
            <p:cNvSpPr>
              <a:spLocks noChangeArrowheads="1"/>
            </p:cNvSpPr>
            <p:nvPr/>
          </p:nvSpPr>
          <p:spPr bwMode="auto">
            <a:xfrm>
              <a:off x="2423" y="20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80" name="Rectangle 306"/>
            <p:cNvSpPr>
              <a:spLocks noChangeArrowheads="1"/>
            </p:cNvSpPr>
            <p:nvPr/>
          </p:nvSpPr>
          <p:spPr bwMode="auto">
            <a:xfrm>
              <a:off x="2428" y="19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1" name="Rectangle 307"/>
            <p:cNvSpPr>
              <a:spLocks noChangeArrowheads="1"/>
            </p:cNvSpPr>
            <p:nvPr/>
          </p:nvSpPr>
          <p:spPr bwMode="auto">
            <a:xfrm>
              <a:off x="2380"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2" name="Rectangle 308"/>
            <p:cNvSpPr>
              <a:spLocks noChangeArrowheads="1"/>
            </p:cNvSpPr>
            <p:nvPr/>
          </p:nvSpPr>
          <p:spPr bwMode="auto">
            <a:xfrm>
              <a:off x="2325"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3" name="Rectangle 309"/>
            <p:cNvSpPr>
              <a:spLocks noChangeArrowheads="1"/>
            </p:cNvSpPr>
            <p:nvPr/>
          </p:nvSpPr>
          <p:spPr bwMode="auto">
            <a:xfrm>
              <a:off x="2331"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4" name="Rectangle 310"/>
            <p:cNvSpPr>
              <a:spLocks noChangeArrowheads="1"/>
            </p:cNvSpPr>
            <p:nvPr/>
          </p:nvSpPr>
          <p:spPr bwMode="auto">
            <a:xfrm>
              <a:off x="2368"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85" name="Rectangle 311"/>
            <p:cNvSpPr>
              <a:spLocks noChangeArrowheads="1"/>
            </p:cNvSpPr>
            <p:nvPr/>
          </p:nvSpPr>
          <p:spPr bwMode="auto">
            <a:xfrm>
              <a:off x="2325"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6" name="Rectangle 312"/>
            <p:cNvSpPr>
              <a:spLocks noChangeArrowheads="1"/>
            </p:cNvSpPr>
            <p:nvPr/>
          </p:nvSpPr>
          <p:spPr bwMode="auto">
            <a:xfrm>
              <a:off x="2258" y="219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7" name="Rectangle 313"/>
            <p:cNvSpPr>
              <a:spLocks noChangeArrowheads="1"/>
            </p:cNvSpPr>
            <p:nvPr/>
          </p:nvSpPr>
          <p:spPr bwMode="auto">
            <a:xfrm>
              <a:off x="2386"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88" name="Rectangle 314"/>
            <p:cNvSpPr>
              <a:spLocks noChangeArrowheads="1"/>
            </p:cNvSpPr>
            <p:nvPr/>
          </p:nvSpPr>
          <p:spPr bwMode="auto">
            <a:xfrm>
              <a:off x="2429"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89" name="Rectangle 315"/>
            <p:cNvSpPr>
              <a:spLocks noChangeArrowheads="1"/>
            </p:cNvSpPr>
            <p:nvPr/>
          </p:nvSpPr>
          <p:spPr bwMode="auto">
            <a:xfrm>
              <a:off x="2424" y="211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90" name="Rectangle 316"/>
            <p:cNvSpPr>
              <a:spLocks noChangeArrowheads="1"/>
            </p:cNvSpPr>
            <p:nvPr/>
          </p:nvSpPr>
          <p:spPr bwMode="auto">
            <a:xfrm>
              <a:off x="2372"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1" name="Rectangle 317"/>
            <p:cNvSpPr>
              <a:spLocks noChangeArrowheads="1"/>
            </p:cNvSpPr>
            <p:nvPr/>
          </p:nvSpPr>
          <p:spPr bwMode="auto">
            <a:xfrm>
              <a:off x="2288" y="220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2" name="Rectangle 318"/>
            <p:cNvSpPr>
              <a:spLocks noChangeArrowheads="1"/>
            </p:cNvSpPr>
            <p:nvPr/>
          </p:nvSpPr>
          <p:spPr bwMode="auto">
            <a:xfrm>
              <a:off x="2312"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93" name="Rectangle 319"/>
            <p:cNvSpPr>
              <a:spLocks noChangeArrowheads="1"/>
            </p:cNvSpPr>
            <p:nvPr/>
          </p:nvSpPr>
          <p:spPr bwMode="auto">
            <a:xfrm>
              <a:off x="240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94" name="Rectangle 320"/>
            <p:cNvSpPr>
              <a:spLocks noChangeArrowheads="1"/>
            </p:cNvSpPr>
            <p:nvPr/>
          </p:nvSpPr>
          <p:spPr bwMode="auto">
            <a:xfrm>
              <a:off x="2403" y="217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95" name="Rectangle 321"/>
            <p:cNvSpPr>
              <a:spLocks noChangeArrowheads="1"/>
            </p:cNvSpPr>
            <p:nvPr/>
          </p:nvSpPr>
          <p:spPr bwMode="auto">
            <a:xfrm>
              <a:off x="2337" y="221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96" name="Rectangle 322"/>
            <p:cNvSpPr>
              <a:spLocks noChangeArrowheads="1"/>
            </p:cNvSpPr>
            <p:nvPr/>
          </p:nvSpPr>
          <p:spPr bwMode="auto">
            <a:xfrm>
              <a:off x="2388" y="212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7" name="Rectangle 323"/>
            <p:cNvSpPr>
              <a:spLocks noChangeArrowheads="1"/>
            </p:cNvSpPr>
            <p:nvPr/>
          </p:nvSpPr>
          <p:spPr bwMode="auto">
            <a:xfrm>
              <a:off x="2377"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98" name="Rectangle 324"/>
            <p:cNvSpPr>
              <a:spLocks noChangeArrowheads="1"/>
            </p:cNvSpPr>
            <p:nvPr/>
          </p:nvSpPr>
          <p:spPr bwMode="auto">
            <a:xfrm>
              <a:off x="2337"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9" name="Rectangle 325"/>
            <p:cNvSpPr>
              <a:spLocks noChangeArrowheads="1"/>
            </p:cNvSpPr>
            <p:nvPr/>
          </p:nvSpPr>
          <p:spPr bwMode="auto">
            <a:xfrm>
              <a:off x="2319" y="226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00" name="Rectangle 326"/>
            <p:cNvSpPr>
              <a:spLocks noChangeArrowheads="1"/>
            </p:cNvSpPr>
            <p:nvPr/>
          </p:nvSpPr>
          <p:spPr bwMode="auto">
            <a:xfrm>
              <a:off x="2349"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1" name="Rectangle 327"/>
            <p:cNvSpPr>
              <a:spLocks noChangeArrowheads="1"/>
            </p:cNvSpPr>
            <p:nvPr/>
          </p:nvSpPr>
          <p:spPr bwMode="auto">
            <a:xfrm>
              <a:off x="2301"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2" name="Rectangle 328"/>
            <p:cNvSpPr>
              <a:spLocks noChangeArrowheads="1"/>
            </p:cNvSpPr>
            <p:nvPr/>
          </p:nvSpPr>
          <p:spPr bwMode="auto">
            <a:xfrm>
              <a:off x="2346" y="217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03" name="Rectangle 329"/>
            <p:cNvSpPr>
              <a:spLocks noChangeArrowheads="1"/>
            </p:cNvSpPr>
            <p:nvPr/>
          </p:nvSpPr>
          <p:spPr bwMode="auto">
            <a:xfrm>
              <a:off x="2397"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4" name="Rectangle 330"/>
            <p:cNvSpPr>
              <a:spLocks noChangeArrowheads="1"/>
            </p:cNvSpPr>
            <p:nvPr/>
          </p:nvSpPr>
          <p:spPr bwMode="auto">
            <a:xfrm>
              <a:off x="2353"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05" name="Rectangle 331"/>
            <p:cNvSpPr>
              <a:spLocks noChangeArrowheads="1"/>
            </p:cNvSpPr>
            <p:nvPr/>
          </p:nvSpPr>
          <p:spPr bwMode="auto">
            <a:xfrm>
              <a:off x="2337"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6" name="Rectangle 332"/>
            <p:cNvSpPr>
              <a:spLocks noChangeArrowheads="1"/>
            </p:cNvSpPr>
            <p:nvPr/>
          </p:nvSpPr>
          <p:spPr bwMode="auto">
            <a:xfrm>
              <a:off x="2420"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7" name="Rectangle 333"/>
            <p:cNvSpPr>
              <a:spLocks noChangeArrowheads="1"/>
            </p:cNvSpPr>
            <p:nvPr/>
          </p:nvSpPr>
          <p:spPr bwMode="auto">
            <a:xfrm>
              <a:off x="2380"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08" name="Rectangle 334"/>
            <p:cNvSpPr>
              <a:spLocks noChangeArrowheads="1"/>
            </p:cNvSpPr>
            <p:nvPr/>
          </p:nvSpPr>
          <p:spPr bwMode="auto">
            <a:xfrm>
              <a:off x="2363"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09" name="Rectangle 335"/>
            <p:cNvSpPr>
              <a:spLocks noChangeArrowheads="1"/>
            </p:cNvSpPr>
            <p:nvPr/>
          </p:nvSpPr>
          <p:spPr bwMode="auto">
            <a:xfrm>
              <a:off x="2368" y="220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10" name="Rectangle 336"/>
            <p:cNvSpPr>
              <a:spLocks noChangeArrowheads="1"/>
            </p:cNvSpPr>
            <p:nvPr/>
          </p:nvSpPr>
          <p:spPr bwMode="auto">
            <a:xfrm>
              <a:off x="2367"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11" name="Rectangle 337"/>
            <p:cNvSpPr>
              <a:spLocks noChangeArrowheads="1"/>
            </p:cNvSpPr>
            <p:nvPr/>
          </p:nvSpPr>
          <p:spPr bwMode="auto">
            <a:xfrm>
              <a:off x="2353"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12" name="Rectangle 338"/>
            <p:cNvSpPr>
              <a:spLocks noChangeArrowheads="1"/>
            </p:cNvSpPr>
            <p:nvPr/>
          </p:nvSpPr>
          <p:spPr bwMode="auto">
            <a:xfrm>
              <a:off x="2376"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3" name="Rectangle 339"/>
            <p:cNvSpPr>
              <a:spLocks noChangeArrowheads="1"/>
            </p:cNvSpPr>
            <p:nvPr/>
          </p:nvSpPr>
          <p:spPr bwMode="auto">
            <a:xfrm>
              <a:off x="2379"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14" name="Rectangle 340"/>
            <p:cNvSpPr>
              <a:spLocks noChangeArrowheads="1"/>
            </p:cNvSpPr>
            <p:nvPr/>
          </p:nvSpPr>
          <p:spPr bwMode="auto">
            <a:xfrm>
              <a:off x="2412"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15" name="Rectangle 341"/>
            <p:cNvSpPr>
              <a:spLocks noChangeArrowheads="1"/>
            </p:cNvSpPr>
            <p:nvPr/>
          </p:nvSpPr>
          <p:spPr bwMode="auto">
            <a:xfrm>
              <a:off x="2337"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6" name="Rectangle 342"/>
            <p:cNvSpPr>
              <a:spLocks noChangeArrowheads="1"/>
            </p:cNvSpPr>
            <p:nvPr/>
          </p:nvSpPr>
          <p:spPr bwMode="auto">
            <a:xfrm>
              <a:off x="2314"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7" name="Rectangle 343"/>
            <p:cNvSpPr>
              <a:spLocks noChangeArrowheads="1"/>
            </p:cNvSpPr>
            <p:nvPr/>
          </p:nvSpPr>
          <p:spPr bwMode="auto">
            <a:xfrm>
              <a:off x="2349" y="220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18" name="Rectangle 344"/>
            <p:cNvSpPr>
              <a:spLocks noChangeArrowheads="1"/>
            </p:cNvSpPr>
            <p:nvPr/>
          </p:nvSpPr>
          <p:spPr bwMode="auto">
            <a:xfrm>
              <a:off x="2397"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19" name="Rectangle 345"/>
            <p:cNvSpPr>
              <a:spLocks noChangeArrowheads="1"/>
            </p:cNvSpPr>
            <p:nvPr/>
          </p:nvSpPr>
          <p:spPr bwMode="auto">
            <a:xfrm>
              <a:off x="2368" y="209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20" name="Rectangle 346"/>
            <p:cNvSpPr>
              <a:spLocks noChangeArrowheads="1"/>
            </p:cNvSpPr>
            <p:nvPr/>
          </p:nvSpPr>
          <p:spPr bwMode="auto">
            <a:xfrm>
              <a:off x="2368"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1" name="Rectangle 347"/>
            <p:cNvSpPr>
              <a:spLocks noChangeArrowheads="1"/>
            </p:cNvSpPr>
            <p:nvPr/>
          </p:nvSpPr>
          <p:spPr bwMode="auto">
            <a:xfrm>
              <a:off x="2311"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22" name="Rectangle 348"/>
            <p:cNvSpPr>
              <a:spLocks noChangeArrowheads="1"/>
            </p:cNvSpPr>
            <p:nvPr/>
          </p:nvSpPr>
          <p:spPr bwMode="auto">
            <a:xfrm>
              <a:off x="2306"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23" name="Rectangle 349"/>
            <p:cNvSpPr>
              <a:spLocks noChangeArrowheads="1"/>
            </p:cNvSpPr>
            <p:nvPr/>
          </p:nvSpPr>
          <p:spPr bwMode="auto">
            <a:xfrm>
              <a:off x="2303" y="224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24" name="Rectangle 350"/>
            <p:cNvSpPr>
              <a:spLocks noChangeArrowheads="1"/>
            </p:cNvSpPr>
            <p:nvPr/>
          </p:nvSpPr>
          <p:spPr bwMode="auto">
            <a:xfrm>
              <a:off x="2399"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25" name="Rectangle 351"/>
            <p:cNvSpPr>
              <a:spLocks noChangeArrowheads="1"/>
            </p:cNvSpPr>
            <p:nvPr/>
          </p:nvSpPr>
          <p:spPr bwMode="auto">
            <a:xfrm>
              <a:off x="2390"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6" name="Rectangle 352"/>
            <p:cNvSpPr>
              <a:spLocks noChangeArrowheads="1"/>
            </p:cNvSpPr>
            <p:nvPr/>
          </p:nvSpPr>
          <p:spPr bwMode="auto">
            <a:xfrm>
              <a:off x="2397"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27" name="Rectangle 353"/>
            <p:cNvSpPr>
              <a:spLocks noChangeArrowheads="1"/>
            </p:cNvSpPr>
            <p:nvPr/>
          </p:nvSpPr>
          <p:spPr bwMode="auto">
            <a:xfrm>
              <a:off x="2381"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8" name="Rectangle 354"/>
            <p:cNvSpPr>
              <a:spLocks noChangeArrowheads="1"/>
            </p:cNvSpPr>
            <p:nvPr/>
          </p:nvSpPr>
          <p:spPr bwMode="auto">
            <a:xfrm>
              <a:off x="2372"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29" name="Rectangle 355"/>
            <p:cNvSpPr>
              <a:spLocks noChangeArrowheads="1"/>
            </p:cNvSpPr>
            <p:nvPr/>
          </p:nvSpPr>
          <p:spPr bwMode="auto">
            <a:xfrm>
              <a:off x="2401"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30" name="Rectangle 356"/>
            <p:cNvSpPr>
              <a:spLocks noChangeArrowheads="1"/>
            </p:cNvSpPr>
            <p:nvPr/>
          </p:nvSpPr>
          <p:spPr bwMode="auto">
            <a:xfrm>
              <a:off x="2419" y="204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1" name="Rectangle 357"/>
            <p:cNvSpPr>
              <a:spLocks noChangeArrowheads="1"/>
            </p:cNvSpPr>
            <p:nvPr/>
          </p:nvSpPr>
          <p:spPr bwMode="auto">
            <a:xfrm>
              <a:off x="2359"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2" name="Rectangle 358"/>
            <p:cNvSpPr>
              <a:spLocks noChangeArrowheads="1"/>
            </p:cNvSpPr>
            <p:nvPr/>
          </p:nvSpPr>
          <p:spPr bwMode="auto">
            <a:xfrm>
              <a:off x="2380"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3" name="Rectangle 359"/>
            <p:cNvSpPr>
              <a:spLocks noChangeArrowheads="1"/>
            </p:cNvSpPr>
            <p:nvPr/>
          </p:nvSpPr>
          <p:spPr bwMode="auto">
            <a:xfrm>
              <a:off x="2386"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4" name="Rectangle 360"/>
            <p:cNvSpPr>
              <a:spLocks noChangeArrowheads="1"/>
            </p:cNvSpPr>
            <p:nvPr/>
          </p:nvSpPr>
          <p:spPr bwMode="auto">
            <a:xfrm>
              <a:off x="2414" y="208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5" name="Rectangle 361"/>
            <p:cNvSpPr>
              <a:spLocks noChangeArrowheads="1"/>
            </p:cNvSpPr>
            <p:nvPr/>
          </p:nvSpPr>
          <p:spPr bwMode="auto">
            <a:xfrm>
              <a:off x="2424"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6" name="Rectangle 362"/>
            <p:cNvSpPr>
              <a:spLocks noChangeArrowheads="1"/>
            </p:cNvSpPr>
            <p:nvPr/>
          </p:nvSpPr>
          <p:spPr bwMode="auto">
            <a:xfrm>
              <a:off x="2337" y="218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7" name="Rectangle 363"/>
            <p:cNvSpPr>
              <a:spLocks noChangeArrowheads="1"/>
            </p:cNvSpPr>
            <p:nvPr/>
          </p:nvSpPr>
          <p:spPr bwMode="auto">
            <a:xfrm>
              <a:off x="2371"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8" name="Rectangle 364"/>
            <p:cNvSpPr>
              <a:spLocks noChangeArrowheads="1"/>
            </p:cNvSpPr>
            <p:nvPr/>
          </p:nvSpPr>
          <p:spPr bwMode="auto">
            <a:xfrm>
              <a:off x="2328"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9" name="Rectangle 365"/>
            <p:cNvSpPr>
              <a:spLocks noChangeArrowheads="1"/>
            </p:cNvSpPr>
            <p:nvPr/>
          </p:nvSpPr>
          <p:spPr bwMode="auto">
            <a:xfrm>
              <a:off x="2347"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0" name="Rectangle 366"/>
            <p:cNvSpPr>
              <a:spLocks noChangeArrowheads="1"/>
            </p:cNvSpPr>
            <p:nvPr/>
          </p:nvSpPr>
          <p:spPr bwMode="auto">
            <a:xfrm>
              <a:off x="2363"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1" name="Rectangle 367"/>
            <p:cNvSpPr>
              <a:spLocks noChangeArrowheads="1"/>
            </p:cNvSpPr>
            <p:nvPr/>
          </p:nvSpPr>
          <p:spPr bwMode="auto">
            <a:xfrm>
              <a:off x="2375"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2" name="Rectangle 368"/>
            <p:cNvSpPr>
              <a:spLocks noChangeArrowheads="1"/>
            </p:cNvSpPr>
            <p:nvPr/>
          </p:nvSpPr>
          <p:spPr bwMode="auto">
            <a:xfrm>
              <a:off x="2314"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3" name="Rectangle 369"/>
            <p:cNvSpPr>
              <a:spLocks noChangeArrowheads="1"/>
            </p:cNvSpPr>
            <p:nvPr/>
          </p:nvSpPr>
          <p:spPr bwMode="auto">
            <a:xfrm>
              <a:off x="2310" y="221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4" name="Rectangle 370"/>
            <p:cNvSpPr>
              <a:spLocks noChangeArrowheads="1"/>
            </p:cNvSpPr>
            <p:nvPr/>
          </p:nvSpPr>
          <p:spPr bwMode="auto">
            <a:xfrm>
              <a:off x="2411"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5" name="Rectangle 371"/>
            <p:cNvSpPr>
              <a:spLocks noChangeArrowheads="1"/>
            </p:cNvSpPr>
            <p:nvPr/>
          </p:nvSpPr>
          <p:spPr bwMode="auto">
            <a:xfrm>
              <a:off x="2298" y="228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46" name="Rectangle 372"/>
            <p:cNvSpPr>
              <a:spLocks noChangeArrowheads="1"/>
            </p:cNvSpPr>
            <p:nvPr/>
          </p:nvSpPr>
          <p:spPr bwMode="auto">
            <a:xfrm>
              <a:off x="2368" y="213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47" name="Rectangle 373"/>
            <p:cNvSpPr>
              <a:spLocks noChangeArrowheads="1"/>
            </p:cNvSpPr>
            <p:nvPr/>
          </p:nvSpPr>
          <p:spPr bwMode="auto">
            <a:xfrm>
              <a:off x="2334" y="222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8" name="Rectangle 374"/>
            <p:cNvSpPr>
              <a:spLocks noChangeArrowheads="1"/>
            </p:cNvSpPr>
            <p:nvPr/>
          </p:nvSpPr>
          <p:spPr bwMode="auto">
            <a:xfrm>
              <a:off x="2380"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9" name="Rectangle 375"/>
            <p:cNvSpPr>
              <a:spLocks noChangeArrowheads="1"/>
            </p:cNvSpPr>
            <p:nvPr/>
          </p:nvSpPr>
          <p:spPr bwMode="auto">
            <a:xfrm>
              <a:off x="2380"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0" name="Rectangle 376"/>
            <p:cNvSpPr>
              <a:spLocks noChangeArrowheads="1"/>
            </p:cNvSpPr>
            <p:nvPr/>
          </p:nvSpPr>
          <p:spPr bwMode="auto">
            <a:xfrm>
              <a:off x="2381" y="22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51" name="Rectangle 377"/>
            <p:cNvSpPr>
              <a:spLocks noChangeArrowheads="1"/>
            </p:cNvSpPr>
            <p:nvPr/>
          </p:nvSpPr>
          <p:spPr bwMode="auto">
            <a:xfrm>
              <a:off x="2323" y="219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52" name="Rectangle 378"/>
            <p:cNvSpPr>
              <a:spLocks noChangeArrowheads="1"/>
            </p:cNvSpPr>
            <p:nvPr/>
          </p:nvSpPr>
          <p:spPr bwMode="auto">
            <a:xfrm>
              <a:off x="2395"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3" name="Rectangle 379"/>
            <p:cNvSpPr>
              <a:spLocks noChangeArrowheads="1"/>
            </p:cNvSpPr>
            <p:nvPr/>
          </p:nvSpPr>
          <p:spPr bwMode="auto">
            <a:xfrm>
              <a:off x="2353"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4" name="Rectangle 380"/>
            <p:cNvSpPr>
              <a:spLocks noChangeArrowheads="1"/>
            </p:cNvSpPr>
            <p:nvPr/>
          </p:nvSpPr>
          <p:spPr bwMode="auto">
            <a:xfrm>
              <a:off x="2331" y="225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5" name="Rectangle 381"/>
            <p:cNvSpPr>
              <a:spLocks noChangeArrowheads="1"/>
            </p:cNvSpPr>
            <p:nvPr/>
          </p:nvSpPr>
          <p:spPr bwMode="auto">
            <a:xfrm>
              <a:off x="2414"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6" name="Rectangle 382"/>
            <p:cNvSpPr>
              <a:spLocks noChangeArrowheads="1"/>
            </p:cNvSpPr>
            <p:nvPr/>
          </p:nvSpPr>
          <p:spPr bwMode="auto">
            <a:xfrm>
              <a:off x="2353"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7" name="Rectangle 383"/>
            <p:cNvSpPr>
              <a:spLocks noChangeArrowheads="1"/>
            </p:cNvSpPr>
            <p:nvPr/>
          </p:nvSpPr>
          <p:spPr bwMode="auto">
            <a:xfrm>
              <a:off x="2379"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8" name="Rectangle 384"/>
            <p:cNvSpPr>
              <a:spLocks noChangeArrowheads="1"/>
            </p:cNvSpPr>
            <p:nvPr/>
          </p:nvSpPr>
          <p:spPr bwMode="auto">
            <a:xfrm>
              <a:off x="2328" y="225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9" name="Rectangle 385"/>
            <p:cNvSpPr>
              <a:spLocks noChangeArrowheads="1"/>
            </p:cNvSpPr>
            <p:nvPr/>
          </p:nvSpPr>
          <p:spPr bwMode="auto">
            <a:xfrm>
              <a:off x="2371"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0" name="Rectangle 386"/>
            <p:cNvSpPr>
              <a:spLocks noChangeArrowheads="1"/>
            </p:cNvSpPr>
            <p:nvPr/>
          </p:nvSpPr>
          <p:spPr bwMode="auto">
            <a:xfrm>
              <a:off x="2401"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61" name="Rectangle 387"/>
            <p:cNvSpPr>
              <a:spLocks noChangeArrowheads="1"/>
            </p:cNvSpPr>
            <p:nvPr/>
          </p:nvSpPr>
          <p:spPr bwMode="auto">
            <a:xfrm>
              <a:off x="2289"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2" name="Rectangle 388"/>
            <p:cNvSpPr>
              <a:spLocks noChangeArrowheads="1"/>
            </p:cNvSpPr>
            <p:nvPr/>
          </p:nvSpPr>
          <p:spPr bwMode="auto">
            <a:xfrm>
              <a:off x="236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63" name="Rectangle 389"/>
            <p:cNvSpPr>
              <a:spLocks noChangeArrowheads="1"/>
            </p:cNvSpPr>
            <p:nvPr/>
          </p:nvSpPr>
          <p:spPr bwMode="auto">
            <a:xfrm>
              <a:off x="2398" y="211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4" name="Rectangle 390"/>
            <p:cNvSpPr>
              <a:spLocks noChangeArrowheads="1"/>
            </p:cNvSpPr>
            <p:nvPr/>
          </p:nvSpPr>
          <p:spPr bwMode="auto">
            <a:xfrm>
              <a:off x="2397"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5" name="Rectangle 391"/>
            <p:cNvSpPr>
              <a:spLocks noChangeArrowheads="1"/>
            </p:cNvSpPr>
            <p:nvPr/>
          </p:nvSpPr>
          <p:spPr bwMode="auto">
            <a:xfrm>
              <a:off x="2364" y="211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66" name="Rectangle 392"/>
            <p:cNvSpPr>
              <a:spLocks noChangeArrowheads="1"/>
            </p:cNvSpPr>
            <p:nvPr/>
          </p:nvSpPr>
          <p:spPr bwMode="auto">
            <a:xfrm>
              <a:off x="2363"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67" name="Rectangle 393"/>
            <p:cNvSpPr>
              <a:spLocks noChangeArrowheads="1"/>
            </p:cNvSpPr>
            <p:nvPr/>
          </p:nvSpPr>
          <p:spPr bwMode="auto">
            <a:xfrm>
              <a:off x="2376"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8" name="Rectangle 394"/>
            <p:cNvSpPr>
              <a:spLocks noChangeArrowheads="1"/>
            </p:cNvSpPr>
            <p:nvPr/>
          </p:nvSpPr>
          <p:spPr bwMode="auto">
            <a:xfrm>
              <a:off x="2312"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69" name="Rectangle 395"/>
            <p:cNvSpPr>
              <a:spLocks noChangeArrowheads="1"/>
            </p:cNvSpPr>
            <p:nvPr/>
          </p:nvSpPr>
          <p:spPr bwMode="auto">
            <a:xfrm>
              <a:off x="2360"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0" name="Rectangle 396"/>
            <p:cNvSpPr>
              <a:spLocks noChangeArrowheads="1"/>
            </p:cNvSpPr>
            <p:nvPr/>
          </p:nvSpPr>
          <p:spPr bwMode="auto">
            <a:xfrm>
              <a:off x="2429"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71" name="Rectangle 397"/>
            <p:cNvSpPr>
              <a:spLocks noChangeArrowheads="1"/>
            </p:cNvSpPr>
            <p:nvPr/>
          </p:nvSpPr>
          <p:spPr bwMode="auto">
            <a:xfrm>
              <a:off x="2390" y="21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72" name="Rectangle 398"/>
            <p:cNvSpPr>
              <a:spLocks noChangeArrowheads="1"/>
            </p:cNvSpPr>
            <p:nvPr/>
          </p:nvSpPr>
          <p:spPr bwMode="auto">
            <a:xfrm>
              <a:off x="236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73" name="Rectangle 399"/>
            <p:cNvSpPr>
              <a:spLocks noChangeArrowheads="1"/>
            </p:cNvSpPr>
            <p:nvPr/>
          </p:nvSpPr>
          <p:spPr bwMode="auto">
            <a:xfrm>
              <a:off x="2312"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4" name="Rectangle 400"/>
            <p:cNvSpPr>
              <a:spLocks noChangeArrowheads="1"/>
            </p:cNvSpPr>
            <p:nvPr/>
          </p:nvSpPr>
          <p:spPr bwMode="auto">
            <a:xfrm>
              <a:off x="2405"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5" name="Rectangle 401"/>
            <p:cNvSpPr>
              <a:spLocks noChangeArrowheads="1"/>
            </p:cNvSpPr>
            <p:nvPr/>
          </p:nvSpPr>
          <p:spPr bwMode="auto">
            <a:xfrm>
              <a:off x="2416" y="213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76" name="Rectangle 402"/>
            <p:cNvSpPr>
              <a:spLocks noChangeArrowheads="1"/>
            </p:cNvSpPr>
            <p:nvPr/>
          </p:nvSpPr>
          <p:spPr bwMode="auto">
            <a:xfrm>
              <a:off x="2402" y="207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7" name="Rectangle 403"/>
            <p:cNvSpPr>
              <a:spLocks noChangeArrowheads="1"/>
            </p:cNvSpPr>
            <p:nvPr/>
          </p:nvSpPr>
          <p:spPr bwMode="auto">
            <a:xfrm>
              <a:off x="2432"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78" name="Rectangle 404"/>
            <p:cNvSpPr>
              <a:spLocks noChangeArrowheads="1"/>
            </p:cNvSpPr>
            <p:nvPr/>
          </p:nvSpPr>
          <p:spPr bwMode="auto">
            <a:xfrm>
              <a:off x="2376"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79" name="Rectangle 405"/>
            <p:cNvSpPr>
              <a:spLocks noChangeArrowheads="1"/>
            </p:cNvSpPr>
            <p:nvPr/>
          </p:nvSpPr>
          <p:spPr bwMode="auto">
            <a:xfrm>
              <a:off x="2421"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80" name="Rectangle 406"/>
            <p:cNvSpPr>
              <a:spLocks noChangeArrowheads="1"/>
            </p:cNvSpPr>
            <p:nvPr/>
          </p:nvSpPr>
          <p:spPr bwMode="auto">
            <a:xfrm>
              <a:off x="2301" y="22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1" name="Rectangle 407"/>
            <p:cNvSpPr>
              <a:spLocks noChangeArrowheads="1"/>
            </p:cNvSpPr>
            <p:nvPr/>
          </p:nvSpPr>
          <p:spPr bwMode="auto">
            <a:xfrm>
              <a:off x="2388"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82" name="Rectangle 408"/>
            <p:cNvSpPr>
              <a:spLocks noChangeArrowheads="1"/>
            </p:cNvSpPr>
            <p:nvPr/>
          </p:nvSpPr>
          <p:spPr bwMode="auto">
            <a:xfrm>
              <a:off x="2314" y="218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3" name="Rectangle 409"/>
            <p:cNvSpPr>
              <a:spLocks noChangeArrowheads="1"/>
            </p:cNvSpPr>
            <p:nvPr/>
          </p:nvSpPr>
          <p:spPr bwMode="auto">
            <a:xfrm>
              <a:off x="2315"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4" name="Rectangle 410"/>
            <p:cNvSpPr>
              <a:spLocks noChangeArrowheads="1"/>
            </p:cNvSpPr>
            <p:nvPr/>
          </p:nvSpPr>
          <p:spPr bwMode="auto">
            <a:xfrm>
              <a:off x="2402"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85" name="Rectangle 411"/>
            <p:cNvSpPr>
              <a:spLocks noChangeArrowheads="1"/>
            </p:cNvSpPr>
            <p:nvPr/>
          </p:nvSpPr>
          <p:spPr bwMode="auto">
            <a:xfrm>
              <a:off x="232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86" name="Rectangle 412"/>
            <p:cNvSpPr>
              <a:spLocks noChangeArrowheads="1"/>
            </p:cNvSpPr>
            <p:nvPr/>
          </p:nvSpPr>
          <p:spPr bwMode="auto">
            <a:xfrm>
              <a:off x="2424"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7" name="Rectangle 413"/>
            <p:cNvSpPr>
              <a:spLocks noChangeArrowheads="1"/>
            </p:cNvSpPr>
            <p:nvPr/>
          </p:nvSpPr>
          <p:spPr bwMode="auto">
            <a:xfrm>
              <a:off x="2329" y="222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88" name="Rectangle 414"/>
            <p:cNvSpPr>
              <a:spLocks noChangeArrowheads="1"/>
            </p:cNvSpPr>
            <p:nvPr/>
          </p:nvSpPr>
          <p:spPr bwMode="auto">
            <a:xfrm>
              <a:off x="2434"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89" name="Rectangle 415"/>
            <p:cNvSpPr>
              <a:spLocks noChangeArrowheads="1"/>
            </p:cNvSpPr>
            <p:nvPr/>
          </p:nvSpPr>
          <p:spPr bwMode="auto">
            <a:xfrm>
              <a:off x="2385"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90" name="Rectangle 416"/>
            <p:cNvSpPr>
              <a:spLocks noChangeArrowheads="1"/>
            </p:cNvSpPr>
            <p:nvPr/>
          </p:nvSpPr>
          <p:spPr bwMode="auto">
            <a:xfrm>
              <a:off x="2325"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1" name="Rectangle 417"/>
            <p:cNvSpPr>
              <a:spLocks noChangeArrowheads="1"/>
            </p:cNvSpPr>
            <p:nvPr/>
          </p:nvSpPr>
          <p:spPr bwMode="auto">
            <a:xfrm>
              <a:off x="2353"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2" name="Rectangle 418"/>
            <p:cNvSpPr>
              <a:spLocks noChangeArrowheads="1"/>
            </p:cNvSpPr>
            <p:nvPr/>
          </p:nvSpPr>
          <p:spPr bwMode="auto">
            <a:xfrm>
              <a:off x="2407"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3" name="Rectangle 419"/>
            <p:cNvSpPr>
              <a:spLocks noChangeArrowheads="1"/>
            </p:cNvSpPr>
            <p:nvPr/>
          </p:nvSpPr>
          <p:spPr bwMode="auto">
            <a:xfrm>
              <a:off x="2372"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4" name="Rectangle 420"/>
            <p:cNvSpPr>
              <a:spLocks noChangeArrowheads="1"/>
            </p:cNvSpPr>
            <p:nvPr/>
          </p:nvSpPr>
          <p:spPr bwMode="auto">
            <a:xfrm>
              <a:off x="2379"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95" name="Rectangle 421"/>
            <p:cNvSpPr>
              <a:spLocks noChangeArrowheads="1"/>
            </p:cNvSpPr>
            <p:nvPr/>
          </p:nvSpPr>
          <p:spPr bwMode="auto">
            <a:xfrm>
              <a:off x="2323" y="21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6" name="Rectangle 422"/>
            <p:cNvSpPr>
              <a:spLocks noChangeArrowheads="1"/>
            </p:cNvSpPr>
            <p:nvPr/>
          </p:nvSpPr>
          <p:spPr bwMode="auto">
            <a:xfrm>
              <a:off x="2360"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7" name="Rectangle 423"/>
            <p:cNvSpPr>
              <a:spLocks noChangeArrowheads="1"/>
            </p:cNvSpPr>
            <p:nvPr/>
          </p:nvSpPr>
          <p:spPr bwMode="auto">
            <a:xfrm>
              <a:off x="240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8" name="Rectangle 424"/>
            <p:cNvSpPr>
              <a:spLocks noChangeArrowheads="1"/>
            </p:cNvSpPr>
            <p:nvPr/>
          </p:nvSpPr>
          <p:spPr bwMode="auto">
            <a:xfrm>
              <a:off x="2353"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99" name="Rectangle 425"/>
            <p:cNvSpPr>
              <a:spLocks noChangeArrowheads="1"/>
            </p:cNvSpPr>
            <p:nvPr/>
          </p:nvSpPr>
          <p:spPr bwMode="auto">
            <a:xfrm>
              <a:off x="2366"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00" name="Rectangle 426"/>
            <p:cNvSpPr>
              <a:spLocks noChangeArrowheads="1"/>
            </p:cNvSpPr>
            <p:nvPr/>
          </p:nvSpPr>
          <p:spPr bwMode="auto">
            <a:xfrm>
              <a:off x="2281"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01" name="Rectangle 427"/>
            <p:cNvSpPr>
              <a:spLocks noChangeArrowheads="1"/>
            </p:cNvSpPr>
            <p:nvPr/>
          </p:nvSpPr>
          <p:spPr bwMode="auto">
            <a:xfrm>
              <a:off x="2303" y="219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02" name="Rectangle 428"/>
            <p:cNvSpPr>
              <a:spLocks noChangeArrowheads="1"/>
            </p:cNvSpPr>
            <p:nvPr/>
          </p:nvSpPr>
          <p:spPr bwMode="auto">
            <a:xfrm>
              <a:off x="2338"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03" name="Rectangle 429"/>
            <p:cNvSpPr>
              <a:spLocks noChangeArrowheads="1"/>
            </p:cNvSpPr>
            <p:nvPr/>
          </p:nvSpPr>
          <p:spPr bwMode="auto">
            <a:xfrm>
              <a:off x="2397"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4" name="Rectangle 430"/>
            <p:cNvSpPr>
              <a:spLocks noChangeArrowheads="1"/>
            </p:cNvSpPr>
            <p:nvPr/>
          </p:nvSpPr>
          <p:spPr bwMode="auto">
            <a:xfrm>
              <a:off x="2407" y="21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5" name="Rectangle 431"/>
            <p:cNvSpPr>
              <a:spLocks noChangeArrowheads="1"/>
            </p:cNvSpPr>
            <p:nvPr/>
          </p:nvSpPr>
          <p:spPr bwMode="auto">
            <a:xfrm>
              <a:off x="2310"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6" name="Rectangle 432"/>
            <p:cNvSpPr>
              <a:spLocks noChangeArrowheads="1"/>
            </p:cNvSpPr>
            <p:nvPr/>
          </p:nvSpPr>
          <p:spPr bwMode="auto">
            <a:xfrm>
              <a:off x="2436"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7" name="Rectangle 433"/>
            <p:cNvSpPr>
              <a:spLocks noChangeArrowheads="1"/>
            </p:cNvSpPr>
            <p:nvPr/>
          </p:nvSpPr>
          <p:spPr bwMode="auto">
            <a:xfrm>
              <a:off x="2337"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8" name="Rectangle 434"/>
            <p:cNvSpPr>
              <a:spLocks noChangeArrowheads="1"/>
            </p:cNvSpPr>
            <p:nvPr/>
          </p:nvSpPr>
          <p:spPr bwMode="auto">
            <a:xfrm>
              <a:off x="2447"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09" name="Rectangle 435"/>
            <p:cNvSpPr>
              <a:spLocks noChangeArrowheads="1"/>
            </p:cNvSpPr>
            <p:nvPr/>
          </p:nvSpPr>
          <p:spPr bwMode="auto">
            <a:xfrm>
              <a:off x="2385" y="217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10" name="Rectangle 436"/>
            <p:cNvSpPr>
              <a:spLocks noChangeArrowheads="1"/>
            </p:cNvSpPr>
            <p:nvPr/>
          </p:nvSpPr>
          <p:spPr bwMode="auto">
            <a:xfrm>
              <a:off x="2376"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1" name="Rectangle 437"/>
            <p:cNvSpPr>
              <a:spLocks noChangeArrowheads="1"/>
            </p:cNvSpPr>
            <p:nvPr/>
          </p:nvSpPr>
          <p:spPr bwMode="auto">
            <a:xfrm>
              <a:off x="2407"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2" name="Rectangle 438"/>
            <p:cNvSpPr>
              <a:spLocks noChangeArrowheads="1"/>
            </p:cNvSpPr>
            <p:nvPr/>
          </p:nvSpPr>
          <p:spPr bwMode="auto">
            <a:xfrm>
              <a:off x="2346"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3" name="Rectangle 439"/>
            <p:cNvSpPr>
              <a:spLocks noChangeArrowheads="1"/>
            </p:cNvSpPr>
            <p:nvPr/>
          </p:nvSpPr>
          <p:spPr bwMode="auto">
            <a:xfrm>
              <a:off x="2467" y="205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4" name="Rectangle 440"/>
            <p:cNvSpPr>
              <a:spLocks noChangeArrowheads="1"/>
            </p:cNvSpPr>
            <p:nvPr/>
          </p:nvSpPr>
          <p:spPr bwMode="auto">
            <a:xfrm>
              <a:off x="2380"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15" name="Rectangle 441"/>
            <p:cNvSpPr>
              <a:spLocks noChangeArrowheads="1"/>
            </p:cNvSpPr>
            <p:nvPr/>
          </p:nvSpPr>
          <p:spPr bwMode="auto">
            <a:xfrm>
              <a:off x="2437"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16" name="Rectangle 442"/>
            <p:cNvSpPr>
              <a:spLocks noChangeArrowheads="1"/>
            </p:cNvSpPr>
            <p:nvPr/>
          </p:nvSpPr>
          <p:spPr bwMode="auto">
            <a:xfrm>
              <a:off x="2390"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17" name="Rectangle 443"/>
            <p:cNvSpPr>
              <a:spLocks noChangeArrowheads="1"/>
            </p:cNvSpPr>
            <p:nvPr/>
          </p:nvSpPr>
          <p:spPr bwMode="auto">
            <a:xfrm>
              <a:off x="2363"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8" name="Rectangle 444"/>
            <p:cNvSpPr>
              <a:spLocks noChangeArrowheads="1"/>
            </p:cNvSpPr>
            <p:nvPr/>
          </p:nvSpPr>
          <p:spPr bwMode="auto">
            <a:xfrm>
              <a:off x="2364" y="214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19" name="Rectangle 445"/>
            <p:cNvSpPr>
              <a:spLocks noChangeArrowheads="1"/>
            </p:cNvSpPr>
            <p:nvPr/>
          </p:nvSpPr>
          <p:spPr bwMode="auto">
            <a:xfrm>
              <a:off x="2288" y="223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0" name="Rectangle 446"/>
            <p:cNvSpPr>
              <a:spLocks noChangeArrowheads="1"/>
            </p:cNvSpPr>
            <p:nvPr/>
          </p:nvSpPr>
          <p:spPr bwMode="auto">
            <a:xfrm>
              <a:off x="2325"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1" name="Rectangle 447"/>
            <p:cNvSpPr>
              <a:spLocks noChangeArrowheads="1"/>
            </p:cNvSpPr>
            <p:nvPr/>
          </p:nvSpPr>
          <p:spPr bwMode="auto">
            <a:xfrm>
              <a:off x="2341"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22" name="Rectangle 448"/>
            <p:cNvSpPr>
              <a:spLocks noChangeArrowheads="1"/>
            </p:cNvSpPr>
            <p:nvPr/>
          </p:nvSpPr>
          <p:spPr bwMode="auto">
            <a:xfrm>
              <a:off x="2395"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3" name="Rectangle 449"/>
            <p:cNvSpPr>
              <a:spLocks noChangeArrowheads="1"/>
            </p:cNvSpPr>
            <p:nvPr/>
          </p:nvSpPr>
          <p:spPr bwMode="auto">
            <a:xfrm>
              <a:off x="2338" y="227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4" name="Rectangle 450"/>
            <p:cNvSpPr>
              <a:spLocks noChangeArrowheads="1"/>
            </p:cNvSpPr>
            <p:nvPr/>
          </p:nvSpPr>
          <p:spPr bwMode="auto">
            <a:xfrm>
              <a:off x="2388" y="213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625" name="Rectangle 451"/>
            <p:cNvSpPr>
              <a:spLocks noChangeArrowheads="1"/>
            </p:cNvSpPr>
            <p:nvPr/>
          </p:nvSpPr>
          <p:spPr bwMode="auto">
            <a:xfrm>
              <a:off x="2368"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26" name="Rectangle 452"/>
            <p:cNvSpPr>
              <a:spLocks noChangeArrowheads="1"/>
            </p:cNvSpPr>
            <p:nvPr/>
          </p:nvSpPr>
          <p:spPr bwMode="auto">
            <a:xfrm>
              <a:off x="2359" y="218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7" name="Rectangle 453"/>
            <p:cNvSpPr>
              <a:spLocks noChangeArrowheads="1"/>
            </p:cNvSpPr>
            <p:nvPr/>
          </p:nvSpPr>
          <p:spPr bwMode="auto">
            <a:xfrm>
              <a:off x="2384"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28" name="Rectangle 454"/>
            <p:cNvSpPr>
              <a:spLocks noChangeArrowheads="1"/>
            </p:cNvSpPr>
            <p:nvPr/>
          </p:nvSpPr>
          <p:spPr bwMode="auto">
            <a:xfrm>
              <a:off x="2372"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9" name="Rectangle 455"/>
            <p:cNvSpPr>
              <a:spLocks noChangeArrowheads="1"/>
            </p:cNvSpPr>
            <p:nvPr/>
          </p:nvSpPr>
          <p:spPr bwMode="auto">
            <a:xfrm>
              <a:off x="2424" y="207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30" name="Rectangle 456"/>
            <p:cNvSpPr>
              <a:spLocks noChangeArrowheads="1"/>
            </p:cNvSpPr>
            <p:nvPr/>
          </p:nvSpPr>
          <p:spPr bwMode="auto">
            <a:xfrm>
              <a:off x="2373"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1" name="Rectangle 457"/>
            <p:cNvSpPr>
              <a:spLocks noChangeArrowheads="1"/>
            </p:cNvSpPr>
            <p:nvPr/>
          </p:nvSpPr>
          <p:spPr bwMode="auto">
            <a:xfrm>
              <a:off x="2373"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2" name="Rectangle 458"/>
            <p:cNvSpPr>
              <a:spLocks noChangeArrowheads="1"/>
            </p:cNvSpPr>
            <p:nvPr/>
          </p:nvSpPr>
          <p:spPr bwMode="auto">
            <a:xfrm>
              <a:off x="2432"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33" name="Rectangle 459"/>
            <p:cNvSpPr>
              <a:spLocks noChangeArrowheads="1"/>
            </p:cNvSpPr>
            <p:nvPr/>
          </p:nvSpPr>
          <p:spPr bwMode="auto">
            <a:xfrm>
              <a:off x="2380"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34" name="Rectangle 460"/>
            <p:cNvSpPr>
              <a:spLocks noChangeArrowheads="1"/>
            </p:cNvSpPr>
            <p:nvPr/>
          </p:nvSpPr>
          <p:spPr bwMode="auto">
            <a:xfrm>
              <a:off x="2364"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35" name="Rectangle 461"/>
            <p:cNvSpPr>
              <a:spLocks noChangeArrowheads="1"/>
            </p:cNvSpPr>
            <p:nvPr/>
          </p:nvSpPr>
          <p:spPr bwMode="auto">
            <a:xfrm>
              <a:off x="2377" y="211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36" name="Rectangle 462"/>
            <p:cNvSpPr>
              <a:spLocks noChangeArrowheads="1"/>
            </p:cNvSpPr>
            <p:nvPr/>
          </p:nvSpPr>
          <p:spPr bwMode="auto">
            <a:xfrm>
              <a:off x="2353"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7" name="Rectangle 463"/>
            <p:cNvSpPr>
              <a:spLocks noChangeArrowheads="1"/>
            </p:cNvSpPr>
            <p:nvPr/>
          </p:nvSpPr>
          <p:spPr bwMode="auto">
            <a:xfrm>
              <a:off x="2364" y="217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38" name="Rectangle 464"/>
            <p:cNvSpPr>
              <a:spLocks noChangeArrowheads="1"/>
            </p:cNvSpPr>
            <p:nvPr/>
          </p:nvSpPr>
          <p:spPr bwMode="auto">
            <a:xfrm>
              <a:off x="2390"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39" name="Rectangle 465"/>
            <p:cNvSpPr>
              <a:spLocks noChangeArrowheads="1"/>
            </p:cNvSpPr>
            <p:nvPr/>
          </p:nvSpPr>
          <p:spPr bwMode="auto">
            <a:xfrm>
              <a:off x="2375"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0" name="Rectangle 466"/>
            <p:cNvSpPr>
              <a:spLocks noChangeArrowheads="1"/>
            </p:cNvSpPr>
            <p:nvPr/>
          </p:nvSpPr>
          <p:spPr bwMode="auto">
            <a:xfrm>
              <a:off x="2340" y="223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41" name="Rectangle 467"/>
            <p:cNvSpPr>
              <a:spLocks noChangeArrowheads="1"/>
            </p:cNvSpPr>
            <p:nvPr/>
          </p:nvSpPr>
          <p:spPr bwMode="auto">
            <a:xfrm>
              <a:off x="2441" y="204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42" name="Rectangle 468"/>
            <p:cNvSpPr>
              <a:spLocks noChangeArrowheads="1"/>
            </p:cNvSpPr>
            <p:nvPr/>
          </p:nvSpPr>
          <p:spPr bwMode="auto">
            <a:xfrm>
              <a:off x="2373" y="213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643" name="Rectangle 469"/>
            <p:cNvSpPr>
              <a:spLocks noChangeArrowheads="1"/>
            </p:cNvSpPr>
            <p:nvPr/>
          </p:nvSpPr>
          <p:spPr bwMode="auto">
            <a:xfrm>
              <a:off x="2402"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44" name="Rectangle 470"/>
            <p:cNvSpPr>
              <a:spLocks noChangeArrowheads="1"/>
            </p:cNvSpPr>
            <p:nvPr/>
          </p:nvSpPr>
          <p:spPr bwMode="auto">
            <a:xfrm>
              <a:off x="237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5" name="Rectangle 471"/>
            <p:cNvSpPr>
              <a:spLocks noChangeArrowheads="1"/>
            </p:cNvSpPr>
            <p:nvPr/>
          </p:nvSpPr>
          <p:spPr bwMode="auto">
            <a:xfrm>
              <a:off x="2429" y="205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46" name="Rectangle 472"/>
            <p:cNvSpPr>
              <a:spLocks noChangeArrowheads="1"/>
            </p:cNvSpPr>
            <p:nvPr/>
          </p:nvSpPr>
          <p:spPr bwMode="auto">
            <a:xfrm>
              <a:off x="2358"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7" name="Rectangle 473"/>
            <p:cNvSpPr>
              <a:spLocks noChangeArrowheads="1"/>
            </p:cNvSpPr>
            <p:nvPr/>
          </p:nvSpPr>
          <p:spPr bwMode="auto">
            <a:xfrm>
              <a:off x="2271" y="22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48" name="Rectangle 474"/>
            <p:cNvSpPr>
              <a:spLocks noChangeArrowheads="1"/>
            </p:cNvSpPr>
            <p:nvPr/>
          </p:nvSpPr>
          <p:spPr bwMode="auto">
            <a:xfrm>
              <a:off x="2429" y="205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49" name="Rectangle 475"/>
            <p:cNvSpPr>
              <a:spLocks noChangeArrowheads="1"/>
            </p:cNvSpPr>
            <p:nvPr/>
          </p:nvSpPr>
          <p:spPr bwMode="auto">
            <a:xfrm>
              <a:off x="2440" y="206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650" name="Rectangle 476"/>
            <p:cNvSpPr>
              <a:spLocks noChangeArrowheads="1"/>
            </p:cNvSpPr>
            <p:nvPr/>
          </p:nvSpPr>
          <p:spPr bwMode="auto">
            <a:xfrm>
              <a:off x="2351"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51" name="Rectangle 477"/>
            <p:cNvSpPr>
              <a:spLocks noChangeArrowheads="1"/>
            </p:cNvSpPr>
            <p:nvPr/>
          </p:nvSpPr>
          <p:spPr bwMode="auto">
            <a:xfrm>
              <a:off x="2390" y="205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52" name="Rectangle 478"/>
            <p:cNvSpPr>
              <a:spLocks noChangeArrowheads="1"/>
            </p:cNvSpPr>
            <p:nvPr/>
          </p:nvSpPr>
          <p:spPr bwMode="auto">
            <a:xfrm>
              <a:off x="2280" y="226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53" name="Rectangle 479"/>
            <p:cNvSpPr>
              <a:spLocks noChangeArrowheads="1"/>
            </p:cNvSpPr>
            <p:nvPr/>
          </p:nvSpPr>
          <p:spPr bwMode="auto">
            <a:xfrm>
              <a:off x="2340"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54" name="Rectangle 480"/>
            <p:cNvSpPr>
              <a:spLocks noChangeArrowheads="1"/>
            </p:cNvSpPr>
            <p:nvPr/>
          </p:nvSpPr>
          <p:spPr bwMode="auto">
            <a:xfrm>
              <a:off x="2264"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5" name="Rectangle 481"/>
            <p:cNvSpPr>
              <a:spLocks noChangeArrowheads="1"/>
            </p:cNvSpPr>
            <p:nvPr/>
          </p:nvSpPr>
          <p:spPr bwMode="auto">
            <a:xfrm>
              <a:off x="2375"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56" name="Rectangle 482"/>
            <p:cNvSpPr>
              <a:spLocks noChangeArrowheads="1"/>
            </p:cNvSpPr>
            <p:nvPr/>
          </p:nvSpPr>
          <p:spPr bwMode="auto">
            <a:xfrm>
              <a:off x="2353"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7" name="Rectangle 483"/>
            <p:cNvSpPr>
              <a:spLocks noChangeArrowheads="1"/>
            </p:cNvSpPr>
            <p:nvPr/>
          </p:nvSpPr>
          <p:spPr bwMode="auto">
            <a:xfrm>
              <a:off x="2353"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8" name="Rectangle 484"/>
            <p:cNvSpPr>
              <a:spLocks noChangeArrowheads="1"/>
            </p:cNvSpPr>
            <p:nvPr/>
          </p:nvSpPr>
          <p:spPr bwMode="auto">
            <a:xfrm>
              <a:off x="2384" y="214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59" name="Rectangle 485"/>
            <p:cNvSpPr>
              <a:spLocks noChangeArrowheads="1"/>
            </p:cNvSpPr>
            <p:nvPr/>
          </p:nvSpPr>
          <p:spPr bwMode="auto">
            <a:xfrm>
              <a:off x="2372"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0" name="Rectangle 486"/>
            <p:cNvSpPr>
              <a:spLocks noChangeArrowheads="1"/>
            </p:cNvSpPr>
            <p:nvPr/>
          </p:nvSpPr>
          <p:spPr bwMode="auto">
            <a:xfrm>
              <a:off x="2364" y="217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61" name="Rectangle 487"/>
            <p:cNvSpPr>
              <a:spLocks noChangeArrowheads="1"/>
            </p:cNvSpPr>
            <p:nvPr/>
          </p:nvSpPr>
          <p:spPr bwMode="auto">
            <a:xfrm>
              <a:off x="2359"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2" name="Rectangle 488"/>
            <p:cNvSpPr>
              <a:spLocks noChangeArrowheads="1"/>
            </p:cNvSpPr>
            <p:nvPr/>
          </p:nvSpPr>
          <p:spPr bwMode="auto">
            <a:xfrm>
              <a:off x="2341"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63" name="Rectangle 489"/>
            <p:cNvSpPr>
              <a:spLocks noChangeArrowheads="1"/>
            </p:cNvSpPr>
            <p:nvPr/>
          </p:nvSpPr>
          <p:spPr bwMode="auto">
            <a:xfrm>
              <a:off x="2412"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64" name="Rectangle 490"/>
            <p:cNvSpPr>
              <a:spLocks noChangeArrowheads="1"/>
            </p:cNvSpPr>
            <p:nvPr/>
          </p:nvSpPr>
          <p:spPr bwMode="auto">
            <a:xfrm>
              <a:off x="2416"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65" name="Rectangle 491"/>
            <p:cNvSpPr>
              <a:spLocks noChangeArrowheads="1"/>
            </p:cNvSpPr>
            <p:nvPr/>
          </p:nvSpPr>
          <p:spPr bwMode="auto">
            <a:xfrm>
              <a:off x="234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6" name="Rectangle 492"/>
            <p:cNvSpPr>
              <a:spLocks noChangeArrowheads="1"/>
            </p:cNvSpPr>
            <p:nvPr/>
          </p:nvSpPr>
          <p:spPr bwMode="auto">
            <a:xfrm>
              <a:off x="2384"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7" name="Rectangle 493"/>
            <p:cNvSpPr>
              <a:spLocks noChangeArrowheads="1"/>
            </p:cNvSpPr>
            <p:nvPr/>
          </p:nvSpPr>
          <p:spPr bwMode="auto">
            <a:xfrm>
              <a:off x="2380"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68" name="Rectangle 494"/>
            <p:cNvSpPr>
              <a:spLocks noChangeArrowheads="1"/>
            </p:cNvSpPr>
            <p:nvPr/>
          </p:nvSpPr>
          <p:spPr bwMode="auto">
            <a:xfrm>
              <a:off x="2349"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9" name="Rectangle 495"/>
            <p:cNvSpPr>
              <a:spLocks noChangeArrowheads="1"/>
            </p:cNvSpPr>
            <p:nvPr/>
          </p:nvSpPr>
          <p:spPr bwMode="auto">
            <a:xfrm>
              <a:off x="2388" y="21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0" name="Rectangle 496"/>
            <p:cNvSpPr>
              <a:spLocks noChangeArrowheads="1"/>
            </p:cNvSpPr>
            <p:nvPr/>
          </p:nvSpPr>
          <p:spPr bwMode="auto">
            <a:xfrm>
              <a:off x="2359"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1" name="Rectangle 497"/>
            <p:cNvSpPr>
              <a:spLocks noChangeArrowheads="1"/>
            </p:cNvSpPr>
            <p:nvPr/>
          </p:nvSpPr>
          <p:spPr bwMode="auto">
            <a:xfrm>
              <a:off x="2414"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72" name="Rectangle 498"/>
            <p:cNvSpPr>
              <a:spLocks noChangeArrowheads="1"/>
            </p:cNvSpPr>
            <p:nvPr/>
          </p:nvSpPr>
          <p:spPr bwMode="auto">
            <a:xfrm>
              <a:off x="2398"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73" name="Rectangle 499"/>
            <p:cNvSpPr>
              <a:spLocks noChangeArrowheads="1"/>
            </p:cNvSpPr>
            <p:nvPr/>
          </p:nvSpPr>
          <p:spPr bwMode="auto">
            <a:xfrm>
              <a:off x="2401"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74" name="Rectangle 500"/>
            <p:cNvSpPr>
              <a:spLocks noChangeArrowheads="1"/>
            </p:cNvSpPr>
            <p:nvPr/>
          </p:nvSpPr>
          <p:spPr bwMode="auto">
            <a:xfrm>
              <a:off x="2390"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75" name="Rectangle 501"/>
            <p:cNvSpPr>
              <a:spLocks noChangeArrowheads="1"/>
            </p:cNvSpPr>
            <p:nvPr/>
          </p:nvSpPr>
          <p:spPr bwMode="auto">
            <a:xfrm>
              <a:off x="2306"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76" name="Rectangle 502"/>
            <p:cNvSpPr>
              <a:spLocks noChangeArrowheads="1"/>
            </p:cNvSpPr>
            <p:nvPr/>
          </p:nvSpPr>
          <p:spPr bwMode="auto">
            <a:xfrm>
              <a:off x="2432"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7" name="Rectangle 503"/>
            <p:cNvSpPr>
              <a:spLocks noChangeArrowheads="1"/>
            </p:cNvSpPr>
            <p:nvPr/>
          </p:nvSpPr>
          <p:spPr bwMode="auto">
            <a:xfrm>
              <a:off x="2432" y="203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8" name="Rectangle 504"/>
            <p:cNvSpPr>
              <a:spLocks noChangeArrowheads="1"/>
            </p:cNvSpPr>
            <p:nvPr/>
          </p:nvSpPr>
          <p:spPr bwMode="auto">
            <a:xfrm>
              <a:off x="2386"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79" name="Rectangle 505"/>
            <p:cNvSpPr>
              <a:spLocks noChangeArrowheads="1"/>
            </p:cNvSpPr>
            <p:nvPr/>
          </p:nvSpPr>
          <p:spPr bwMode="auto">
            <a:xfrm>
              <a:off x="2372"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80" name="Rectangle 506"/>
            <p:cNvSpPr>
              <a:spLocks noChangeArrowheads="1"/>
            </p:cNvSpPr>
            <p:nvPr/>
          </p:nvSpPr>
          <p:spPr bwMode="auto">
            <a:xfrm>
              <a:off x="2414" y="204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1" name="Rectangle 507"/>
            <p:cNvSpPr>
              <a:spLocks noChangeArrowheads="1"/>
            </p:cNvSpPr>
            <p:nvPr/>
          </p:nvSpPr>
          <p:spPr bwMode="auto">
            <a:xfrm>
              <a:off x="2331"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2" name="Rectangle 508"/>
            <p:cNvSpPr>
              <a:spLocks noChangeArrowheads="1"/>
            </p:cNvSpPr>
            <p:nvPr/>
          </p:nvSpPr>
          <p:spPr bwMode="auto">
            <a:xfrm>
              <a:off x="2331"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3" name="Rectangle 509"/>
            <p:cNvSpPr>
              <a:spLocks noChangeArrowheads="1"/>
            </p:cNvSpPr>
            <p:nvPr/>
          </p:nvSpPr>
          <p:spPr bwMode="auto">
            <a:xfrm>
              <a:off x="2281" y="210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84" name="Rectangle 510"/>
            <p:cNvSpPr>
              <a:spLocks noChangeArrowheads="1"/>
            </p:cNvSpPr>
            <p:nvPr/>
          </p:nvSpPr>
          <p:spPr bwMode="auto">
            <a:xfrm>
              <a:off x="236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85" name="Rectangle 511"/>
            <p:cNvSpPr>
              <a:spLocks noChangeArrowheads="1"/>
            </p:cNvSpPr>
            <p:nvPr/>
          </p:nvSpPr>
          <p:spPr bwMode="auto">
            <a:xfrm>
              <a:off x="2264" y="22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6" name="Rectangle 512"/>
            <p:cNvSpPr>
              <a:spLocks noChangeArrowheads="1"/>
            </p:cNvSpPr>
            <p:nvPr/>
          </p:nvSpPr>
          <p:spPr bwMode="auto">
            <a:xfrm>
              <a:off x="2421" y="21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7" name="Rectangle 513"/>
            <p:cNvSpPr>
              <a:spLocks noChangeArrowheads="1"/>
            </p:cNvSpPr>
            <p:nvPr/>
          </p:nvSpPr>
          <p:spPr bwMode="auto">
            <a:xfrm>
              <a:off x="2397"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88" name="Rectangle 514"/>
            <p:cNvSpPr>
              <a:spLocks noChangeArrowheads="1"/>
            </p:cNvSpPr>
            <p:nvPr/>
          </p:nvSpPr>
          <p:spPr bwMode="auto">
            <a:xfrm>
              <a:off x="2443"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9" name="Rectangle 515"/>
            <p:cNvSpPr>
              <a:spLocks noChangeArrowheads="1"/>
            </p:cNvSpPr>
            <p:nvPr/>
          </p:nvSpPr>
          <p:spPr bwMode="auto">
            <a:xfrm>
              <a:off x="2319" y="229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90" name="Rectangle 516"/>
            <p:cNvSpPr>
              <a:spLocks noChangeArrowheads="1"/>
            </p:cNvSpPr>
            <p:nvPr/>
          </p:nvSpPr>
          <p:spPr bwMode="auto">
            <a:xfrm>
              <a:off x="2368"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91" name="Rectangle 517"/>
            <p:cNvSpPr>
              <a:spLocks noChangeArrowheads="1"/>
            </p:cNvSpPr>
            <p:nvPr/>
          </p:nvSpPr>
          <p:spPr bwMode="auto">
            <a:xfrm>
              <a:off x="2342" y="22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92" name="Rectangle 518"/>
            <p:cNvSpPr>
              <a:spLocks noChangeArrowheads="1"/>
            </p:cNvSpPr>
            <p:nvPr/>
          </p:nvSpPr>
          <p:spPr bwMode="auto">
            <a:xfrm>
              <a:off x="2376"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3" name="Rectangle 519"/>
            <p:cNvSpPr>
              <a:spLocks noChangeArrowheads="1"/>
            </p:cNvSpPr>
            <p:nvPr/>
          </p:nvSpPr>
          <p:spPr bwMode="auto">
            <a:xfrm>
              <a:off x="2364" y="215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94" name="Rectangle 520"/>
            <p:cNvSpPr>
              <a:spLocks noChangeArrowheads="1"/>
            </p:cNvSpPr>
            <p:nvPr/>
          </p:nvSpPr>
          <p:spPr bwMode="auto">
            <a:xfrm>
              <a:off x="2349"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5" name="Rectangle 521"/>
            <p:cNvSpPr>
              <a:spLocks noChangeArrowheads="1"/>
            </p:cNvSpPr>
            <p:nvPr/>
          </p:nvSpPr>
          <p:spPr bwMode="auto">
            <a:xfrm>
              <a:off x="2371"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96" name="Rectangle 522"/>
            <p:cNvSpPr>
              <a:spLocks noChangeArrowheads="1"/>
            </p:cNvSpPr>
            <p:nvPr/>
          </p:nvSpPr>
          <p:spPr bwMode="auto">
            <a:xfrm>
              <a:off x="2410"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7" name="Rectangle 523"/>
            <p:cNvSpPr>
              <a:spLocks noChangeArrowheads="1"/>
            </p:cNvSpPr>
            <p:nvPr/>
          </p:nvSpPr>
          <p:spPr bwMode="auto">
            <a:xfrm>
              <a:off x="2420" y="202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8" name="Rectangle 524"/>
            <p:cNvSpPr>
              <a:spLocks noChangeArrowheads="1"/>
            </p:cNvSpPr>
            <p:nvPr/>
          </p:nvSpPr>
          <p:spPr bwMode="auto">
            <a:xfrm>
              <a:off x="2414"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99" name="Rectangle 525"/>
            <p:cNvSpPr>
              <a:spLocks noChangeArrowheads="1"/>
            </p:cNvSpPr>
            <p:nvPr/>
          </p:nvSpPr>
          <p:spPr bwMode="auto">
            <a:xfrm>
              <a:off x="2292"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0" name="Rectangle 526"/>
            <p:cNvSpPr>
              <a:spLocks noChangeArrowheads="1"/>
            </p:cNvSpPr>
            <p:nvPr/>
          </p:nvSpPr>
          <p:spPr bwMode="auto">
            <a:xfrm>
              <a:off x="2364"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01" name="Rectangle 527"/>
            <p:cNvSpPr>
              <a:spLocks noChangeArrowheads="1"/>
            </p:cNvSpPr>
            <p:nvPr/>
          </p:nvSpPr>
          <p:spPr bwMode="auto">
            <a:xfrm>
              <a:off x="2408"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2" name="Rectangle 528"/>
            <p:cNvSpPr>
              <a:spLocks noChangeArrowheads="1"/>
            </p:cNvSpPr>
            <p:nvPr/>
          </p:nvSpPr>
          <p:spPr bwMode="auto">
            <a:xfrm>
              <a:off x="2325"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3" name="Rectangle 529"/>
            <p:cNvSpPr>
              <a:spLocks noChangeArrowheads="1"/>
            </p:cNvSpPr>
            <p:nvPr/>
          </p:nvSpPr>
          <p:spPr bwMode="auto">
            <a:xfrm>
              <a:off x="2310" y="22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04" name="Rectangle 530"/>
            <p:cNvSpPr>
              <a:spLocks noChangeArrowheads="1"/>
            </p:cNvSpPr>
            <p:nvPr/>
          </p:nvSpPr>
          <p:spPr bwMode="auto">
            <a:xfrm>
              <a:off x="2332"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5" name="Rectangle 531"/>
            <p:cNvSpPr>
              <a:spLocks noChangeArrowheads="1"/>
            </p:cNvSpPr>
            <p:nvPr/>
          </p:nvSpPr>
          <p:spPr bwMode="auto">
            <a:xfrm>
              <a:off x="2375"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06" name="Rectangle 532"/>
            <p:cNvSpPr>
              <a:spLocks noChangeArrowheads="1"/>
            </p:cNvSpPr>
            <p:nvPr/>
          </p:nvSpPr>
          <p:spPr bwMode="auto">
            <a:xfrm>
              <a:off x="2421" y="20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7" name="Rectangle 533"/>
            <p:cNvSpPr>
              <a:spLocks noChangeArrowheads="1"/>
            </p:cNvSpPr>
            <p:nvPr/>
          </p:nvSpPr>
          <p:spPr bwMode="auto">
            <a:xfrm>
              <a:off x="2408" y="20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8" name="Rectangle 534"/>
            <p:cNvSpPr>
              <a:spLocks noChangeArrowheads="1"/>
            </p:cNvSpPr>
            <p:nvPr/>
          </p:nvSpPr>
          <p:spPr bwMode="auto">
            <a:xfrm>
              <a:off x="2402"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09" name="Rectangle 535"/>
            <p:cNvSpPr>
              <a:spLocks noChangeArrowheads="1"/>
            </p:cNvSpPr>
            <p:nvPr/>
          </p:nvSpPr>
          <p:spPr bwMode="auto">
            <a:xfrm>
              <a:off x="2388"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10" name="Rectangle 536"/>
            <p:cNvSpPr>
              <a:spLocks noChangeArrowheads="1"/>
            </p:cNvSpPr>
            <p:nvPr/>
          </p:nvSpPr>
          <p:spPr bwMode="auto">
            <a:xfrm>
              <a:off x="2480" y="198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11" name="Rectangle 537"/>
            <p:cNvSpPr>
              <a:spLocks noChangeArrowheads="1"/>
            </p:cNvSpPr>
            <p:nvPr/>
          </p:nvSpPr>
          <p:spPr bwMode="auto">
            <a:xfrm>
              <a:off x="2408"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12" name="Rectangle 538"/>
            <p:cNvSpPr>
              <a:spLocks noChangeArrowheads="1"/>
            </p:cNvSpPr>
            <p:nvPr/>
          </p:nvSpPr>
          <p:spPr bwMode="auto">
            <a:xfrm>
              <a:off x="2416" y="204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13" name="Rectangle 539"/>
            <p:cNvSpPr>
              <a:spLocks noChangeArrowheads="1"/>
            </p:cNvSpPr>
            <p:nvPr/>
          </p:nvSpPr>
          <p:spPr bwMode="auto">
            <a:xfrm>
              <a:off x="2424"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14" name="Rectangle 540"/>
            <p:cNvSpPr>
              <a:spLocks noChangeArrowheads="1"/>
            </p:cNvSpPr>
            <p:nvPr/>
          </p:nvSpPr>
          <p:spPr bwMode="auto">
            <a:xfrm>
              <a:off x="2427"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15" name="Rectangle 541"/>
            <p:cNvSpPr>
              <a:spLocks noChangeArrowheads="1"/>
            </p:cNvSpPr>
            <p:nvPr/>
          </p:nvSpPr>
          <p:spPr bwMode="auto">
            <a:xfrm>
              <a:off x="2397" y="217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16" name="Rectangle 542"/>
            <p:cNvSpPr>
              <a:spLocks noChangeArrowheads="1"/>
            </p:cNvSpPr>
            <p:nvPr/>
          </p:nvSpPr>
          <p:spPr bwMode="auto">
            <a:xfrm>
              <a:off x="2319" y="219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17" name="Rectangle 543"/>
            <p:cNvSpPr>
              <a:spLocks noChangeArrowheads="1"/>
            </p:cNvSpPr>
            <p:nvPr/>
          </p:nvSpPr>
          <p:spPr bwMode="auto">
            <a:xfrm>
              <a:off x="2381"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18" name="Rectangle 544"/>
            <p:cNvSpPr>
              <a:spLocks noChangeArrowheads="1"/>
            </p:cNvSpPr>
            <p:nvPr/>
          </p:nvSpPr>
          <p:spPr bwMode="auto">
            <a:xfrm>
              <a:off x="2381" y="20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19" name="Rectangle 545"/>
            <p:cNvSpPr>
              <a:spLocks noChangeArrowheads="1"/>
            </p:cNvSpPr>
            <p:nvPr/>
          </p:nvSpPr>
          <p:spPr bwMode="auto">
            <a:xfrm>
              <a:off x="2445" y="204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0" name="Rectangle 546"/>
            <p:cNvSpPr>
              <a:spLocks noChangeArrowheads="1"/>
            </p:cNvSpPr>
            <p:nvPr/>
          </p:nvSpPr>
          <p:spPr bwMode="auto">
            <a:xfrm>
              <a:off x="235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1" name="Rectangle 547"/>
            <p:cNvSpPr>
              <a:spLocks noChangeArrowheads="1"/>
            </p:cNvSpPr>
            <p:nvPr/>
          </p:nvSpPr>
          <p:spPr bwMode="auto">
            <a:xfrm>
              <a:off x="2397"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2" name="Rectangle 548"/>
            <p:cNvSpPr>
              <a:spLocks noChangeArrowheads="1"/>
            </p:cNvSpPr>
            <p:nvPr/>
          </p:nvSpPr>
          <p:spPr bwMode="auto">
            <a:xfrm>
              <a:off x="2328"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23" name="Rectangle 549"/>
            <p:cNvSpPr>
              <a:spLocks noChangeArrowheads="1"/>
            </p:cNvSpPr>
            <p:nvPr/>
          </p:nvSpPr>
          <p:spPr bwMode="auto">
            <a:xfrm>
              <a:off x="2423"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4" name="Rectangle 550"/>
            <p:cNvSpPr>
              <a:spLocks noChangeArrowheads="1"/>
            </p:cNvSpPr>
            <p:nvPr/>
          </p:nvSpPr>
          <p:spPr bwMode="auto">
            <a:xfrm>
              <a:off x="2389"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25" name="Rectangle 551"/>
            <p:cNvSpPr>
              <a:spLocks noChangeArrowheads="1"/>
            </p:cNvSpPr>
            <p:nvPr/>
          </p:nvSpPr>
          <p:spPr bwMode="auto">
            <a:xfrm>
              <a:off x="2425" y="210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26" name="Rectangle 552"/>
            <p:cNvSpPr>
              <a:spLocks noChangeArrowheads="1"/>
            </p:cNvSpPr>
            <p:nvPr/>
          </p:nvSpPr>
          <p:spPr bwMode="auto">
            <a:xfrm>
              <a:off x="2358"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27" name="Rectangle 553"/>
            <p:cNvSpPr>
              <a:spLocks noChangeArrowheads="1"/>
            </p:cNvSpPr>
            <p:nvPr/>
          </p:nvSpPr>
          <p:spPr bwMode="auto">
            <a:xfrm>
              <a:off x="2328"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28" name="Rectangle 554"/>
            <p:cNvSpPr>
              <a:spLocks noChangeArrowheads="1"/>
            </p:cNvSpPr>
            <p:nvPr/>
          </p:nvSpPr>
          <p:spPr bwMode="auto">
            <a:xfrm>
              <a:off x="2375"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9" name="Rectangle 555"/>
            <p:cNvSpPr>
              <a:spLocks noChangeArrowheads="1"/>
            </p:cNvSpPr>
            <p:nvPr/>
          </p:nvSpPr>
          <p:spPr bwMode="auto">
            <a:xfrm>
              <a:off x="2331"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0" name="Rectangle 556"/>
            <p:cNvSpPr>
              <a:spLocks noChangeArrowheads="1"/>
            </p:cNvSpPr>
            <p:nvPr/>
          </p:nvSpPr>
          <p:spPr bwMode="auto">
            <a:xfrm>
              <a:off x="2386"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1" name="Rectangle 557"/>
            <p:cNvSpPr>
              <a:spLocks noChangeArrowheads="1"/>
            </p:cNvSpPr>
            <p:nvPr/>
          </p:nvSpPr>
          <p:spPr bwMode="auto">
            <a:xfrm>
              <a:off x="2390"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32" name="Rectangle 558"/>
            <p:cNvSpPr>
              <a:spLocks noChangeArrowheads="1"/>
            </p:cNvSpPr>
            <p:nvPr/>
          </p:nvSpPr>
          <p:spPr bwMode="auto">
            <a:xfrm>
              <a:off x="2367"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3" name="Rectangle 559"/>
            <p:cNvSpPr>
              <a:spLocks noChangeArrowheads="1"/>
            </p:cNvSpPr>
            <p:nvPr/>
          </p:nvSpPr>
          <p:spPr bwMode="auto">
            <a:xfrm>
              <a:off x="2334"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4" name="Rectangle 560"/>
            <p:cNvSpPr>
              <a:spLocks noChangeArrowheads="1"/>
            </p:cNvSpPr>
            <p:nvPr/>
          </p:nvSpPr>
          <p:spPr bwMode="auto">
            <a:xfrm>
              <a:off x="2401"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5" name="Rectangle 561"/>
            <p:cNvSpPr>
              <a:spLocks noChangeArrowheads="1"/>
            </p:cNvSpPr>
            <p:nvPr/>
          </p:nvSpPr>
          <p:spPr bwMode="auto">
            <a:xfrm>
              <a:off x="2380"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6" name="Rectangle 562"/>
            <p:cNvSpPr>
              <a:spLocks noChangeArrowheads="1"/>
            </p:cNvSpPr>
            <p:nvPr/>
          </p:nvSpPr>
          <p:spPr bwMode="auto">
            <a:xfrm>
              <a:off x="2372"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37" name="Rectangle 563"/>
            <p:cNvSpPr>
              <a:spLocks noChangeArrowheads="1"/>
            </p:cNvSpPr>
            <p:nvPr/>
          </p:nvSpPr>
          <p:spPr bwMode="auto">
            <a:xfrm>
              <a:off x="2393"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8" name="Rectangle 564"/>
            <p:cNvSpPr>
              <a:spLocks noChangeArrowheads="1"/>
            </p:cNvSpPr>
            <p:nvPr/>
          </p:nvSpPr>
          <p:spPr bwMode="auto">
            <a:xfrm>
              <a:off x="2363" y="217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39" name="Rectangle 565"/>
            <p:cNvSpPr>
              <a:spLocks noChangeArrowheads="1"/>
            </p:cNvSpPr>
            <p:nvPr/>
          </p:nvSpPr>
          <p:spPr bwMode="auto">
            <a:xfrm>
              <a:off x="2363"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0" name="Rectangle 566"/>
            <p:cNvSpPr>
              <a:spLocks noChangeArrowheads="1"/>
            </p:cNvSpPr>
            <p:nvPr/>
          </p:nvSpPr>
          <p:spPr bwMode="auto">
            <a:xfrm>
              <a:off x="2386"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41" name="Rectangle 567"/>
            <p:cNvSpPr>
              <a:spLocks noChangeArrowheads="1"/>
            </p:cNvSpPr>
            <p:nvPr/>
          </p:nvSpPr>
          <p:spPr bwMode="auto">
            <a:xfrm>
              <a:off x="2402"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2" name="Rectangle 568"/>
            <p:cNvSpPr>
              <a:spLocks noChangeArrowheads="1"/>
            </p:cNvSpPr>
            <p:nvPr/>
          </p:nvSpPr>
          <p:spPr bwMode="auto">
            <a:xfrm>
              <a:off x="2355" y="216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43" name="Rectangle 569"/>
            <p:cNvSpPr>
              <a:spLocks noChangeArrowheads="1"/>
            </p:cNvSpPr>
            <p:nvPr/>
          </p:nvSpPr>
          <p:spPr bwMode="auto">
            <a:xfrm>
              <a:off x="242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4" name="Rectangle 570"/>
            <p:cNvSpPr>
              <a:spLocks noChangeArrowheads="1"/>
            </p:cNvSpPr>
            <p:nvPr/>
          </p:nvSpPr>
          <p:spPr bwMode="auto">
            <a:xfrm>
              <a:off x="2341" y="22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45" name="Rectangle 571"/>
            <p:cNvSpPr>
              <a:spLocks noChangeArrowheads="1"/>
            </p:cNvSpPr>
            <p:nvPr/>
          </p:nvSpPr>
          <p:spPr bwMode="auto">
            <a:xfrm>
              <a:off x="2419"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6" name="Rectangle 572"/>
            <p:cNvSpPr>
              <a:spLocks noChangeArrowheads="1"/>
            </p:cNvSpPr>
            <p:nvPr/>
          </p:nvSpPr>
          <p:spPr bwMode="auto">
            <a:xfrm>
              <a:off x="2427" y="203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7" name="Rectangle 573"/>
            <p:cNvSpPr>
              <a:spLocks noChangeArrowheads="1"/>
            </p:cNvSpPr>
            <p:nvPr/>
          </p:nvSpPr>
          <p:spPr bwMode="auto">
            <a:xfrm>
              <a:off x="2310" y="226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8" name="Rectangle 574"/>
            <p:cNvSpPr>
              <a:spLocks noChangeArrowheads="1"/>
            </p:cNvSpPr>
            <p:nvPr/>
          </p:nvSpPr>
          <p:spPr bwMode="auto">
            <a:xfrm>
              <a:off x="2351"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49" name="Rectangle 575"/>
            <p:cNvSpPr>
              <a:spLocks noChangeArrowheads="1"/>
            </p:cNvSpPr>
            <p:nvPr/>
          </p:nvSpPr>
          <p:spPr bwMode="auto">
            <a:xfrm>
              <a:off x="2437"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0" name="Rectangle 576"/>
            <p:cNvSpPr>
              <a:spLocks noChangeArrowheads="1"/>
            </p:cNvSpPr>
            <p:nvPr/>
          </p:nvSpPr>
          <p:spPr bwMode="auto">
            <a:xfrm>
              <a:off x="2347"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1" name="Rectangle 577"/>
            <p:cNvSpPr>
              <a:spLocks noChangeArrowheads="1"/>
            </p:cNvSpPr>
            <p:nvPr/>
          </p:nvSpPr>
          <p:spPr bwMode="auto">
            <a:xfrm>
              <a:off x="2327"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52" name="Rectangle 578"/>
            <p:cNvSpPr>
              <a:spLocks noChangeArrowheads="1"/>
            </p:cNvSpPr>
            <p:nvPr/>
          </p:nvSpPr>
          <p:spPr bwMode="auto">
            <a:xfrm>
              <a:off x="2340"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3" name="Rectangle 579"/>
            <p:cNvSpPr>
              <a:spLocks noChangeArrowheads="1"/>
            </p:cNvSpPr>
            <p:nvPr/>
          </p:nvSpPr>
          <p:spPr bwMode="auto">
            <a:xfrm>
              <a:off x="2358"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4" name="Rectangle 580"/>
            <p:cNvSpPr>
              <a:spLocks noChangeArrowheads="1"/>
            </p:cNvSpPr>
            <p:nvPr/>
          </p:nvSpPr>
          <p:spPr bwMode="auto">
            <a:xfrm>
              <a:off x="2342"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55" name="Rectangle 581"/>
            <p:cNvSpPr>
              <a:spLocks noChangeArrowheads="1"/>
            </p:cNvSpPr>
            <p:nvPr/>
          </p:nvSpPr>
          <p:spPr bwMode="auto">
            <a:xfrm>
              <a:off x="2411"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6" name="Rectangle 582"/>
            <p:cNvSpPr>
              <a:spLocks noChangeArrowheads="1"/>
            </p:cNvSpPr>
            <p:nvPr/>
          </p:nvSpPr>
          <p:spPr bwMode="auto">
            <a:xfrm>
              <a:off x="2350"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7" name="Rectangle 583"/>
            <p:cNvSpPr>
              <a:spLocks noChangeArrowheads="1"/>
            </p:cNvSpPr>
            <p:nvPr/>
          </p:nvSpPr>
          <p:spPr bwMode="auto">
            <a:xfrm>
              <a:off x="2368"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58" name="Rectangle 584"/>
            <p:cNvSpPr>
              <a:spLocks noChangeArrowheads="1"/>
            </p:cNvSpPr>
            <p:nvPr/>
          </p:nvSpPr>
          <p:spPr bwMode="auto">
            <a:xfrm>
              <a:off x="2419"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59" name="Rectangle 585"/>
            <p:cNvSpPr>
              <a:spLocks noChangeArrowheads="1"/>
            </p:cNvSpPr>
            <p:nvPr/>
          </p:nvSpPr>
          <p:spPr bwMode="auto">
            <a:xfrm>
              <a:off x="2364"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60" name="Rectangle 586"/>
            <p:cNvSpPr>
              <a:spLocks noChangeArrowheads="1"/>
            </p:cNvSpPr>
            <p:nvPr/>
          </p:nvSpPr>
          <p:spPr bwMode="auto">
            <a:xfrm>
              <a:off x="2360"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1" name="Rectangle 587"/>
            <p:cNvSpPr>
              <a:spLocks noChangeArrowheads="1"/>
            </p:cNvSpPr>
            <p:nvPr/>
          </p:nvSpPr>
          <p:spPr bwMode="auto">
            <a:xfrm>
              <a:off x="2389"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2" name="Rectangle 588"/>
            <p:cNvSpPr>
              <a:spLocks noChangeArrowheads="1"/>
            </p:cNvSpPr>
            <p:nvPr/>
          </p:nvSpPr>
          <p:spPr bwMode="auto">
            <a:xfrm>
              <a:off x="2386" y="213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763" name="Rectangle 589"/>
            <p:cNvSpPr>
              <a:spLocks noChangeArrowheads="1"/>
            </p:cNvSpPr>
            <p:nvPr/>
          </p:nvSpPr>
          <p:spPr bwMode="auto">
            <a:xfrm>
              <a:off x="2384"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4" name="Rectangle 590"/>
            <p:cNvSpPr>
              <a:spLocks noChangeArrowheads="1"/>
            </p:cNvSpPr>
            <p:nvPr/>
          </p:nvSpPr>
          <p:spPr bwMode="auto">
            <a:xfrm>
              <a:off x="2366"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65" name="Rectangle 591"/>
            <p:cNvSpPr>
              <a:spLocks noChangeArrowheads="1"/>
            </p:cNvSpPr>
            <p:nvPr/>
          </p:nvSpPr>
          <p:spPr bwMode="auto">
            <a:xfrm>
              <a:off x="2414" y="20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6" name="Rectangle 592"/>
            <p:cNvSpPr>
              <a:spLocks noChangeArrowheads="1"/>
            </p:cNvSpPr>
            <p:nvPr/>
          </p:nvSpPr>
          <p:spPr bwMode="auto">
            <a:xfrm>
              <a:off x="2459" y="204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7" name="Rectangle 593"/>
            <p:cNvSpPr>
              <a:spLocks noChangeArrowheads="1"/>
            </p:cNvSpPr>
            <p:nvPr/>
          </p:nvSpPr>
          <p:spPr bwMode="auto">
            <a:xfrm>
              <a:off x="2453" y="209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68" name="Rectangle 594"/>
            <p:cNvSpPr>
              <a:spLocks noChangeArrowheads="1"/>
            </p:cNvSpPr>
            <p:nvPr/>
          </p:nvSpPr>
          <p:spPr bwMode="auto">
            <a:xfrm>
              <a:off x="2315" y="221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9" name="Rectangle 595"/>
            <p:cNvSpPr>
              <a:spLocks noChangeArrowheads="1"/>
            </p:cNvSpPr>
            <p:nvPr/>
          </p:nvSpPr>
          <p:spPr bwMode="auto">
            <a:xfrm>
              <a:off x="2415"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0" name="Rectangle 596"/>
            <p:cNvSpPr>
              <a:spLocks noChangeArrowheads="1"/>
            </p:cNvSpPr>
            <p:nvPr/>
          </p:nvSpPr>
          <p:spPr bwMode="auto">
            <a:xfrm>
              <a:off x="2355" y="219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71" name="Rectangle 597"/>
            <p:cNvSpPr>
              <a:spLocks noChangeArrowheads="1"/>
            </p:cNvSpPr>
            <p:nvPr/>
          </p:nvSpPr>
          <p:spPr bwMode="auto">
            <a:xfrm>
              <a:off x="23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2" name="Rectangle 598"/>
            <p:cNvSpPr>
              <a:spLocks noChangeArrowheads="1"/>
            </p:cNvSpPr>
            <p:nvPr/>
          </p:nvSpPr>
          <p:spPr bwMode="auto">
            <a:xfrm>
              <a:off x="2386"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3" name="Rectangle 599"/>
            <p:cNvSpPr>
              <a:spLocks noChangeArrowheads="1"/>
            </p:cNvSpPr>
            <p:nvPr/>
          </p:nvSpPr>
          <p:spPr bwMode="auto">
            <a:xfrm>
              <a:off x="2389"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4" name="Rectangle 600"/>
            <p:cNvSpPr>
              <a:spLocks noChangeArrowheads="1"/>
            </p:cNvSpPr>
            <p:nvPr/>
          </p:nvSpPr>
          <p:spPr bwMode="auto">
            <a:xfrm>
              <a:off x="2424" y="216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75" name="Rectangle 601"/>
            <p:cNvSpPr>
              <a:spLocks noChangeArrowheads="1"/>
            </p:cNvSpPr>
            <p:nvPr/>
          </p:nvSpPr>
          <p:spPr bwMode="auto">
            <a:xfrm>
              <a:off x="2360"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6" name="Rectangle 602"/>
            <p:cNvSpPr>
              <a:spLocks noChangeArrowheads="1"/>
            </p:cNvSpPr>
            <p:nvPr/>
          </p:nvSpPr>
          <p:spPr bwMode="auto">
            <a:xfrm>
              <a:off x="2414" y="20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7" name="Rectangle 603"/>
            <p:cNvSpPr>
              <a:spLocks noChangeArrowheads="1"/>
            </p:cNvSpPr>
            <p:nvPr/>
          </p:nvSpPr>
          <p:spPr bwMode="auto">
            <a:xfrm>
              <a:off x="2402" y="210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8" name="Rectangle 604"/>
            <p:cNvSpPr>
              <a:spLocks noChangeArrowheads="1"/>
            </p:cNvSpPr>
            <p:nvPr/>
          </p:nvSpPr>
          <p:spPr bwMode="auto">
            <a:xfrm>
              <a:off x="2364" y="216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79" name="Rectangle 605"/>
            <p:cNvSpPr>
              <a:spLocks noChangeArrowheads="1"/>
            </p:cNvSpPr>
            <p:nvPr/>
          </p:nvSpPr>
          <p:spPr bwMode="auto">
            <a:xfrm>
              <a:off x="2315"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80" name="Rectangle 606"/>
            <p:cNvSpPr>
              <a:spLocks noChangeArrowheads="1"/>
            </p:cNvSpPr>
            <p:nvPr/>
          </p:nvSpPr>
          <p:spPr bwMode="auto">
            <a:xfrm>
              <a:off x="2421"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1" name="Rectangle 607"/>
            <p:cNvSpPr>
              <a:spLocks noChangeArrowheads="1"/>
            </p:cNvSpPr>
            <p:nvPr/>
          </p:nvSpPr>
          <p:spPr bwMode="auto">
            <a:xfrm>
              <a:off x="2414" y="205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82" name="Rectangle 608"/>
            <p:cNvSpPr>
              <a:spLocks noChangeArrowheads="1"/>
            </p:cNvSpPr>
            <p:nvPr/>
          </p:nvSpPr>
          <p:spPr bwMode="auto">
            <a:xfrm>
              <a:off x="244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3" name="Rectangle 609"/>
            <p:cNvSpPr>
              <a:spLocks noChangeArrowheads="1"/>
            </p:cNvSpPr>
            <p:nvPr/>
          </p:nvSpPr>
          <p:spPr bwMode="auto">
            <a:xfrm>
              <a:off x="2410" y="21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84" name="Rectangle 610"/>
            <p:cNvSpPr>
              <a:spLocks noChangeArrowheads="1"/>
            </p:cNvSpPr>
            <p:nvPr/>
          </p:nvSpPr>
          <p:spPr bwMode="auto">
            <a:xfrm>
              <a:off x="2298" y="2283"/>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785" name="Rectangle 611"/>
            <p:cNvSpPr>
              <a:spLocks noChangeArrowheads="1"/>
            </p:cNvSpPr>
            <p:nvPr/>
          </p:nvSpPr>
          <p:spPr bwMode="auto">
            <a:xfrm>
              <a:off x="2318"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86" name="Rectangle 612"/>
            <p:cNvSpPr>
              <a:spLocks noChangeArrowheads="1"/>
            </p:cNvSpPr>
            <p:nvPr/>
          </p:nvSpPr>
          <p:spPr bwMode="auto">
            <a:xfrm>
              <a:off x="2367"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7" name="Rectangle 613"/>
            <p:cNvSpPr>
              <a:spLocks noChangeArrowheads="1"/>
            </p:cNvSpPr>
            <p:nvPr/>
          </p:nvSpPr>
          <p:spPr bwMode="auto">
            <a:xfrm>
              <a:off x="2388"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88" name="Rectangle 614"/>
            <p:cNvSpPr>
              <a:spLocks noChangeArrowheads="1"/>
            </p:cNvSpPr>
            <p:nvPr/>
          </p:nvSpPr>
          <p:spPr bwMode="auto">
            <a:xfrm>
              <a:off x="2395"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9" name="Rectangle 615"/>
            <p:cNvSpPr>
              <a:spLocks noChangeArrowheads="1"/>
            </p:cNvSpPr>
            <p:nvPr/>
          </p:nvSpPr>
          <p:spPr bwMode="auto">
            <a:xfrm>
              <a:off x="2377"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90" name="Rectangle 616"/>
            <p:cNvSpPr>
              <a:spLocks noChangeArrowheads="1"/>
            </p:cNvSpPr>
            <p:nvPr/>
          </p:nvSpPr>
          <p:spPr bwMode="auto">
            <a:xfrm>
              <a:off x="2388"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91" name="Rectangle 617"/>
            <p:cNvSpPr>
              <a:spLocks noChangeArrowheads="1"/>
            </p:cNvSpPr>
            <p:nvPr/>
          </p:nvSpPr>
          <p:spPr bwMode="auto">
            <a:xfrm>
              <a:off x="2419" y="20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92" name="Rectangle 618"/>
            <p:cNvSpPr>
              <a:spLocks noChangeArrowheads="1"/>
            </p:cNvSpPr>
            <p:nvPr/>
          </p:nvSpPr>
          <p:spPr bwMode="auto">
            <a:xfrm>
              <a:off x="2403" y="209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3" name="Rectangle 619"/>
            <p:cNvSpPr>
              <a:spLocks noChangeArrowheads="1"/>
            </p:cNvSpPr>
            <p:nvPr/>
          </p:nvSpPr>
          <p:spPr bwMode="auto">
            <a:xfrm>
              <a:off x="2368" y="211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4" name="Rectangle 620"/>
            <p:cNvSpPr>
              <a:spLocks noChangeArrowheads="1"/>
            </p:cNvSpPr>
            <p:nvPr/>
          </p:nvSpPr>
          <p:spPr bwMode="auto">
            <a:xfrm>
              <a:off x="2347"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5" name="Rectangle 621"/>
            <p:cNvSpPr>
              <a:spLocks noChangeArrowheads="1"/>
            </p:cNvSpPr>
            <p:nvPr/>
          </p:nvSpPr>
          <p:spPr bwMode="auto">
            <a:xfrm>
              <a:off x="2403" y="212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6" name="Rectangle 622"/>
            <p:cNvSpPr>
              <a:spLocks noChangeArrowheads="1"/>
            </p:cNvSpPr>
            <p:nvPr/>
          </p:nvSpPr>
          <p:spPr bwMode="auto">
            <a:xfrm>
              <a:off x="2397"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97" name="Rectangle 623"/>
            <p:cNvSpPr>
              <a:spLocks noChangeArrowheads="1"/>
            </p:cNvSpPr>
            <p:nvPr/>
          </p:nvSpPr>
          <p:spPr bwMode="auto">
            <a:xfrm>
              <a:off x="2401"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8" name="Rectangle 624"/>
            <p:cNvSpPr>
              <a:spLocks noChangeArrowheads="1"/>
            </p:cNvSpPr>
            <p:nvPr/>
          </p:nvSpPr>
          <p:spPr bwMode="auto">
            <a:xfrm>
              <a:off x="2386"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9" name="Rectangle 625"/>
            <p:cNvSpPr>
              <a:spLocks noChangeArrowheads="1"/>
            </p:cNvSpPr>
            <p:nvPr/>
          </p:nvSpPr>
          <p:spPr bwMode="auto">
            <a:xfrm>
              <a:off x="2376"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0" name="Rectangle 626"/>
            <p:cNvSpPr>
              <a:spLocks noChangeArrowheads="1"/>
            </p:cNvSpPr>
            <p:nvPr/>
          </p:nvSpPr>
          <p:spPr bwMode="auto">
            <a:xfrm>
              <a:off x="2354"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01" name="Rectangle 627"/>
            <p:cNvSpPr>
              <a:spLocks noChangeArrowheads="1"/>
            </p:cNvSpPr>
            <p:nvPr/>
          </p:nvSpPr>
          <p:spPr bwMode="auto">
            <a:xfrm>
              <a:off x="2477"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02" name="Rectangle 628"/>
            <p:cNvSpPr>
              <a:spLocks noChangeArrowheads="1"/>
            </p:cNvSpPr>
            <p:nvPr/>
          </p:nvSpPr>
          <p:spPr bwMode="auto">
            <a:xfrm>
              <a:off x="2364" y="216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03" name="Rectangle 629"/>
            <p:cNvSpPr>
              <a:spLocks noChangeArrowheads="1"/>
            </p:cNvSpPr>
            <p:nvPr/>
          </p:nvSpPr>
          <p:spPr bwMode="auto">
            <a:xfrm>
              <a:off x="2425" y="210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04" name="Rectangle 630"/>
            <p:cNvSpPr>
              <a:spLocks noChangeArrowheads="1"/>
            </p:cNvSpPr>
            <p:nvPr/>
          </p:nvSpPr>
          <p:spPr bwMode="auto">
            <a:xfrm>
              <a:off x="2346"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5" name="Rectangle 631"/>
            <p:cNvSpPr>
              <a:spLocks noChangeArrowheads="1"/>
            </p:cNvSpPr>
            <p:nvPr/>
          </p:nvSpPr>
          <p:spPr bwMode="auto">
            <a:xfrm>
              <a:off x="2397"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6" name="Rectangle 632"/>
            <p:cNvSpPr>
              <a:spLocks noChangeArrowheads="1"/>
            </p:cNvSpPr>
            <p:nvPr/>
          </p:nvSpPr>
          <p:spPr bwMode="auto">
            <a:xfrm>
              <a:off x="2296" y="222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07" name="Rectangle 633"/>
            <p:cNvSpPr>
              <a:spLocks noChangeArrowheads="1"/>
            </p:cNvSpPr>
            <p:nvPr/>
          </p:nvSpPr>
          <p:spPr bwMode="auto">
            <a:xfrm>
              <a:off x="2344"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08" name="Rectangle 634"/>
            <p:cNvSpPr>
              <a:spLocks noChangeArrowheads="1"/>
            </p:cNvSpPr>
            <p:nvPr/>
          </p:nvSpPr>
          <p:spPr bwMode="auto">
            <a:xfrm>
              <a:off x="2445" y="2063"/>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809" name="Rectangle 635"/>
            <p:cNvSpPr>
              <a:spLocks noChangeArrowheads="1"/>
            </p:cNvSpPr>
            <p:nvPr/>
          </p:nvSpPr>
          <p:spPr bwMode="auto">
            <a:xfrm>
              <a:off x="2407"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0" name="Rectangle 636"/>
            <p:cNvSpPr>
              <a:spLocks noChangeArrowheads="1"/>
            </p:cNvSpPr>
            <p:nvPr/>
          </p:nvSpPr>
          <p:spPr bwMode="auto">
            <a:xfrm>
              <a:off x="232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11" name="Rectangle 637"/>
            <p:cNvSpPr>
              <a:spLocks noChangeArrowheads="1"/>
            </p:cNvSpPr>
            <p:nvPr/>
          </p:nvSpPr>
          <p:spPr bwMode="auto">
            <a:xfrm>
              <a:off x="2411"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2" name="Rectangle 638"/>
            <p:cNvSpPr>
              <a:spLocks noChangeArrowheads="1"/>
            </p:cNvSpPr>
            <p:nvPr/>
          </p:nvSpPr>
          <p:spPr bwMode="auto">
            <a:xfrm>
              <a:off x="2468"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3" name="Rectangle 639"/>
            <p:cNvSpPr>
              <a:spLocks noChangeArrowheads="1"/>
            </p:cNvSpPr>
            <p:nvPr/>
          </p:nvSpPr>
          <p:spPr bwMode="auto">
            <a:xfrm>
              <a:off x="2349" y="219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4" name="Rectangle 640"/>
            <p:cNvSpPr>
              <a:spLocks noChangeArrowheads="1"/>
            </p:cNvSpPr>
            <p:nvPr/>
          </p:nvSpPr>
          <p:spPr bwMode="auto">
            <a:xfrm>
              <a:off x="2276" y="215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5" name="Rectangle 641"/>
            <p:cNvSpPr>
              <a:spLocks noChangeArrowheads="1"/>
            </p:cNvSpPr>
            <p:nvPr/>
          </p:nvSpPr>
          <p:spPr bwMode="auto">
            <a:xfrm>
              <a:off x="2511" y="19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6" name="Rectangle 642"/>
            <p:cNvSpPr>
              <a:spLocks noChangeArrowheads="1"/>
            </p:cNvSpPr>
            <p:nvPr/>
          </p:nvSpPr>
          <p:spPr bwMode="auto">
            <a:xfrm>
              <a:off x="2338"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7" name="Rectangle 643"/>
            <p:cNvSpPr>
              <a:spLocks noChangeArrowheads="1"/>
            </p:cNvSpPr>
            <p:nvPr/>
          </p:nvSpPr>
          <p:spPr bwMode="auto">
            <a:xfrm>
              <a:off x="2379"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8" name="Rectangle 644"/>
            <p:cNvSpPr>
              <a:spLocks noChangeArrowheads="1"/>
            </p:cNvSpPr>
            <p:nvPr/>
          </p:nvSpPr>
          <p:spPr bwMode="auto">
            <a:xfrm>
              <a:off x="2350"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9" name="Rectangle 645"/>
            <p:cNvSpPr>
              <a:spLocks noChangeArrowheads="1"/>
            </p:cNvSpPr>
            <p:nvPr/>
          </p:nvSpPr>
          <p:spPr bwMode="auto">
            <a:xfrm>
              <a:off x="2398" y="2101"/>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820" name="Rectangle 646"/>
            <p:cNvSpPr>
              <a:spLocks noChangeArrowheads="1"/>
            </p:cNvSpPr>
            <p:nvPr/>
          </p:nvSpPr>
          <p:spPr bwMode="auto">
            <a:xfrm>
              <a:off x="2464" y="207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1" name="Rectangle 647"/>
            <p:cNvSpPr>
              <a:spLocks noChangeArrowheads="1"/>
            </p:cNvSpPr>
            <p:nvPr/>
          </p:nvSpPr>
          <p:spPr bwMode="auto">
            <a:xfrm>
              <a:off x="2412"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2" name="Rectangle 648"/>
            <p:cNvSpPr>
              <a:spLocks noChangeArrowheads="1"/>
            </p:cNvSpPr>
            <p:nvPr/>
          </p:nvSpPr>
          <p:spPr bwMode="auto">
            <a:xfrm>
              <a:off x="2388"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23" name="Rectangle 649"/>
            <p:cNvSpPr>
              <a:spLocks noChangeArrowheads="1"/>
            </p:cNvSpPr>
            <p:nvPr/>
          </p:nvSpPr>
          <p:spPr bwMode="auto">
            <a:xfrm>
              <a:off x="2341" y="226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4" name="Rectangle 650"/>
            <p:cNvSpPr>
              <a:spLocks noChangeArrowheads="1"/>
            </p:cNvSpPr>
            <p:nvPr/>
          </p:nvSpPr>
          <p:spPr bwMode="auto">
            <a:xfrm>
              <a:off x="2384" y="211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25" name="Rectangle 651"/>
            <p:cNvSpPr>
              <a:spLocks noChangeArrowheads="1"/>
            </p:cNvSpPr>
            <p:nvPr/>
          </p:nvSpPr>
          <p:spPr bwMode="auto">
            <a:xfrm>
              <a:off x="2384" y="214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26" name="Rectangle 652"/>
            <p:cNvSpPr>
              <a:spLocks noChangeArrowheads="1"/>
            </p:cNvSpPr>
            <p:nvPr/>
          </p:nvSpPr>
          <p:spPr bwMode="auto">
            <a:xfrm>
              <a:off x="2380"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7" name="Rectangle 653"/>
            <p:cNvSpPr>
              <a:spLocks noChangeArrowheads="1"/>
            </p:cNvSpPr>
            <p:nvPr/>
          </p:nvSpPr>
          <p:spPr bwMode="auto">
            <a:xfrm>
              <a:off x="2332" y="214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8" name="Rectangle 654"/>
            <p:cNvSpPr>
              <a:spLocks noChangeArrowheads="1"/>
            </p:cNvSpPr>
            <p:nvPr/>
          </p:nvSpPr>
          <p:spPr bwMode="auto">
            <a:xfrm>
              <a:off x="2368" y="219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9" name="Rectangle 655"/>
            <p:cNvSpPr>
              <a:spLocks noChangeArrowheads="1"/>
            </p:cNvSpPr>
            <p:nvPr/>
          </p:nvSpPr>
          <p:spPr bwMode="auto">
            <a:xfrm>
              <a:off x="2360"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0" name="Rectangle 656"/>
            <p:cNvSpPr>
              <a:spLocks noChangeArrowheads="1"/>
            </p:cNvSpPr>
            <p:nvPr/>
          </p:nvSpPr>
          <p:spPr bwMode="auto">
            <a:xfrm>
              <a:off x="2443"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1" name="Rectangle 657"/>
            <p:cNvSpPr>
              <a:spLocks noChangeArrowheads="1"/>
            </p:cNvSpPr>
            <p:nvPr/>
          </p:nvSpPr>
          <p:spPr bwMode="auto">
            <a:xfrm>
              <a:off x="242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2" name="Rectangle 658"/>
            <p:cNvSpPr>
              <a:spLocks noChangeArrowheads="1"/>
            </p:cNvSpPr>
            <p:nvPr/>
          </p:nvSpPr>
          <p:spPr bwMode="auto">
            <a:xfrm>
              <a:off x="2432" y="208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33" name="Rectangle 659"/>
            <p:cNvSpPr>
              <a:spLocks noChangeArrowheads="1"/>
            </p:cNvSpPr>
            <p:nvPr/>
          </p:nvSpPr>
          <p:spPr bwMode="auto">
            <a:xfrm>
              <a:off x="2453"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34" name="Rectangle 660"/>
            <p:cNvSpPr>
              <a:spLocks noChangeArrowheads="1"/>
            </p:cNvSpPr>
            <p:nvPr/>
          </p:nvSpPr>
          <p:spPr bwMode="auto">
            <a:xfrm>
              <a:off x="2380"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5" name="Rectangle 661"/>
            <p:cNvSpPr>
              <a:spLocks noChangeArrowheads="1"/>
            </p:cNvSpPr>
            <p:nvPr/>
          </p:nvSpPr>
          <p:spPr bwMode="auto">
            <a:xfrm>
              <a:off x="238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6" name="Rectangle 662"/>
            <p:cNvSpPr>
              <a:spLocks noChangeArrowheads="1"/>
            </p:cNvSpPr>
            <p:nvPr/>
          </p:nvSpPr>
          <p:spPr bwMode="auto">
            <a:xfrm>
              <a:off x="2392"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7" name="Rectangle 663"/>
            <p:cNvSpPr>
              <a:spLocks noChangeArrowheads="1"/>
            </p:cNvSpPr>
            <p:nvPr/>
          </p:nvSpPr>
          <p:spPr bwMode="auto">
            <a:xfrm>
              <a:off x="2350"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38" name="Rectangle 664"/>
            <p:cNvSpPr>
              <a:spLocks noChangeArrowheads="1"/>
            </p:cNvSpPr>
            <p:nvPr/>
          </p:nvSpPr>
          <p:spPr bwMode="auto">
            <a:xfrm>
              <a:off x="2368"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39" name="Rectangle 665"/>
            <p:cNvSpPr>
              <a:spLocks noChangeArrowheads="1"/>
            </p:cNvSpPr>
            <p:nvPr/>
          </p:nvSpPr>
          <p:spPr bwMode="auto">
            <a:xfrm>
              <a:off x="2364"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40" name="Rectangle 666"/>
            <p:cNvSpPr>
              <a:spLocks noChangeArrowheads="1"/>
            </p:cNvSpPr>
            <p:nvPr/>
          </p:nvSpPr>
          <p:spPr bwMode="auto">
            <a:xfrm>
              <a:off x="2389"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41" name="Rectangle 667"/>
            <p:cNvSpPr>
              <a:spLocks noChangeArrowheads="1"/>
            </p:cNvSpPr>
            <p:nvPr/>
          </p:nvSpPr>
          <p:spPr bwMode="auto">
            <a:xfrm>
              <a:off x="2375"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2" name="Rectangle 668"/>
            <p:cNvSpPr>
              <a:spLocks noChangeArrowheads="1"/>
            </p:cNvSpPr>
            <p:nvPr/>
          </p:nvSpPr>
          <p:spPr bwMode="auto">
            <a:xfrm>
              <a:off x="2298" y="222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3" name="Rectangle 669"/>
            <p:cNvSpPr>
              <a:spLocks noChangeArrowheads="1"/>
            </p:cNvSpPr>
            <p:nvPr/>
          </p:nvSpPr>
          <p:spPr bwMode="auto">
            <a:xfrm>
              <a:off x="2446" y="2064"/>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44" name="Rectangle 670"/>
            <p:cNvSpPr>
              <a:spLocks noChangeArrowheads="1"/>
            </p:cNvSpPr>
            <p:nvPr/>
          </p:nvSpPr>
          <p:spPr bwMode="auto">
            <a:xfrm>
              <a:off x="2331" y="217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45" name="Rectangle 671"/>
            <p:cNvSpPr>
              <a:spLocks noChangeArrowheads="1"/>
            </p:cNvSpPr>
            <p:nvPr/>
          </p:nvSpPr>
          <p:spPr bwMode="auto">
            <a:xfrm>
              <a:off x="2338" y="220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46" name="Rectangle 672"/>
            <p:cNvSpPr>
              <a:spLocks noChangeArrowheads="1"/>
            </p:cNvSpPr>
            <p:nvPr/>
          </p:nvSpPr>
          <p:spPr bwMode="auto">
            <a:xfrm>
              <a:off x="2372" y="216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7" name="Rectangle 673"/>
            <p:cNvSpPr>
              <a:spLocks noChangeArrowheads="1"/>
            </p:cNvSpPr>
            <p:nvPr/>
          </p:nvSpPr>
          <p:spPr bwMode="auto">
            <a:xfrm>
              <a:off x="2376"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8" name="Rectangle 674"/>
            <p:cNvSpPr>
              <a:spLocks noChangeArrowheads="1"/>
            </p:cNvSpPr>
            <p:nvPr/>
          </p:nvSpPr>
          <p:spPr bwMode="auto">
            <a:xfrm>
              <a:off x="2390"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49" name="Rectangle 675"/>
            <p:cNvSpPr>
              <a:spLocks noChangeArrowheads="1"/>
            </p:cNvSpPr>
            <p:nvPr/>
          </p:nvSpPr>
          <p:spPr bwMode="auto">
            <a:xfrm>
              <a:off x="240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0" name="Rectangle 676"/>
            <p:cNvSpPr>
              <a:spLocks noChangeArrowheads="1"/>
            </p:cNvSpPr>
            <p:nvPr/>
          </p:nvSpPr>
          <p:spPr bwMode="auto">
            <a:xfrm>
              <a:off x="2419" y="205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51" name="Rectangle 677"/>
            <p:cNvSpPr>
              <a:spLocks noChangeArrowheads="1"/>
            </p:cNvSpPr>
            <p:nvPr/>
          </p:nvSpPr>
          <p:spPr bwMode="auto">
            <a:xfrm>
              <a:off x="2347"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2" name="Rectangle 678"/>
            <p:cNvSpPr>
              <a:spLocks noChangeArrowheads="1"/>
            </p:cNvSpPr>
            <p:nvPr/>
          </p:nvSpPr>
          <p:spPr bwMode="auto">
            <a:xfrm>
              <a:off x="242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3" name="Rectangle 679"/>
            <p:cNvSpPr>
              <a:spLocks noChangeArrowheads="1"/>
            </p:cNvSpPr>
            <p:nvPr/>
          </p:nvSpPr>
          <p:spPr bwMode="auto">
            <a:xfrm>
              <a:off x="2325"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4" name="Rectangle 680"/>
            <p:cNvSpPr>
              <a:spLocks noChangeArrowheads="1"/>
            </p:cNvSpPr>
            <p:nvPr/>
          </p:nvSpPr>
          <p:spPr bwMode="auto">
            <a:xfrm>
              <a:off x="2410"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55" name="Rectangle 681"/>
            <p:cNvSpPr>
              <a:spLocks noChangeArrowheads="1"/>
            </p:cNvSpPr>
            <p:nvPr/>
          </p:nvSpPr>
          <p:spPr bwMode="auto">
            <a:xfrm>
              <a:off x="2386"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6" name="Rectangle 682"/>
            <p:cNvSpPr>
              <a:spLocks noChangeArrowheads="1"/>
            </p:cNvSpPr>
            <p:nvPr/>
          </p:nvSpPr>
          <p:spPr bwMode="auto">
            <a:xfrm>
              <a:off x="2364" y="217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57" name="Rectangle 683"/>
            <p:cNvSpPr>
              <a:spLocks noChangeArrowheads="1"/>
            </p:cNvSpPr>
            <p:nvPr/>
          </p:nvSpPr>
          <p:spPr bwMode="auto">
            <a:xfrm>
              <a:off x="2385"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58" name="Rectangle 684"/>
            <p:cNvSpPr>
              <a:spLocks noChangeArrowheads="1"/>
            </p:cNvSpPr>
            <p:nvPr/>
          </p:nvSpPr>
          <p:spPr bwMode="auto">
            <a:xfrm>
              <a:off x="2436" y="209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59" name="Rectangle 685"/>
            <p:cNvSpPr>
              <a:spLocks noChangeArrowheads="1"/>
            </p:cNvSpPr>
            <p:nvPr/>
          </p:nvSpPr>
          <p:spPr bwMode="auto">
            <a:xfrm>
              <a:off x="2427" y="204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0" name="Rectangle 686"/>
            <p:cNvSpPr>
              <a:spLocks noChangeArrowheads="1"/>
            </p:cNvSpPr>
            <p:nvPr/>
          </p:nvSpPr>
          <p:spPr bwMode="auto">
            <a:xfrm>
              <a:off x="2415"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1" name="Rectangle 687"/>
            <p:cNvSpPr>
              <a:spLocks noChangeArrowheads="1"/>
            </p:cNvSpPr>
            <p:nvPr/>
          </p:nvSpPr>
          <p:spPr bwMode="auto">
            <a:xfrm>
              <a:off x="2415" y="204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2" name="Rectangle 688"/>
            <p:cNvSpPr>
              <a:spLocks noChangeArrowheads="1"/>
            </p:cNvSpPr>
            <p:nvPr/>
          </p:nvSpPr>
          <p:spPr bwMode="auto">
            <a:xfrm>
              <a:off x="2399"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3" name="Rectangle 689"/>
            <p:cNvSpPr>
              <a:spLocks noChangeArrowheads="1"/>
            </p:cNvSpPr>
            <p:nvPr/>
          </p:nvSpPr>
          <p:spPr bwMode="auto">
            <a:xfrm>
              <a:off x="2373"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4" name="Rectangle 690"/>
            <p:cNvSpPr>
              <a:spLocks noChangeArrowheads="1"/>
            </p:cNvSpPr>
            <p:nvPr/>
          </p:nvSpPr>
          <p:spPr bwMode="auto">
            <a:xfrm>
              <a:off x="240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5" name="Rectangle 691"/>
            <p:cNvSpPr>
              <a:spLocks noChangeArrowheads="1"/>
            </p:cNvSpPr>
            <p:nvPr/>
          </p:nvSpPr>
          <p:spPr bwMode="auto">
            <a:xfrm>
              <a:off x="2445" y="20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66" name="Rectangle 692"/>
            <p:cNvSpPr>
              <a:spLocks noChangeArrowheads="1"/>
            </p:cNvSpPr>
            <p:nvPr/>
          </p:nvSpPr>
          <p:spPr bwMode="auto">
            <a:xfrm>
              <a:off x="235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67" name="Rectangle 693"/>
            <p:cNvSpPr>
              <a:spLocks noChangeArrowheads="1"/>
            </p:cNvSpPr>
            <p:nvPr/>
          </p:nvSpPr>
          <p:spPr bwMode="auto">
            <a:xfrm>
              <a:off x="2277"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8" name="Rectangle 694"/>
            <p:cNvSpPr>
              <a:spLocks noChangeArrowheads="1"/>
            </p:cNvSpPr>
            <p:nvPr/>
          </p:nvSpPr>
          <p:spPr bwMode="auto">
            <a:xfrm>
              <a:off x="2327" y="224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69" name="Rectangle 695"/>
            <p:cNvSpPr>
              <a:spLocks noChangeArrowheads="1"/>
            </p:cNvSpPr>
            <p:nvPr/>
          </p:nvSpPr>
          <p:spPr bwMode="auto">
            <a:xfrm>
              <a:off x="240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70" name="Rectangle 696"/>
            <p:cNvSpPr>
              <a:spLocks noChangeArrowheads="1"/>
            </p:cNvSpPr>
            <p:nvPr/>
          </p:nvSpPr>
          <p:spPr bwMode="auto">
            <a:xfrm>
              <a:off x="2329" y="224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71" name="Rectangle 697"/>
            <p:cNvSpPr>
              <a:spLocks noChangeArrowheads="1"/>
            </p:cNvSpPr>
            <p:nvPr/>
          </p:nvSpPr>
          <p:spPr bwMode="auto">
            <a:xfrm>
              <a:off x="2331"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2" name="Rectangle 698"/>
            <p:cNvSpPr>
              <a:spLocks noChangeArrowheads="1"/>
            </p:cNvSpPr>
            <p:nvPr/>
          </p:nvSpPr>
          <p:spPr bwMode="auto">
            <a:xfrm>
              <a:off x="2395"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3" name="Rectangle 699"/>
            <p:cNvSpPr>
              <a:spLocks noChangeArrowheads="1"/>
            </p:cNvSpPr>
            <p:nvPr/>
          </p:nvSpPr>
          <p:spPr bwMode="auto">
            <a:xfrm>
              <a:off x="2290"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4" name="Rectangle 700"/>
            <p:cNvSpPr>
              <a:spLocks noChangeArrowheads="1"/>
            </p:cNvSpPr>
            <p:nvPr/>
          </p:nvSpPr>
          <p:spPr bwMode="auto">
            <a:xfrm>
              <a:off x="2405"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5" name="Rectangle 701"/>
            <p:cNvSpPr>
              <a:spLocks noChangeArrowheads="1"/>
            </p:cNvSpPr>
            <p:nvPr/>
          </p:nvSpPr>
          <p:spPr bwMode="auto">
            <a:xfrm>
              <a:off x="2375"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76" name="Rectangle 702"/>
            <p:cNvSpPr>
              <a:spLocks noChangeArrowheads="1"/>
            </p:cNvSpPr>
            <p:nvPr/>
          </p:nvSpPr>
          <p:spPr bwMode="auto">
            <a:xfrm>
              <a:off x="2397"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77" name="Rectangle 703"/>
            <p:cNvSpPr>
              <a:spLocks noChangeArrowheads="1"/>
            </p:cNvSpPr>
            <p:nvPr/>
          </p:nvSpPr>
          <p:spPr bwMode="auto">
            <a:xfrm>
              <a:off x="2377" y="21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78" name="Rectangle 704"/>
            <p:cNvSpPr>
              <a:spLocks noChangeArrowheads="1"/>
            </p:cNvSpPr>
            <p:nvPr/>
          </p:nvSpPr>
          <p:spPr bwMode="auto">
            <a:xfrm>
              <a:off x="2320"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79" name="Rectangle 705"/>
            <p:cNvSpPr>
              <a:spLocks noChangeArrowheads="1"/>
            </p:cNvSpPr>
            <p:nvPr/>
          </p:nvSpPr>
          <p:spPr bwMode="auto">
            <a:xfrm>
              <a:off x="2364" y="218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80" name="Rectangle 706"/>
            <p:cNvSpPr>
              <a:spLocks noChangeArrowheads="1"/>
            </p:cNvSpPr>
            <p:nvPr/>
          </p:nvSpPr>
          <p:spPr bwMode="auto">
            <a:xfrm>
              <a:off x="2259"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81" name="Rectangle 707"/>
            <p:cNvSpPr>
              <a:spLocks noChangeArrowheads="1"/>
            </p:cNvSpPr>
            <p:nvPr/>
          </p:nvSpPr>
          <p:spPr bwMode="auto">
            <a:xfrm>
              <a:off x="2414"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2" name="Rectangle 708"/>
            <p:cNvSpPr>
              <a:spLocks noChangeArrowheads="1"/>
            </p:cNvSpPr>
            <p:nvPr/>
          </p:nvSpPr>
          <p:spPr bwMode="auto">
            <a:xfrm>
              <a:off x="2298"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83" name="Rectangle 709"/>
            <p:cNvSpPr>
              <a:spLocks noChangeArrowheads="1"/>
            </p:cNvSpPr>
            <p:nvPr/>
          </p:nvSpPr>
          <p:spPr bwMode="auto">
            <a:xfrm>
              <a:off x="240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4" name="Rectangle 710"/>
            <p:cNvSpPr>
              <a:spLocks noChangeArrowheads="1"/>
            </p:cNvSpPr>
            <p:nvPr/>
          </p:nvSpPr>
          <p:spPr bwMode="auto">
            <a:xfrm>
              <a:off x="2306"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5" name="Rectangle 711"/>
            <p:cNvSpPr>
              <a:spLocks noChangeArrowheads="1"/>
            </p:cNvSpPr>
            <p:nvPr/>
          </p:nvSpPr>
          <p:spPr bwMode="auto">
            <a:xfrm>
              <a:off x="2463" y="202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6" name="Rectangle 712"/>
            <p:cNvSpPr>
              <a:spLocks noChangeArrowheads="1"/>
            </p:cNvSpPr>
            <p:nvPr/>
          </p:nvSpPr>
          <p:spPr bwMode="auto">
            <a:xfrm>
              <a:off x="2266" y="227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87" name="Rectangle 713"/>
            <p:cNvSpPr>
              <a:spLocks noChangeArrowheads="1"/>
            </p:cNvSpPr>
            <p:nvPr/>
          </p:nvSpPr>
          <p:spPr bwMode="auto">
            <a:xfrm>
              <a:off x="2428"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8" name="Rectangle 714"/>
            <p:cNvSpPr>
              <a:spLocks noChangeArrowheads="1"/>
            </p:cNvSpPr>
            <p:nvPr/>
          </p:nvSpPr>
          <p:spPr bwMode="auto">
            <a:xfrm>
              <a:off x="2331"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9" name="Rectangle 715"/>
            <p:cNvSpPr>
              <a:spLocks noChangeArrowheads="1"/>
            </p:cNvSpPr>
            <p:nvPr/>
          </p:nvSpPr>
          <p:spPr bwMode="auto">
            <a:xfrm>
              <a:off x="234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90" name="Rectangle 716"/>
            <p:cNvSpPr>
              <a:spLocks noChangeArrowheads="1"/>
            </p:cNvSpPr>
            <p:nvPr/>
          </p:nvSpPr>
          <p:spPr bwMode="auto">
            <a:xfrm>
              <a:off x="2410" y="213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91" name="Rectangle 717"/>
            <p:cNvSpPr>
              <a:spLocks noChangeArrowheads="1"/>
            </p:cNvSpPr>
            <p:nvPr/>
          </p:nvSpPr>
          <p:spPr bwMode="auto">
            <a:xfrm>
              <a:off x="2405"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92" name="Rectangle 718"/>
            <p:cNvSpPr>
              <a:spLocks noChangeArrowheads="1"/>
            </p:cNvSpPr>
            <p:nvPr/>
          </p:nvSpPr>
          <p:spPr bwMode="auto">
            <a:xfrm>
              <a:off x="2377" y="21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93" name="Rectangle 719"/>
            <p:cNvSpPr>
              <a:spLocks noChangeArrowheads="1"/>
            </p:cNvSpPr>
            <p:nvPr/>
          </p:nvSpPr>
          <p:spPr bwMode="auto">
            <a:xfrm>
              <a:off x="2414"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94" name="Rectangle 720"/>
            <p:cNvSpPr>
              <a:spLocks noChangeArrowheads="1"/>
            </p:cNvSpPr>
            <p:nvPr/>
          </p:nvSpPr>
          <p:spPr bwMode="auto">
            <a:xfrm>
              <a:off x="2367"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95" name="Rectangle 721"/>
            <p:cNvSpPr>
              <a:spLocks noChangeArrowheads="1"/>
            </p:cNvSpPr>
            <p:nvPr/>
          </p:nvSpPr>
          <p:spPr bwMode="auto">
            <a:xfrm>
              <a:off x="2397"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96" name="Rectangle 722"/>
            <p:cNvSpPr>
              <a:spLocks noChangeArrowheads="1"/>
            </p:cNvSpPr>
            <p:nvPr/>
          </p:nvSpPr>
          <p:spPr bwMode="auto">
            <a:xfrm>
              <a:off x="2425"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97" name="Rectangle 723"/>
            <p:cNvSpPr>
              <a:spLocks noChangeArrowheads="1"/>
            </p:cNvSpPr>
            <p:nvPr/>
          </p:nvSpPr>
          <p:spPr bwMode="auto">
            <a:xfrm>
              <a:off x="2395"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98" name="Rectangle 724"/>
            <p:cNvSpPr>
              <a:spLocks noChangeArrowheads="1"/>
            </p:cNvSpPr>
            <p:nvPr/>
          </p:nvSpPr>
          <p:spPr bwMode="auto">
            <a:xfrm>
              <a:off x="2377" y="206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99" name="Rectangle 725"/>
            <p:cNvSpPr>
              <a:spLocks noChangeArrowheads="1"/>
            </p:cNvSpPr>
            <p:nvPr/>
          </p:nvSpPr>
          <p:spPr bwMode="auto">
            <a:xfrm>
              <a:off x="2360"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0" name="Rectangle 726"/>
            <p:cNvSpPr>
              <a:spLocks noChangeArrowheads="1"/>
            </p:cNvSpPr>
            <p:nvPr/>
          </p:nvSpPr>
          <p:spPr bwMode="auto">
            <a:xfrm>
              <a:off x="2412" y="209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01" name="Rectangle 727"/>
            <p:cNvSpPr>
              <a:spLocks noChangeArrowheads="1"/>
            </p:cNvSpPr>
            <p:nvPr/>
          </p:nvSpPr>
          <p:spPr bwMode="auto">
            <a:xfrm>
              <a:off x="2355"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02" name="Rectangle 728"/>
            <p:cNvSpPr>
              <a:spLocks noChangeArrowheads="1"/>
            </p:cNvSpPr>
            <p:nvPr/>
          </p:nvSpPr>
          <p:spPr bwMode="auto">
            <a:xfrm>
              <a:off x="2347"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3" name="Rectangle 729"/>
            <p:cNvSpPr>
              <a:spLocks noChangeArrowheads="1"/>
            </p:cNvSpPr>
            <p:nvPr/>
          </p:nvSpPr>
          <p:spPr bwMode="auto">
            <a:xfrm>
              <a:off x="237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04" name="Rectangle 730"/>
            <p:cNvSpPr>
              <a:spLocks noChangeArrowheads="1"/>
            </p:cNvSpPr>
            <p:nvPr/>
          </p:nvSpPr>
          <p:spPr bwMode="auto">
            <a:xfrm>
              <a:off x="2368"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05" name="Rectangle 731"/>
            <p:cNvSpPr>
              <a:spLocks noChangeArrowheads="1"/>
            </p:cNvSpPr>
            <p:nvPr/>
          </p:nvSpPr>
          <p:spPr bwMode="auto">
            <a:xfrm>
              <a:off x="2402"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6" name="Rectangle 732"/>
            <p:cNvSpPr>
              <a:spLocks noChangeArrowheads="1"/>
            </p:cNvSpPr>
            <p:nvPr/>
          </p:nvSpPr>
          <p:spPr bwMode="auto">
            <a:xfrm>
              <a:off x="2337"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07" name="Rectangle 733"/>
            <p:cNvSpPr>
              <a:spLocks noChangeArrowheads="1"/>
            </p:cNvSpPr>
            <p:nvPr/>
          </p:nvSpPr>
          <p:spPr bwMode="auto">
            <a:xfrm>
              <a:off x="2389"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8" name="Rectangle 734"/>
            <p:cNvSpPr>
              <a:spLocks noChangeArrowheads="1"/>
            </p:cNvSpPr>
            <p:nvPr/>
          </p:nvSpPr>
          <p:spPr bwMode="auto">
            <a:xfrm>
              <a:off x="2390"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09" name="Rectangle 735"/>
            <p:cNvSpPr>
              <a:spLocks noChangeArrowheads="1"/>
            </p:cNvSpPr>
            <p:nvPr/>
          </p:nvSpPr>
          <p:spPr bwMode="auto">
            <a:xfrm>
              <a:off x="2414"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10" name="Rectangle 736"/>
            <p:cNvSpPr>
              <a:spLocks noChangeArrowheads="1"/>
            </p:cNvSpPr>
            <p:nvPr/>
          </p:nvSpPr>
          <p:spPr bwMode="auto">
            <a:xfrm>
              <a:off x="2366"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1" name="Rectangle 737"/>
            <p:cNvSpPr>
              <a:spLocks noChangeArrowheads="1"/>
            </p:cNvSpPr>
            <p:nvPr/>
          </p:nvSpPr>
          <p:spPr bwMode="auto">
            <a:xfrm>
              <a:off x="2375"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12" name="Rectangle 738"/>
            <p:cNvSpPr>
              <a:spLocks noChangeArrowheads="1"/>
            </p:cNvSpPr>
            <p:nvPr/>
          </p:nvSpPr>
          <p:spPr bwMode="auto">
            <a:xfrm>
              <a:off x="2338"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3" name="Rectangle 739"/>
            <p:cNvSpPr>
              <a:spLocks noChangeArrowheads="1"/>
            </p:cNvSpPr>
            <p:nvPr/>
          </p:nvSpPr>
          <p:spPr bwMode="auto">
            <a:xfrm>
              <a:off x="2416" y="208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4" name="Rectangle 740"/>
            <p:cNvSpPr>
              <a:spLocks noChangeArrowheads="1"/>
            </p:cNvSpPr>
            <p:nvPr/>
          </p:nvSpPr>
          <p:spPr bwMode="auto">
            <a:xfrm>
              <a:off x="2377"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5" name="Rectangle 741"/>
            <p:cNvSpPr>
              <a:spLocks noChangeArrowheads="1"/>
            </p:cNvSpPr>
            <p:nvPr/>
          </p:nvSpPr>
          <p:spPr bwMode="auto">
            <a:xfrm>
              <a:off x="2392"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6" name="Rectangle 742"/>
            <p:cNvSpPr>
              <a:spLocks noChangeArrowheads="1"/>
            </p:cNvSpPr>
            <p:nvPr/>
          </p:nvSpPr>
          <p:spPr bwMode="auto">
            <a:xfrm>
              <a:off x="2368" y="214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7" name="Rectangle 743"/>
            <p:cNvSpPr>
              <a:spLocks noChangeArrowheads="1"/>
            </p:cNvSpPr>
            <p:nvPr/>
          </p:nvSpPr>
          <p:spPr bwMode="auto">
            <a:xfrm>
              <a:off x="2381" y="214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8" name="Rectangle 744"/>
            <p:cNvSpPr>
              <a:spLocks noChangeArrowheads="1"/>
            </p:cNvSpPr>
            <p:nvPr/>
          </p:nvSpPr>
          <p:spPr bwMode="auto">
            <a:xfrm>
              <a:off x="2381" y="21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9" name="Rectangle 745"/>
            <p:cNvSpPr>
              <a:spLocks noChangeArrowheads="1"/>
            </p:cNvSpPr>
            <p:nvPr/>
          </p:nvSpPr>
          <p:spPr bwMode="auto">
            <a:xfrm>
              <a:off x="2353"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0" name="Rectangle 746"/>
            <p:cNvSpPr>
              <a:spLocks noChangeArrowheads="1"/>
            </p:cNvSpPr>
            <p:nvPr/>
          </p:nvSpPr>
          <p:spPr bwMode="auto">
            <a:xfrm>
              <a:off x="2332"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1" name="Rectangle 747"/>
            <p:cNvSpPr>
              <a:spLocks noChangeArrowheads="1"/>
            </p:cNvSpPr>
            <p:nvPr/>
          </p:nvSpPr>
          <p:spPr bwMode="auto">
            <a:xfrm>
              <a:off x="241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22" name="Rectangle 748"/>
            <p:cNvSpPr>
              <a:spLocks noChangeArrowheads="1"/>
            </p:cNvSpPr>
            <p:nvPr/>
          </p:nvSpPr>
          <p:spPr bwMode="auto">
            <a:xfrm>
              <a:off x="2377"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23" name="Rectangle 749"/>
            <p:cNvSpPr>
              <a:spLocks noChangeArrowheads="1"/>
            </p:cNvSpPr>
            <p:nvPr/>
          </p:nvSpPr>
          <p:spPr bwMode="auto">
            <a:xfrm>
              <a:off x="2354"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4" name="Rectangle 750"/>
            <p:cNvSpPr>
              <a:spLocks noChangeArrowheads="1"/>
            </p:cNvSpPr>
            <p:nvPr/>
          </p:nvSpPr>
          <p:spPr bwMode="auto">
            <a:xfrm>
              <a:off x="2292"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25" name="Rectangle 751"/>
            <p:cNvSpPr>
              <a:spLocks noChangeArrowheads="1"/>
            </p:cNvSpPr>
            <p:nvPr/>
          </p:nvSpPr>
          <p:spPr bwMode="auto">
            <a:xfrm>
              <a:off x="2314" y="225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6" name="Rectangle 752"/>
            <p:cNvSpPr>
              <a:spLocks noChangeArrowheads="1"/>
            </p:cNvSpPr>
            <p:nvPr/>
          </p:nvSpPr>
          <p:spPr bwMode="auto">
            <a:xfrm>
              <a:off x="2371"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7" name="Rectangle 753"/>
            <p:cNvSpPr>
              <a:spLocks noChangeArrowheads="1"/>
            </p:cNvSpPr>
            <p:nvPr/>
          </p:nvSpPr>
          <p:spPr bwMode="auto">
            <a:xfrm>
              <a:off x="2424"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8" name="Rectangle 754"/>
            <p:cNvSpPr>
              <a:spLocks noChangeArrowheads="1"/>
            </p:cNvSpPr>
            <p:nvPr/>
          </p:nvSpPr>
          <p:spPr bwMode="auto">
            <a:xfrm>
              <a:off x="2360"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29" name="Rectangle 755"/>
            <p:cNvSpPr>
              <a:spLocks noChangeArrowheads="1"/>
            </p:cNvSpPr>
            <p:nvPr/>
          </p:nvSpPr>
          <p:spPr bwMode="auto">
            <a:xfrm>
              <a:off x="2411"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0" name="Rectangle 756"/>
            <p:cNvSpPr>
              <a:spLocks noChangeArrowheads="1"/>
            </p:cNvSpPr>
            <p:nvPr/>
          </p:nvSpPr>
          <p:spPr bwMode="auto">
            <a:xfrm>
              <a:off x="2397"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1" name="Rectangle 757"/>
            <p:cNvSpPr>
              <a:spLocks noChangeArrowheads="1"/>
            </p:cNvSpPr>
            <p:nvPr/>
          </p:nvSpPr>
          <p:spPr bwMode="auto">
            <a:xfrm>
              <a:off x="2306"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32" name="Rectangle 758"/>
            <p:cNvSpPr>
              <a:spLocks noChangeArrowheads="1"/>
            </p:cNvSpPr>
            <p:nvPr/>
          </p:nvSpPr>
          <p:spPr bwMode="auto">
            <a:xfrm>
              <a:off x="2440"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3" name="Rectangle 759"/>
            <p:cNvSpPr>
              <a:spLocks noChangeArrowheads="1"/>
            </p:cNvSpPr>
            <p:nvPr/>
          </p:nvSpPr>
          <p:spPr bwMode="auto">
            <a:xfrm>
              <a:off x="2334"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4" name="Rectangle 760"/>
            <p:cNvSpPr>
              <a:spLocks noChangeArrowheads="1"/>
            </p:cNvSpPr>
            <p:nvPr/>
          </p:nvSpPr>
          <p:spPr bwMode="auto">
            <a:xfrm>
              <a:off x="2401"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35" name="Rectangle 761"/>
            <p:cNvSpPr>
              <a:spLocks noChangeArrowheads="1"/>
            </p:cNvSpPr>
            <p:nvPr/>
          </p:nvSpPr>
          <p:spPr bwMode="auto">
            <a:xfrm>
              <a:off x="2381"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36" name="Rectangle 762"/>
            <p:cNvSpPr>
              <a:spLocks noChangeArrowheads="1"/>
            </p:cNvSpPr>
            <p:nvPr/>
          </p:nvSpPr>
          <p:spPr bwMode="auto">
            <a:xfrm>
              <a:off x="2398"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7" name="Rectangle 763"/>
            <p:cNvSpPr>
              <a:spLocks noChangeArrowheads="1"/>
            </p:cNvSpPr>
            <p:nvPr/>
          </p:nvSpPr>
          <p:spPr bwMode="auto">
            <a:xfrm>
              <a:off x="2363"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8" name="Rectangle 764"/>
            <p:cNvSpPr>
              <a:spLocks noChangeArrowheads="1"/>
            </p:cNvSpPr>
            <p:nvPr/>
          </p:nvSpPr>
          <p:spPr bwMode="auto">
            <a:xfrm>
              <a:off x="2456" y="200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9" name="Rectangle 765"/>
            <p:cNvSpPr>
              <a:spLocks noChangeArrowheads="1"/>
            </p:cNvSpPr>
            <p:nvPr/>
          </p:nvSpPr>
          <p:spPr bwMode="auto">
            <a:xfrm>
              <a:off x="2368"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40" name="Rectangle 766"/>
            <p:cNvSpPr>
              <a:spLocks noChangeArrowheads="1"/>
            </p:cNvSpPr>
            <p:nvPr/>
          </p:nvSpPr>
          <p:spPr bwMode="auto">
            <a:xfrm>
              <a:off x="2381"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41" name="Rectangle 767"/>
            <p:cNvSpPr>
              <a:spLocks noChangeArrowheads="1"/>
            </p:cNvSpPr>
            <p:nvPr/>
          </p:nvSpPr>
          <p:spPr bwMode="auto">
            <a:xfrm>
              <a:off x="236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2" name="Rectangle 768"/>
            <p:cNvSpPr>
              <a:spLocks noChangeArrowheads="1"/>
            </p:cNvSpPr>
            <p:nvPr/>
          </p:nvSpPr>
          <p:spPr bwMode="auto">
            <a:xfrm>
              <a:off x="2458"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43" name="Rectangle 769"/>
            <p:cNvSpPr>
              <a:spLocks noChangeArrowheads="1"/>
            </p:cNvSpPr>
            <p:nvPr/>
          </p:nvSpPr>
          <p:spPr bwMode="auto">
            <a:xfrm>
              <a:off x="2362"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44" name="Rectangle 770"/>
            <p:cNvSpPr>
              <a:spLocks noChangeArrowheads="1"/>
            </p:cNvSpPr>
            <p:nvPr/>
          </p:nvSpPr>
          <p:spPr bwMode="auto">
            <a:xfrm>
              <a:off x="2380"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5" name="Rectangle 771"/>
            <p:cNvSpPr>
              <a:spLocks noChangeArrowheads="1"/>
            </p:cNvSpPr>
            <p:nvPr/>
          </p:nvSpPr>
          <p:spPr bwMode="auto">
            <a:xfrm>
              <a:off x="2392"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6" name="Rectangle 772"/>
            <p:cNvSpPr>
              <a:spLocks noChangeArrowheads="1"/>
            </p:cNvSpPr>
            <p:nvPr/>
          </p:nvSpPr>
          <p:spPr bwMode="auto">
            <a:xfrm>
              <a:off x="237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47" name="Rectangle 773"/>
            <p:cNvSpPr>
              <a:spLocks noChangeArrowheads="1"/>
            </p:cNvSpPr>
            <p:nvPr/>
          </p:nvSpPr>
          <p:spPr bwMode="auto">
            <a:xfrm>
              <a:off x="2360"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8" name="Rectangle 774"/>
            <p:cNvSpPr>
              <a:spLocks noChangeArrowheads="1"/>
            </p:cNvSpPr>
            <p:nvPr/>
          </p:nvSpPr>
          <p:spPr bwMode="auto">
            <a:xfrm>
              <a:off x="2423"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49" name="Rectangle 775"/>
            <p:cNvSpPr>
              <a:spLocks noChangeArrowheads="1"/>
            </p:cNvSpPr>
            <p:nvPr/>
          </p:nvSpPr>
          <p:spPr bwMode="auto">
            <a:xfrm>
              <a:off x="2328"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50" name="Rectangle 776"/>
            <p:cNvSpPr>
              <a:spLocks noChangeArrowheads="1"/>
            </p:cNvSpPr>
            <p:nvPr/>
          </p:nvSpPr>
          <p:spPr bwMode="auto">
            <a:xfrm>
              <a:off x="2354"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1" name="Rectangle 777"/>
            <p:cNvSpPr>
              <a:spLocks noChangeArrowheads="1"/>
            </p:cNvSpPr>
            <p:nvPr/>
          </p:nvSpPr>
          <p:spPr bwMode="auto">
            <a:xfrm>
              <a:off x="2381" y="215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2" name="Rectangle 778"/>
            <p:cNvSpPr>
              <a:spLocks noChangeArrowheads="1"/>
            </p:cNvSpPr>
            <p:nvPr/>
          </p:nvSpPr>
          <p:spPr bwMode="auto">
            <a:xfrm>
              <a:off x="239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3" name="Rectangle 779"/>
            <p:cNvSpPr>
              <a:spLocks noChangeArrowheads="1"/>
            </p:cNvSpPr>
            <p:nvPr/>
          </p:nvSpPr>
          <p:spPr bwMode="auto">
            <a:xfrm>
              <a:off x="2259"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4" name="Rectangle 780"/>
            <p:cNvSpPr>
              <a:spLocks noChangeArrowheads="1"/>
            </p:cNvSpPr>
            <p:nvPr/>
          </p:nvSpPr>
          <p:spPr bwMode="auto">
            <a:xfrm>
              <a:off x="2424"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55" name="Rectangle 781"/>
            <p:cNvSpPr>
              <a:spLocks noChangeArrowheads="1"/>
            </p:cNvSpPr>
            <p:nvPr/>
          </p:nvSpPr>
          <p:spPr bwMode="auto">
            <a:xfrm>
              <a:off x="2318"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56" name="Rectangle 782"/>
            <p:cNvSpPr>
              <a:spLocks noChangeArrowheads="1"/>
            </p:cNvSpPr>
            <p:nvPr/>
          </p:nvSpPr>
          <p:spPr bwMode="auto">
            <a:xfrm>
              <a:off x="2319"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7" name="Rectangle 783"/>
            <p:cNvSpPr>
              <a:spLocks noChangeArrowheads="1"/>
            </p:cNvSpPr>
            <p:nvPr/>
          </p:nvSpPr>
          <p:spPr bwMode="auto">
            <a:xfrm>
              <a:off x="2364"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8" name="Rectangle 784"/>
            <p:cNvSpPr>
              <a:spLocks noChangeArrowheads="1"/>
            </p:cNvSpPr>
            <p:nvPr/>
          </p:nvSpPr>
          <p:spPr bwMode="auto">
            <a:xfrm>
              <a:off x="2386"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9" name="Rectangle 785"/>
            <p:cNvSpPr>
              <a:spLocks noChangeArrowheads="1"/>
            </p:cNvSpPr>
            <p:nvPr/>
          </p:nvSpPr>
          <p:spPr bwMode="auto">
            <a:xfrm>
              <a:off x="2368" y="217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60" name="Rectangle 786"/>
            <p:cNvSpPr>
              <a:spLocks noChangeArrowheads="1"/>
            </p:cNvSpPr>
            <p:nvPr/>
          </p:nvSpPr>
          <p:spPr bwMode="auto">
            <a:xfrm>
              <a:off x="2379"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61" name="Rectangle 787"/>
            <p:cNvSpPr>
              <a:spLocks noChangeArrowheads="1"/>
            </p:cNvSpPr>
            <p:nvPr/>
          </p:nvSpPr>
          <p:spPr bwMode="auto">
            <a:xfrm>
              <a:off x="2424"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62" name="Rectangle 788"/>
            <p:cNvSpPr>
              <a:spLocks noChangeArrowheads="1"/>
            </p:cNvSpPr>
            <p:nvPr/>
          </p:nvSpPr>
          <p:spPr bwMode="auto">
            <a:xfrm>
              <a:off x="2447" y="204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63" name="Rectangle 789"/>
            <p:cNvSpPr>
              <a:spLocks noChangeArrowheads="1"/>
            </p:cNvSpPr>
            <p:nvPr/>
          </p:nvSpPr>
          <p:spPr bwMode="auto">
            <a:xfrm>
              <a:off x="2341"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64" name="Rectangle 790"/>
            <p:cNvSpPr>
              <a:spLocks noChangeArrowheads="1"/>
            </p:cNvSpPr>
            <p:nvPr/>
          </p:nvSpPr>
          <p:spPr bwMode="auto">
            <a:xfrm>
              <a:off x="2351" y="227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65" name="Rectangle 791"/>
            <p:cNvSpPr>
              <a:spLocks noChangeArrowheads="1"/>
            </p:cNvSpPr>
            <p:nvPr/>
          </p:nvSpPr>
          <p:spPr bwMode="auto">
            <a:xfrm>
              <a:off x="2311"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6" name="Rectangle 792"/>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67" name="Rectangle 793"/>
            <p:cNvSpPr>
              <a:spLocks noChangeArrowheads="1"/>
            </p:cNvSpPr>
            <p:nvPr/>
          </p:nvSpPr>
          <p:spPr bwMode="auto">
            <a:xfrm>
              <a:off x="2310"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8" name="Rectangle 794"/>
            <p:cNvSpPr>
              <a:spLocks noChangeArrowheads="1"/>
            </p:cNvSpPr>
            <p:nvPr/>
          </p:nvSpPr>
          <p:spPr bwMode="auto">
            <a:xfrm>
              <a:off x="2397" y="215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9" name="Rectangle 795"/>
            <p:cNvSpPr>
              <a:spLocks noChangeArrowheads="1"/>
            </p:cNvSpPr>
            <p:nvPr/>
          </p:nvSpPr>
          <p:spPr bwMode="auto">
            <a:xfrm>
              <a:off x="22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0" name="Rectangle 796"/>
            <p:cNvSpPr>
              <a:spLocks noChangeArrowheads="1"/>
            </p:cNvSpPr>
            <p:nvPr/>
          </p:nvSpPr>
          <p:spPr bwMode="auto">
            <a:xfrm>
              <a:off x="2359"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71" name="Rectangle 797"/>
            <p:cNvSpPr>
              <a:spLocks noChangeArrowheads="1"/>
            </p:cNvSpPr>
            <p:nvPr/>
          </p:nvSpPr>
          <p:spPr bwMode="auto">
            <a:xfrm>
              <a:off x="2328"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2" name="Rectangle 798"/>
            <p:cNvSpPr>
              <a:spLocks noChangeArrowheads="1"/>
            </p:cNvSpPr>
            <p:nvPr/>
          </p:nvSpPr>
          <p:spPr bwMode="auto">
            <a:xfrm>
              <a:off x="2364" y="215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73" name="Rectangle 799"/>
            <p:cNvSpPr>
              <a:spLocks noChangeArrowheads="1"/>
            </p:cNvSpPr>
            <p:nvPr/>
          </p:nvSpPr>
          <p:spPr bwMode="auto">
            <a:xfrm>
              <a:off x="2288"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4" name="Rectangle 800"/>
            <p:cNvSpPr>
              <a:spLocks noChangeArrowheads="1"/>
            </p:cNvSpPr>
            <p:nvPr/>
          </p:nvSpPr>
          <p:spPr bwMode="auto">
            <a:xfrm>
              <a:off x="2441" y="20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5" name="Rectangle 801"/>
            <p:cNvSpPr>
              <a:spLocks noChangeArrowheads="1"/>
            </p:cNvSpPr>
            <p:nvPr/>
          </p:nvSpPr>
          <p:spPr bwMode="auto">
            <a:xfrm>
              <a:off x="2384"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6" name="Rectangle 802"/>
            <p:cNvSpPr>
              <a:spLocks noChangeArrowheads="1"/>
            </p:cNvSpPr>
            <p:nvPr/>
          </p:nvSpPr>
          <p:spPr bwMode="auto">
            <a:xfrm>
              <a:off x="2399" y="212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7" name="Rectangle 803"/>
            <p:cNvSpPr>
              <a:spLocks noChangeArrowheads="1"/>
            </p:cNvSpPr>
            <p:nvPr/>
          </p:nvSpPr>
          <p:spPr bwMode="auto">
            <a:xfrm>
              <a:off x="2314" y="222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8" name="Rectangle 804"/>
            <p:cNvSpPr>
              <a:spLocks noChangeArrowheads="1"/>
            </p:cNvSpPr>
            <p:nvPr/>
          </p:nvSpPr>
          <p:spPr bwMode="auto">
            <a:xfrm>
              <a:off x="2389" y="211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9" name="Rectangle 805"/>
            <p:cNvSpPr>
              <a:spLocks noChangeArrowheads="1"/>
            </p:cNvSpPr>
            <p:nvPr/>
          </p:nvSpPr>
          <p:spPr bwMode="auto">
            <a:xfrm>
              <a:off x="2375"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0" name="Rectangle 806"/>
            <p:cNvSpPr>
              <a:spLocks noChangeArrowheads="1"/>
            </p:cNvSpPr>
            <p:nvPr/>
          </p:nvSpPr>
          <p:spPr bwMode="auto">
            <a:xfrm>
              <a:off x="2416"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81" name="Rectangle 807"/>
            <p:cNvSpPr>
              <a:spLocks noChangeArrowheads="1"/>
            </p:cNvSpPr>
            <p:nvPr/>
          </p:nvSpPr>
          <p:spPr bwMode="auto">
            <a:xfrm>
              <a:off x="2318"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2" name="Rectangle 808"/>
            <p:cNvSpPr>
              <a:spLocks noChangeArrowheads="1"/>
            </p:cNvSpPr>
            <p:nvPr/>
          </p:nvSpPr>
          <p:spPr bwMode="auto">
            <a:xfrm>
              <a:off x="2325" y="21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3" name="Rectangle 809"/>
            <p:cNvSpPr>
              <a:spLocks noChangeArrowheads="1"/>
            </p:cNvSpPr>
            <p:nvPr/>
          </p:nvSpPr>
          <p:spPr bwMode="auto">
            <a:xfrm>
              <a:off x="242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4" name="Rectangle 810"/>
            <p:cNvSpPr>
              <a:spLocks noChangeArrowheads="1"/>
            </p:cNvSpPr>
            <p:nvPr/>
          </p:nvSpPr>
          <p:spPr bwMode="auto">
            <a:xfrm>
              <a:off x="2358"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5" name="Rectangle 811"/>
            <p:cNvSpPr>
              <a:spLocks noChangeArrowheads="1"/>
            </p:cNvSpPr>
            <p:nvPr/>
          </p:nvSpPr>
          <p:spPr bwMode="auto">
            <a:xfrm>
              <a:off x="2419"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6" name="Rectangle 812"/>
            <p:cNvSpPr>
              <a:spLocks noChangeArrowheads="1"/>
            </p:cNvSpPr>
            <p:nvPr/>
          </p:nvSpPr>
          <p:spPr bwMode="auto">
            <a:xfrm>
              <a:off x="2377"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87" name="Rectangle 813"/>
            <p:cNvSpPr>
              <a:spLocks noChangeArrowheads="1"/>
            </p:cNvSpPr>
            <p:nvPr/>
          </p:nvSpPr>
          <p:spPr bwMode="auto">
            <a:xfrm>
              <a:off x="2364" y="218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88" name="Rectangle 814"/>
            <p:cNvSpPr>
              <a:spLocks noChangeArrowheads="1"/>
            </p:cNvSpPr>
            <p:nvPr/>
          </p:nvSpPr>
          <p:spPr bwMode="auto">
            <a:xfrm>
              <a:off x="2367"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89" name="Rectangle 815"/>
            <p:cNvSpPr>
              <a:spLocks noChangeArrowheads="1"/>
            </p:cNvSpPr>
            <p:nvPr/>
          </p:nvSpPr>
          <p:spPr bwMode="auto">
            <a:xfrm>
              <a:off x="2407"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90" name="Rectangle 816"/>
            <p:cNvSpPr>
              <a:spLocks noChangeArrowheads="1"/>
            </p:cNvSpPr>
            <p:nvPr/>
          </p:nvSpPr>
          <p:spPr bwMode="auto">
            <a:xfrm>
              <a:off x="2408"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1" name="Rectangle 817"/>
            <p:cNvSpPr>
              <a:spLocks noChangeArrowheads="1"/>
            </p:cNvSpPr>
            <p:nvPr/>
          </p:nvSpPr>
          <p:spPr bwMode="auto">
            <a:xfrm>
              <a:off x="2320"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92" name="Rectangle 818"/>
            <p:cNvSpPr>
              <a:spLocks noChangeArrowheads="1"/>
            </p:cNvSpPr>
            <p:nvPr/>
          </p:nvSpPr>
          <p:spPr bwMode="auto">
            <a:xfrm>
              <a:off x="2346" y="2101"/>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993" name="Rectangle 819"/>
            <p:cNvSpPr>
              <a:spLocks noChangeArrowheads="1"/>
            </p:cNvSpPr>
            <p:nvPr/>
          </p:nvSpPr>
          <p:spPr bwMode="auto">
            <a:xfrm>
              <a:off x="2419"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94" name="Rectangle 820"/>
            <p:cNvSpPr>
              <a:spLocks noChangeArrowheads="1"/>
            </p:cNvSpPr>
            <p:nvPr/>
          </p:nvSpPr>
          <p:spPr bwMode="auto">
            <a:xfrm>
              <a:off x="2373"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5" name="Rectangle 821"/>
            <p:cNvSpPr>
              <a:spLocks noChangeArrowheads="1"/>
            </p:cNvSpPr>
            <p:nvPr/>
          </p:nvSpPr>
          <p:spPr bwMode="auto">
            <a:xfrm>
              <a:off x="2350"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96" name="Rectangle 822"/>
            <p:cNvSpPr>
              <a:spLocks noChangeArrowheads="1"/>
            </p:cNvSpPr>
            <p:nvPr/>
          </p:nvSpPr>
          <p:spPr bwMode="auto">
            <a:xfrm>
              <a:off x="2366"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7" name="Rectangle 823"/>
            <p:cNvSpPr>
              <a:spLocks noChangeArrowheads="1"/>
            </p:cNvSpPr>
            <p:nvPr/>
          </p:nvSpPr>
          <p:spPr bwMode="auto">
            <a:xfrm>
              <a:off x="2341" y="219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8" name="Rectangle 824"/>
            <p:cNvSpPr>
              <a:spLocks noChangeArrowheads="1"/>
            </p:cNvSpPr>
            <p:nvPr/>
          </p:nvSpPr>
          <p:spPr bwMode="auto">
            <a:xfrm>
              <a:off x="2376"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99" name="Rectangle 825"/>
            <p:cNvSpPr>
              <a:spLocks noChangeArrowheads="1"/>
            </p:cNvSpPr>
            <p:nvPr/>
          </p:nvSpPr>
          <p:spPr bwMode="auto">
            <a:xfrm>
              <a:off x="23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0" name="Rectangle 826"/>
            <p:cNvSpPr>
              <a:spLocks noChangeArrowheads="1"/>
            </p:cNvSpPr>
            <p:nvPr/>
          </p:nvSpPr>
          <p:spPr bwMode="auto">
            <a:xfrm>
              <a:off x="2401" y="211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1" name="Rectangle 827"/>
            <p:cNvSpPr>
              <a:spLocks noChangeArrowheads="1"/>
            </p:cNvSpPr>
            <p:nvPr/>
          </p:nvSpPr>
          <p:spPr bwMode="auto">
            <a:xfrm>
              <a:off x="2364" y="218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02" name="Rectangle 828"/>
            <p:cNvSpPr>
              <a:spLocks noChangeArrowheads="1"/>
            </p:cNvSpPr>
            <p:nvPr/>
          </p:nvSpPr>
          <p:spPr bwMode="auto">
            <a:xfrm>
              <a:off x="2395"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3" name="Rectangle 829"/>
            <p:cNvSpPr>
              <a:spLocks noChangeArrowheads="1"/>
            </p:cNvSpPr>
            <p:nvPr/>
          </p:nvSpPr>
          <p:spPr bwMode="auto">
            <a:xfrm>
              <a:off x="2359"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04" name="Rectangle 830"/>
            <p:cNvSpPr>
              <a:spLocks noChangeArrowheads="1"/>
            </p:cNvSpPr>
            <p:nvPr/>
          </p:nvSpPr>
          <p:spPr bwMode="auto">
            <a:xfrm>
              <a:off x="2390"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05" name="Rectangle 831"/>
            <p:cNvSpPr>
              <a:spLocks noChangeArrowheads="1"/>
            </p:cNvSpPr>
            <p:nvPr/>
          </p:nvSpPr>
          <p:spPr bwMode="auto">
            <a:xfrm>
              <a:off x="2379"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6" name="Rectangle 832"/>
            <p:cNvSpPr>
              <a:spLocks noChangeArrowheads="1"/>
            </p:cNvSpPr>
            <p:nvPr/>
          </p:nvSpPr>
          <p:spPr bwMode="auto">
            <a:xfrm>
              <a:off x="2506" y="19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07" name="Rectangle 833"/>
            <p:cNvSpPr>
              <a:spLocks noChangeArrowheads="1"/>
            </p:cNvSpPr>
            <p:nvPr/>
          </p:nvSpPr>
          <p:spPr bwMode="auto">
            <a:xfrm>
              <a:off x="2393"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8" name="Rectangle 834"/>
            <p:cNvSpPr>
              <a:spLocks noChangeArrowheads="1"/>
            </p:cNvSpPr>
            <p:nvPr/>
          </p:nvSpPr>
          <p:spPr bwMode="auto">
            <a:xfrm>
              <a:off x="2376"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09" name="Rectangle 835"/>
            <p:cNvSpPr>
              <a:spLocks noChangeArrowheads="1"/>
            </p:cNvSpPr>
            <p:nvPr/>
          </p:nvSpPr>
          <p:spPr bwMode="auto">
            <a:xfrm>
              <a:off x="2402" y="20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0" name="Rectangle 836"/>
            <p:cNvSpPr>
              <a:spLocks noChangeArrowheads="1"/>
            </p:cNvSpPr>
            <p:nvPr/>
          </p:nvSpPr>
          <p:spPr bwMode="auto">
            <a:xfrm>
              <a:off x="2381" y="207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11" name="Rectangle 837"/>
            <p:cNvSpPr>
              <a:spLocks noChangeArrowheads="1"/>
            </p:cNvSpPr>
            <p:nvPr/>
          </p:nvSpPr>
          <p:spPr bwMode="auto">
            <a:xfrm>
              <a:off x="2414"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2" name="Rectangle 838"/>
            <p:cNvSpPr>
              <a:spLocks noChangeArrowheads="1"/>
            </p:cNvSpPr>
            <p:nvPr/>
          </p:nvSpPr>
          <p:spPr bwMode="auto">
            <a:xfrm>
              <a:off x="2347"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3" name="Rectangle 839"/>
            <p:cNvSpPr>
              <a:spLocks noChangeArrowheads="1"/>
            </p:cNvSpPr>
            <p:nvPr/>
          </p:nvSpPr>
          <p:spPr bwMode="auto">
            <a:xfrm>
              <a:off x="2376"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14" name="Rectangle 840"/>
            <p:cNvSpPr>
              <a:spLocks noChangeArrowheads="1"/>
            </p:cNvSpPr>
            <p:nvPr/>
          </p:nvSpPr>
          <p:spPr bwMode="auto">
            <a:xfrm>
              <a:off x="2395"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15" name="Rectangle 841"/>
            <p:cNvSpPr>
              <a:spLocks noChangeArrowheads="1"/>
            </p:cNvSpPr>
            <p:nvPr/>
          </p:nvSpPr>
          <p:spPr bwMode="auto">
            <a:xfrm>
              <a:off x="2329" y="221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16" name="Rectangle 842"/>
            <p:cNvSpPr>
              <a:spLocks noChangeArrowheads="1"/>
            </p:cNvSpPr>
            <p:nvPr/>
          </p:nvSpPr>
          <p:spPr bwMode="auto">
            <a:xfrm>
              <a:off x="2376"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17" name="Rectangle 843"/>
            <p:cNvSpPr>
              <a:spLocks noChangeArrowheads="1"/>
            </p:cNvSpPr>
            <p:nvPr/>
          </p:nvSpPr>
          <p:spPr bwMode="auto">
            <a:xfrm>
              <a:off x="2319"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18" name="Rectangle 844"/>
            <p:cNvSpPr>
              <a:spLocks noChangeArrowheads="1"/>
            </p:cNvSpPr>
            <p:nvPr/>
          </p:nvSpPr>
          <p:spPr bwMode="auto">
            <a:xfrm>
              <a:off x="2455" y="199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19" name="Rectangle 845"/>
            <p:cNvSpPr>
              <a:spLocks noChangeArrowheads="1"/>
            </p:cNvSpPr>
            <p:nvPr/>
          </p:nvSpPr>
          <p:spPr bwMode="auto">
            <a:xfrm>
              <a:off x="2403" y="212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20" name="Rectangle 846"/>
            <p:cNvSpPr>
              <a:spLocks noChangeArrowheads="1"/>
            </p:cNvSpPr>
            <p:nvPr/>
          </p:nvSpPr>
          <p:spPr bwMode="auto">
            <a:xfrm>
              <a:off x="2360"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1" name="Rectangle 847"/>
            <p:cNvSpPr>
              <a:spLocks noChangeArrowheads="1"/>
            </p:cNvSpPr>
            <p:nvPr/>
          </p:nvSpPr>
          <p:spPr bwMode="auto">
            <a:xfrm>
              <a:off x="2389"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2" name="Rectangle 848"/>
            <p:cNvSpPr>
              <a:spLocks noChangeArrowheads="1"/>
            </p:cNvSpPr>
            <p:nvPr/>
          </p:nvSpPr>
          <p:spPr bwMode="auto">
            <a:xfrm>
              <a:off x="2314" y="216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23" name="Rectangle 849"/>
            <p:cNvSpPr>
              <a:spLocks noChangeArrowheads="1"/>
            </p:cNvSpPr>
            <p:nvPr/>
          </p:nvSpPr>
          <p:spPr bwMode="auto">
            <a:xfrm>
              <a:off x="2347" y="217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4" name="Rectangle 850"/>
            <p:cNvSpPr>
              <a:spLocks noChangeArrowheads="1"/>
            </p:cNvSpPr>
            <p:nvPr/>
          </p:nvSpPr>
          <p:spPr bwMode="auto">
            <a:xfrm>
              <a:off x="2412"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25" name="Rectangle 851"/>
            <p:cNvSpPr>
              <a:spLocks noChangeArrowheads="1"/>
            </p:cNvSpPr>
            <p:nvPr/>
          </p:nvSpPr>
          <p:spPr bwMode="auto">
            <a:xfrm>
              <a:off x="2420" y="205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26" name="Rectangle 852"/>
            <p:cNvSpPr>
              <a:spLocks noChangeArrowheads="1"/>
            </p:cNvSpPr>
            <p:nvPr/>
          </p:nvSpPr>
          <p:spPr bwMode="auto">
            <a:xfrm>
              <a:off x="2375"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27" name="Rectangle 853"/>
            <p:cNvSpPr>
              <a:spLocks noChangeArrowheads="1"/>
            </p:cNvSpPr>
            <p:nvPr/>
          </p:nvSpPr>
          <p:spPr bwMode="auto">
            <a:xfrm>
              <a:off x="2390" y="210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28" name="Rectangle 854"/>
            <p:cNvSpPr>
              <a:spLocks noChangeArrowheads="1"/>
            </p:cNvSpPr>
            <p:nvPr/>
          </p:nvSpPr>
          <p:spPr bwMode="auto">
            <a:xfrm>
              <a:off x="2331" y="22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29" name="Rectangle 855"/>
            <p:cNvSpPr>
              <a:spLocks noChangeArrowheads="1"/>
            </p:cNvSpPr>
            <p:nvPr/>
          </p:nvSpPr>
          <p:spPr bwMode="auto">
            <a:xfrm>
              <a:off x="2331"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0" name="Rectangle 856"/>
            <p:cNvSpPr>
              <a:spLocks noChangeArrowheads="1"/>
            </p:cNvSpPr>
            <p:nvPr/>
          </p:nvSpPr>
          <p:spPr bwMode="auto">
            <a:xfrm>
              <a:off x="2373"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31" name="Rectangle 857"/>
            <p:cNvSpPr>
              <a:spLocks noChangeArrowheads="1"/>
            </p:cNvSpPr>
            <p:nvPr/>
          </p:nvSpPr>
          <p:spPr bwMode="auto">
            <a:xfrm>
              <a:off x="2350" y="22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2" name="Rectangle 858"/>
            <p:cNvSpPr>
              <a:spLocks noChangeArrowheads="1"/>
            </p:cNvSpPr>
            <p:nvPr/>
          </p:nvSpPr>
          <p:spPr bwMode="auto">
            <a:xfrm>
              <a:off x="2397"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33" name="Rectangle 859"/>
            <p:cNvSpPr>
              <a:spLocks noChangeArrowheads="1"/>
            </p:cNvSpPr>
            <p:nvPr/>
          </p:nvSpPr>
          <p:spPr bwMode="auto">
            <a:xfrm>
              <a:off x="2384"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4" name="Rectangle 860"/>
            <p:cNvSpPr>
              <a:spLocks noChangeArrowheads="1"/>
            </p:cNvSpPr>
            <p:nvPr/>
          </p:nvSpPr>
          <p:spPr bwMode="auto">
            <a:xfrm>
              <a:off x="2393"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5" name="Rectangle 861"/>
            <p:cNvSpPr>
              <a:spLocks noChangeArrowheads="1"/>
            </p:cNvSpPr>
            <p:nvPr/>
          </p:nvSpPr>
          <p:spPr bwMode="auto">
            <a:xfrm>
              <a:off x="2353"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6" name="Rectangle 862"/>
            <p:cNvSpPr>
              <a:spLocks noChangeArrowheads="1"/>
            </p:cNvSpPr>
            <p:nvPr/>
          </p:nvSpPr>
          <p:spPr bwMode="auto">
            <a:xfrm>
              <a:off x="2337"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37" name="Rectangle 863"/>
            <p:cNvSpPr>
              <a:spLocks noChangeArrowheads="1"/>
            </p:cNvSpPr>
            <p:nvPr/>
          </p:nvSpPr>
          <p:spPr bwMode="auto">
            <a:xfrm>
              <a:off x="2411"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8" name="Rectangle 864"/>
            <p:cNvSpPr>
              <a:spLocks noChangeArrowheads="1"/>
            </p:cNvSpPr>
            <p:nvPr/>
          </p:nvSpPr>
          <p:spPr bwMode="auto">
            <a:xfrm>
              <a:off x="2405"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9" name="Rectangle 865"/>
            <p:cNvSpPr>
              <a:spLocks noChangeArrowheads="1"/>
            </p:cNvSpPr>
            <p:nvPr/>
          </p:nvSpPr>
          <p:spPr bwMode="auto">
            <a:xfrm>
              <a:off x="2359" y="212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40" name="Rectangle 866"/>
            <p:cNvSpPr>
              <a:spLocks noChangeArrowheads="1"/>
            </p:cNvSpPr>
            <p:nvPr/>
          </p:nvSpPr>
          <p:spPr bwMode="auto">
            <a:xfrm>
              <a:off x="227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1" name="Rectangle 867"/>
            <p:cNvSpPr>
              <a:spLocks noChangeArrowheads="1"/>
            </p:cNvSpPr>
            <p:nvPr/>
          </p:nvSpPr>
          <p:spPr bwMode="auto">
            <a:xfrm>
              <a:off x="2429" y="203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42" name="Rectangle 868"/>
            <p:cNvSpPr>
              <a:spLocks noChangeArrowheads="1"/>
            </p:cNvSpPr>
            <p:nvPr/>
          </p:nvSpPr>
          <p:spPr bwMode="auto">
            <a:xfrm>
              <a:off x="2414"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3" name="Rectangle 869"/>
            <p:cNvSpPr>
              <a:spLocks noChangeArrowheads="1"/>
            </p:cNvSpPr>
            <p:nvPr/>
          </p:nvSpPr>
          <p:spPr bwMode="auto">
            <a:xfrm>
              <a:off x="2325" y="21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4" name="Rectangle 870"/>
            <p:cNvSpPr>
              <a:spLocks noChangeArrowheads="1"/>
            </p:cNvSpPr>
            <p:nvPr/>
          </p:nvSpPr>
          <p:spPr bwMode="auto">
            <a:xfrm>
              <a:off x="2397" y="209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45" name="Rectangle 871"/>
            <p:cNvSpPr>
              <a:spLocks noChangeArrowheads="1"/>
            </p:cNvSpPr>
            <p:nvPr/>
          </p:nvSpPr>
          <p:spPr bwMode="auto">
            <a:xfrm>
              <a:off x="2341"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6" name="Rectangle 872"/>
            <p:cNvSpPr>
              <a:spLocks noChangeArrowheads="1"/>
            </p:cNvSpPr>
            <p:nvPr/>
          </p:nvSpPr>
          <p:spPr bwMode="auto">
            <a:xfrm>
              <a:off x="2358"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47" name="Rectangle 873"/>
            <p:cNvSpPr>
              <a:spLocks noChangeArrowheads="1"/>
            </p:cNvSpPr>
            <p:nvPr/>
          </p:nvSpPr>
          <p:spPr bwMode="auto">
            <a:xfrm>
              <a:off x="2380"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8" name="Rectangle 874"/>
            <p:cNvSpPr>
              <a:spLocks noChangeArrowheads="1"/>
            </p:cNvSpPr>
            <p:nvPr/>
          </p:nvSpPr>
          <p:spPr bwMode="auto">
            <a:xfrm>
              <a:off x="2328" y="2248"/>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3049" name="Rectangle 875"/>
            <p:cNvSpPr>
              <a:spLocks noChangeArrowheads="1"/>
            </p:cNvSpPr>
            <p:nvPr/>
          </p:nvSpPr>
          <p:spPr bwMode="auto">
            <a:xfrm>
              <a:off x="2327" y="218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50" name="Rectangle 876"/>
            <p:cNvSpPr>
              <a:spLocks noChangeArrowheads="1"/>
            </p:cNvSpPr>
            <p:nvPr/>
          </p:nvSpPr>
          <p:spPr bwMode="auto">
            <a:xfrm>
              <a:off x="2419"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51" name="Rectangle 877"/>
            <p:cNvSpPr>
              <a:spLocks noChangeArrowheads="1"/>
            </p:cNvSpPr>
            <p:nvPr/>
          </p:nvSpPr>
          <p:spPr bwMode="auto">
            <a:xfrm>
              <a:off x="2332"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52" name="Rectangle 878"/>
            <p:cNvSpPr>
              <a:spLocks noChangeArrowheads="1"/>
            </p:cNvSpPr>
            <p:nvPr/>
          </p:nvSpPr>
          <p:spPr bwMode="auto">
            <a:xfrm>
              <a:off x="2364"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53" name="Rectangle 879"/>
            <p:cNvSpPr>
              <a:spLocks noChangeArrowheads="1"/>
            </p:cNvSpPr>
            <p:nvPr/>
          </p:nvSpPr>
          <p:spPr bwMode="auto">
            <a:xfrm>
              <a:off x="2443" y="206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4" name="Rectangle 880"/>
            <p:cNvSpPr>
              <a:spLocks noChangeArrowheads="1"/>
            </p:cNvSpPr>
            <p:nvPr/>
          </p:nvSpPr>
          <p:spPr bwMode="auto">
            <a:xfrm>
              <a:off x="2398"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55" name="Rectangle 881"/>
            <p:cNvSpPr>
              <a:spLocks noChangeArrowheads="1"/>
            </p:cNvSpPr>
            <p:nvPr/>
          </p:nvSpPr>
          <p:spPr bwMode="auto">
            <a:xfrm>
              <a:off x="2292" y="226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6" name="Rectangle 882"/>
            <p:cNvSpPr>
              <a:spLocks noChangeArrowheads="1"/>
            </p:cNvSpPr>
            <p:nvPr/>
          </p:nvSpPr>
          <p:spPr bwMode="auto">
            <a:xfrm>
              <a:off x="2395"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57" name="Rectangle 883"/>
            <p:cNvSpPr>
              <a:spLocks noChangeArrowheads="1"/>
            </p:cNvSpPr>
            <p:nvPr/>
          </p:nvSpPr>
          <p:spPr bwMode="auto">
            <a:xfrm>
              <a:off x="2392"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8" name="Rectangle 884"/>
            <p:cNvSpPr>
              <a:spLocks noChangeArrowheads="1"/>
            </p:cNvSpPr>
            <p:nvPr/>
          </p:nvSpPr>
          <p:spPr bwMode="auto">
            <a:xfrm>
              <a:off x="2445" y="202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59" name="Rectangle 885"/>
            <p:cNvSpPr>
              <a:spLocks noChangeArrowheads="1"/>
            </p:cNvSpPr>
            <p:nvPr/>
          </p:nvSpPr>
          <p:spPr bwMode="auto">
            <a:xfrm>
              <a:off x="2401"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0" name="Rectangle 886"/>
            <p:cNvSpPr>
              <a:spLocks noChangeArrowheads="1"/>
            </p:cNvSpPr>
            <p:nvPr/>
          </p:nvSpPr>
          <p:spPr bwMode="auto">
            <a:xfrm>
              <a:off x="2392"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1" name="Rectangle 887"/>
            <p:cNvSpPr>
              <a:spLocks noChangeArrowheads="1"/>
            </p:cNvSpPr>
            <p:nvPr/>
          </p:nvSpPr>
          <p:spPr bwMode="auto">
            <a:xfrm>
              <a:off x="239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62" name="Rectangle 888"/>
            <p:cNvSpPr>
              <a:spLocks noChangeArrowheads="1"/>
            </p:cNvSpPr>
            <p:nvPr/>
          </p:nvSpPr>
          <p:spPr bwMode="auto">
            <a:xfrm>
              <a:off x="2277" y="225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3" name="Rectangle 889"/>
            <p:cNvSpPr>
              <a:spLocks noChangeArrowheads="1"/>
            </p:cNvSpPr>
            <p:nvPr/>
          </p:nvSpPr>
          <p:spPr bwMode="auto">
            <a:xfrm>
              <a:off x="2477" y="205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64" name="Rectangle 890"/>
            <p:cNvSpPr>
              <a:spLocks noChangeArrowheads="1"/>
            </p:cNvSpPr>
            <p:nvPr/>
          </p:nvSpPr>
          <p:spPr bwMode="auto">
            <a:xfrm>
              <a:off x="2421" y="208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65" name="Rectangle 891"/>
            <p:cNvSpPr>
              <a:spLocks noChangeArrowheads="1"/>
            </p:cNvSpPr>
            <p:nvPr/>
          </p:nvSpPr>
          <p:spPr bwMode="auto">
            <a:xfrm>
              <a:off x="2283"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6" name="Rectangle 892"/>
            <p:cNvSpPr>
              <a:spLocks noChangeArrowheads="1"/>
            </p:cNvSpPr>
            <p:nvPr/>
          </p:nvSpPr>
          <p:spPr bwMode="auto">
            <a:xfrm>
              <a:off x="237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67" name="Rectangle 893"/>
            <p:cNvSpPr>
              <a:spLocks noChangeArrowheads="1"/>
            </p:cNvSpPr>
            <p:nvPr/>
          </p:nvSpPr>
          <p:spPr bwMode="auto">
            <a:xfrm>
              <a:off x="2386"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8" name="Rectangle 894"/>
            <p:cNvSpPr>
              <a:spLocks noChangeArrowheads="1"/>
            </p:cNvSpPr>
            <p:nvPr/>
          </p:nvSpPr>
          <p:spPr bwMode="auto">
            <a:xfrm>
              <a:off x="2397"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69" name="Rectangle 895"/>
            <p:cNvSpPr>
              <a:spLocks noChangeArrowheads="1"/>
            </p:cNvSpPr>
            <p:nvPr/>
          </p:nvSpPr>
          <p:spPr bwMode="auto">
            <a:xfrm>
              <a:off x="2373" y="222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0" name="Rectangle 896"/>
            <p:cNvSpPr>
              <a:spLocks noChangeArrowheads="1"/>
            </p:cNvSpPr>
            <p:nvPr/>
          </p:nvSpPr>
          <p:spPr bwMode="auto">
            <a:xfrm>
              <a:off x="2331"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71" name="Rectangle 897"/>
            <p:cNvSpPr>
              <a:spLocks noChangeArrowheads="1"/>
            </p:cNvSpPr>
            <p:nvPr/>
          </p:nvSpPr>
          <p:spPr bwMode="auto">
            <a:xfrm>
              <a:off x="2384"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2" name="Rectangle 898"/>
            <p:cNvSpPr>
              <a:spLocks noChangeArrowheads="1"/>
            </p:cNvSpPr>
            <p:nvPr/>
          </p:nvSpPr>
          <p:spPr bwMode="auto">
            <a:xfrm>
              <a:off x="2341"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3" name="Rectangle 899"/>
            <p:cNvSpPr>
              <a:spLocks noChangeArrowheads="1"/>
            </p:cNvSpPr>
            <p:nvPr/>
          </p:nvSpPr>
          <p:spPr bwMode="auto">
            <a:xfrm>
              <a:off x="2338"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4" name="Rectangle 900"/>
            <p:cNvSpPr>
              <a:spLocks noChangeArrowheads="1"/>
            </p:cNvSpPr>
            <p:nvPr/>
          </p:nvSpPr>
          <p:spPr bwMode="auto">
            <a:xfrm>
              <a:off x="2337"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5" name="Rectangle 901"/>
            <p:cNvSpPr>
              <a:spLocks noChangeArrowheads="1"/>
            </p:cNvSpPr>
            <p:nvPr/>
          </p:nvSpPr>
          <p:spPr bwMode="auto">
            <a:xfrm>
              <a:off x="2420" y="211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76" name="Rectangle 902"/>
            <p:cNvSpPr>
              <a:spLocks noChangeArrowheads="1"/>
            </p:cNvSpPr>
            <p:nvPr/>
          </p:nvSpPr>
          <p:spPr bwMode="auto">
            <a:xfrm>
              <a:off x="2336"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7" name="Rectangle 903"/>
            <p:cNvSpPr>
              <a:spLocks noChangeArrowheads="1"/>
            </p:cNvSpPr>
            <p:nvPr/>
          </p:nvSpPr>
          <p:spPr bwMode="auto">
            <a:xfrm>
              <a:off x="2384" y="217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78" name="Rectangle 904"/>
            <p:cNvSpPr>
              <a:spLocks noChangeArrowheads="1"/>
            </p:cNvSpPr>
            <p:nvPr/>
          </p:nvSpPr>
          <p:spPr bwMode="auto">
            <a:xfrm>
              <a:off x="2395"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79" name="Rectangle 905"/>
            <p:cNvSpPr>
              <a:spLocks noChangeArrowheads="1"/>
            </p:cNvSpPr>
            <p:nvPr/>
          </p:nvSpPr>
          <p:spPr bwMode="auto">
            <a:xfrm>
              <a:off x="2393" y="21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0" name="Rectangle 906"/>
            <p:cNvSpPr>
              <a:spLocks noChangeArrowheads="1"/>
            </p:cNvSpPr>
            <p:nvPr/>
          </p:nvSpPr>
          <p:spPr bwMode="auto">
            <a:xfrm>
              <a:off x="2342" y="218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81" name="Rectangle 907"/>
            <p:cNvSpPr>
              <a:spLocks noChangeArrowheads="1"/>
            </p:cNvSpPr>
            <p:nvPr/>
          </p:nvSpPr>
          <p:spPr bwMode="auto">
            <a:xfrm>
              <a:off x="2384"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82" name="Rectangle 908"/>
            <p:cNvSpPr>
              <a:spLocks noChangeArrowheads="1"/>
            </p:cNvSpPr>
            <p:nvPr/>
          </p:nvSpPr>
          <p:spPr bwMode="auto">
            <a:xfrm>
              <a:off x="2329" y="219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83" name="Rectangle 909"/>
            <p:cNvSpPr>
              <a:spLocks noChangeArrowheads="1"/>
            </p:cNvSpPr>
            <p:nvPr/>
          </p:nvSpPr>
          <p:spPr bwMode="auto">
            <a:xfrm>
              <a:off x="2443" y="204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4" name="Rectangle 910"/>
            <p:cNvSpPr>
              <a:spLocks noChangeArrowheads="1"/>
            </p:cNvSpPr>
            <p:nvPr/>
          </p:nvSpPr>
          <p:spPr bwMode="auto">
            <a:xfrm>
              <a:off x="2341"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5" name="Rectangle 911"/>
            <p:cNvSpPr>
              <a:spLocks noChangeArrowheads="1"/>
            </p:cNvSpPr>
            <p:nvPr/>
          </p:nvSpPr>
          <p:spPr bwMode="auto">
            <a:xfrm>
              <a:off x="2312"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86" name="Rectangle 912"/>
            <p:cNvSpPr>
              <a:spLocks noChangeArrowheads="1"/>
            </p:cNvSpPr>
            <p:nvPr/>
          </p:nvSpPr>
          <p:spPr bwMode="auto">
            <a:xfrm>
              <a:off x="2410"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87" name="Rectangle 913"/>
            <p:cNvSpPr>
              <a:spLocks noChangeArrowheads="1"/>
            </p:cNvSpPr>
            <p:nvPr/>
          </p:nvSpPr>
          <p:spPr bwMode="auto">
            <a:xfrm>
              <a:off x="2395"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88" name="Rectangle 914"/>
            <p:cNvSpPr>
              <a:spLocks noChangeArrowheads="1"/>
            </p:cNvSpPr>
            <p:nvPr/>
          </p:nvSpPr>
          <p:spPr bwMode="auto">
            <a:xfrm>
              <a:off x="2363"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89" name="Rectangle 915"/>
            <p:cNvSpPr>
              <a:spLocks noChangeArrowheads="1"/>
            </p:cNvSpPr>
            <p:nvPr/>
          </p:nvSpPr>
          <p:spPr bwMode="auto">
            <a:xfrm>
              <a:off x="2359" y="20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90" name="Rectangle 916"/>
            <p:cNvSpPr>
              <a:spLocks noChangeArrowheads="1"/>
            </p:cNvSpPr>
            <p:nvPr/>
          </p:nvSpPr>
          <p:spPr bwMode="auto">
            <a:xfrm>
              <a:off x="2360"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1" name="Rectangle 917"/>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92" name="Rectangle 918"/>
            <p:cNvSpPr>
              <a:spLocks noChangeArrowheads="1"/>
            </p:cNvSpPr>
            <p:nvPr/>
          </p:nvSpPr>
          <p:spPr bwMode="auto">
            <a:xfrm>
              <a:off x="2402"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93" name="Rectangle 919"/>
            <p:cNvSpPr>
              <a:spLocks noChangeArrowheads="1"/>
            </p:cNvSpPr>
            <p:nvPr/>
          </p:nvSpPr>
          <p:spPr bwMode="auto">
            <a:xfrm>
              <a:off x="2395"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94" name="Rectangle 920"/>
            <p:cNvSpPr>
              <a:spLocks noChangeArrowheads="1"/>
            </p:cNvSpPr>
            <p:nvPr/>
          </p:nvSpPr>
          <p:spPr bwMode="auto">
            <a:xfrm>
              <a:off x="2398"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95" name="Rectangle 921"/>
            <p:cNvSpPr>
              <a:spLocks noChangeArrowheads="1"/>
            </p:cNvSpPr>
            <p:nvPr/>
          </p:nvSpPr>
          <p:spPr bwMode="auto">
            <a:xfrm>
              <a:off x="2341"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6" name="Rectangle 922"/>
            <p:cNvSpPr>
              <a:spLocks noChangeArrowheads="1"/>
            </p:cNvSpPr>
            <p:nvPr/>
          </p:nvSpPr>
          <p:spPr bwMode="auto">
            <a:xfrm>
              <a:off x="2255" y="2101"/>
              <a:ext cx="7" cy="4"/>
            </a:xfrm>
            <a:prstGeom prst="rect">
              <a:avLst/>
            </a:prstGeom>
            <a:solidFill>
              <a:srgbClr val="000000"/>
            </a:solidFill>
            <a:ln w="9525">
              <a:solidFill>
                <a:schemeClr val="accent2"/>
              </a:solidFill>
              <a:miter lim="800000"/>
              <a:headEnd/>
              <a:tailEnd/>
            </a:ln>
          </p:spPr>
          <p:txBody>
            <a:bodyPr/>
            <a:lstStyle/>
            <a:p>
              <a:endParaRPr lang="en-US"/>
            </a:p>
          </p:txBody>
        </p:sp>
        <p:sp>
          <p:nvSpPr>
            <p:cNvPr id="13097" name="Rectangle 923"/>
            <p:cNvSpPr>
              <a:spLocks noChangeArrowheads="1"/>
            </p:cNvSpPr>
            <p:nvPr/>
          </p:nvSpPr>
          <p:spPr bwMode="auto">
            <a:xfrm>
              <a:off x="2408"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8" name="Rectangle 924"/>
            <p:cNvSpPr>
              <a:spLocks noChangeArrowheads="1"/>
            </p:cNvSpPr>
            <p:nvPr/>
          </p:nvSpPr>
          <p:spPr bwMode="auto">
            <a:xfrm>
              <a:off x="2347" y="19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9" name="Rectangle 925"/>
            <p:cNvSpPr>
              <a:spLocks noChangeArrowheads="1"/>
            </p:cNvSpPr>
            <p:nvPr/>
          </p:nvSpPr>
          <p:spPr bwMode="auto">
            <a:xfrm>
              <a:off x="2411"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0" name="Rectangle 926"/>
            <p:cNvSpPr>
              <a:spLocks noChangeArrowheads="1"/>
            </p:cNvSpPr>
            <p:nvPr/>
          </p:nvSpPr>
          <p:spPr bwMode="auto">
            <a:xfrm>
              <a:off x="2320" y="227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01" name="Rectangle 927"/>
            <p:cNvSpPr>
              <a:spLocks noChangeArrowheads="1"/>
            </p:cNvSpPr>
            <p:nvPr/>
          </p:nvSpPr>
          <p:spPr bwMode="auto">
            <a:xfrm>
              <a:off x="2303" y="219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02" name="Rectangle 928"/>
            <p:cNvSpPr>
              <a:spLocks noChangeArrowheads="1"/>
            </p:cNvSpPr>
            <p:nvPr/>
          </p:nvSpPr>
          <p:spPr bwMode="auto">
            <a:xfrm>
              <a:off x="2402"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03" name="Rectangle 929"/>
            <p:cNvSpPr>
              <a:spLocks noChangeArrowheads="1"/>
            </p:cNvSpPr>
            <p:nvPr/>
          </p:nvSpPr>
          <p:spPr bwMode="auto">
            <a:xfrm>
              <a:off x="2344"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04" name="Rectangle 930"/>
            <p:cNvSpPr>
              <a:spLocks noChangeArrowheads="1"/>
            </p:cNvSpPr>
            <p:nvPr/>
          </p:nvSpPr>
          <p:spPr bwMode="auto">
            <a:xfrm>
              <a:off x="235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5" name="Rectangle 931"/>
            <p:cNvSpPr>
              <a:spLocks noChangeArrowheads="1"/>
            </p:cNvSpPr>
            <p:nvPr/>
          </p:nvSpPr>
          <p:spPr bwMode="auto">
            <a:xfrm>
              <a:off x="2324" y="221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6" name="Rectangle 932"/>
            <p:cNvSpPr>
              <a:spLocks noChangeArrowheads="1"/>
            </p:cNvSpPr>
            <p:nvPr/>
          </p:nvSpPr>
          <p:spPr bwMode="auto">
            <a:xfrm>
              <a:off x="2407"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07" name="Rectangle 933"/>
            <p:cNvSpPr>
              <a:spLocks noChangeArrowheads="1"/>
            </p:cNvSpPr>
            <p:nvPr/>
          </p:nvSpPr>
          <p:spPr bwMode="auto">
            <a:xfrm>
              <a:off x="2390"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08" name="Rectangle 934"/>
            <p:cNvSpPr>
              <a:spLocks noChangeArrowheads="1"/>
            </p:cNvSpPr>
            <p:nvPr/>
          </p:nvSpPr>
          <p:spPr bwMode="auto">
            <a:xfrm>
              <a:off x="2376" y="214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09" name="Rectangle 935"/>
            <p:cNvSpPr>
              <a:spLocks noChangeArrowheads="1"/>
            </p:cNvSpPr>
            <p:nvPr/>
          </p:nvSpPr>
          <p:spPr bwMode="auto">
            <a:xfrm>
              <a:off x="2314"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0" name="Rectangle 936"/>
            <p:cNvSpPr>
              <a:spLocks noChangeArrowheads="1"/>
            </p:cNvSpPr>
            <p:nvPr/>
          </p:nvSpPr>
          <p:spPr bwMode="auto">
            <a:xfrm>
              <a:off x="2399" y="21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11" name="Rectangle 937"/>
            <p:cNvSpPr>
              <a:spLocks noChangeArrowheads="1"/>
            </p:cNvSpPr>
            <p:nvPr/>
          </p:nvSpPr>
          <p:spPr bwMode="auto">
            <a:xfrm>
              <a:off x="2347"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12" name="Rectangle 938"/>
            <p:cNvSpPr>
              <a:spLocks noChangeArrowheads="1"/>
            </p:cNvSpPr>
            <p:nvPr/>
          </p:nvSpPr>
          <p:spPr bwMode="auto">
            <a:xfrm>
              <a:off x="2289"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3" name="Rectangle 939"/>
            <p:cNvSpPr>
              <a:spLocks noChangeArrowheads="1"/>
            </p:cNvSpPr>
            <p:nvPr/>
          </p:nvSpPr>
          <p:spPr bwMode="auto">
            <a:xfrm>
              <a:off x="2368"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14" name="Rectangle 940"/>
            <p:cNvSpPr>
              <a:spLocks noChangeArrowheads="1"/>
            </p:cNvSpPr>
            <p:nvPr/>
          </p:nvSpPr>
          <p:spPr bwMode="auto">
            <a:xfrm>
              <a:off x="2298"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5" name="Rectangle 941"/>
            <p:cNvSpPr>
              <a:spLocks noChangeArrowheads="1"/>
            </p:cNvSpPr>
            <p:nvPr/>
          </p:nvSpPr>
          <p:spPr bwMode="auto">
            <a:xfrm>
              <a:off x="2375"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6" name="Rectangle 942"/>
            <p:cNvSpPr>
              <a:spLocks noChangeArrowheads="1"/>
            </p:cNvSpPr>
            <p:nvPr/>
          </p:nvSpPr>
          <p:spPr bwMode="auto">
            <a:xfrm>
              <a:off x="2292"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17" name="Rectangle 943"/>
            <p:cNvSpPr>
              <a:spLocks noChangeArrowheads="1"/>
            </p:cNvSpPr>
            <p:nvPr/>
          </p:nvSpPr>
          <p:spPr bwMode="auto">
            <a:xfrm>
              <a:off x="2359"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8" name="Rectangle 944"/>
            <p:cNvSpPr>
              <a:spLocks noChangeArrowheads="1"/>
            </p:cNvSpPr>
            <p:nvPr/>
          </p:nvSpPr>
          <p:spPr bwMode="auto">
            <a:xfrm>
              <a:off x="2324"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9" name="Rectangle 945"/>
            <p:cNvSpPr>
              <a:spLocks noChangeArrowheads="1"/>
            </p:cNvSpPr>
            <p:nvPr/>
          </p:nvSpPr>
          <p:spPr bwMode="auto">
            <a:xfrm>
              <a:off x="2363"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0" name="Rectangle 946"/>
            <p:cNvSpPr>
              <a:spLocks noChangeArrowheads="1"/>
            </p:cNvSpPr>
            <p:nvPr/>
          </p:nvSpPr>
          <p:spPr bwMode="auto">
            <a:xfrm>
              <a:off x="2325"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21" name="Rectangle 947"/>
            <p:cNvSpPr>
              <a:spLocks noChangeArrowheads="1"/>
            </p:cNvSpPr>
            <p:nvPr/>
          </p:nvSpPr>
          <p:spPr bwMode="auto">
            <a:xfrm>
              <a:off x="2294" y="219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22" name="Rectangle 948"/>
            <p:cNvSpPr>
              <a:spLocks noChangeArrowheads="1"/>
            </p:cNvSpPr>
            <p:nvPr/>
          </p:nvSpPr>
          <p:spPr bwMode="auto">
            <a:xfrm>
              <a:off x="2327"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3" name="Rectangle 949"/>
            <p:cNvSpPr>
              <a:spLocks noChangeArrowheads="1"/>
            </p:cNvSpPr>
            <p:nvPr/>
          </p:nvSpPr>
          <p:spPr bwMode="auto">
            <a:xfrm>
              <a:off x="2385"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24" name="Rectangle 950"/>
            <p:cNvSpPr>
              <a:spLocks noChangeArrowheads="1"/>
            </p:cNvSpPr>
            <p:nvPr/>
          </p:nvSpPr>
          <p:spPr bwMode="auto">
            <a:xfrm>
              <a:off x="2314" y="219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5" name="Rectangle 951"/>
            <p:cNvSpPr>
              <a:spLocks noChangeArrowheads="1"/>
            </p:cNvSpPr>
            <p:nvPr/>
          </p:nvSpPr>
          <p:spPr bwMode="auto">
            <a:xfrm>
              <a:off x="2355" y="213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26" name="Rectangle 952"/>
            <p:cNvSpPr>
              <a:spLocks noChangeArrowheads="1"/>
            </p:cNvSpPr>
            <p:nvPr/>
          </p:nvSpPr>
          <p:spPr bwMode="auto">
            <a:xfrm>
              <a:off x="2419" y="206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3127" name="Rectangle 953"/>
            <p:cNvSpPr>
              <a:spLocks noChangeArrowheads="1"/>
            </p:cNvSpPr>
            <p:nvPr/>
          </p:nvSpPr>
          <p:spPr bwMode="auto">
            <a:xfrm>
              <a:off x="2393"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28" name="Rectangle 954"/>
            <p:cNvSpPr>
              <a:spLocks noChangeArrowheads="1"/>
            </p:cNvSpPr>
            <p:nvPr/>
          </p:nvSpPr>
          <p:spPr bwMode="auto">
            <a:xfrm>
              <a:off x="2502" y="20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29" name="Rectangle 955"/>
            <p:cNvSpPr>
              <a:spLocks noChangeArrowheads="1"/>
            </p:cNvSpPr>
            <p:nvPr/>
          </p:nvSpPr>
          <p:spPr bwMode="auto">
            <a:xfrm>
              <a:off x="2288"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30" name="Rectangle 956"/>
            <p:cNvSpPr>
              <a:spLocks noChangeArrowheads="1"/>
            </p:cNvSpPr>
            <p:nvPr/>
          </p:nvSpPr>
          <p:spPr bwMode="auto">
            <a:xfrm>
              <a:off x="2438"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31" name="Rectangle 957"/>
            <p:cNvSpPr>
              <a:spLocks noChangeArrowheads="1"/>
            </p:cNvSpPr>
            <p:nvPr/>
          </p:nvSpPr>
          <p:spPr bwMode="auto">
            <a:xfrm>
              <a:off x="2403" y="213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32" name="Rectangle 958"/>
            <p:cNvSpPr>
              <a:spLocks noChangeArrowheads="1"/>
            </p:cNvSpPr>
            <p:nvPr/>
          </p:nvSpPr>
          <p:spPr bwMode="auto">
            <a:xfrm>
              <a:off x="2328"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3" name="Rectangle 959"/>
            <p:cNvSpPr>
              <a:spLocks noChangeArrowheads="1"/>
            </p:cNvSpPr>
            <p:nvPr/>
          </p:nvSpPr>
          <p:spPr bwMode="auto">
            <a:xfrm>
              <a:off x="2411"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34" name="Rectangle 960"/>
            <p:cNvSpPr>
              <a:spLocks noChangeArrowheads="1"/>
            </p:cNvSpPr>
            <p:nvPr/>
          </p:nvSpPr>
          <p:spPr bwMode="auto">
            <a:xfrm>
              <a:off x="2399"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5" name="Rectangle 961"/>
            <p:cNvSpPr>
              <a:spLocks noChangeArrowheads="1"/>
            </p:cNvSpPr>
            <p:nvPr/>
          </p:nvSpPr>
          <p:spPr bwMode="auto">
            <a:xfrm>
              <a:off x="2393" y="225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6" name="Rectangle 962"/>
            <p:cNvSpPr>
              <a:spLocks noChangeArrowheads="1"/>
            </p:cNvSpPr>
            <p:nvPr/>
          </p:nvSpPr>
          <p:spPr bwMode="auto">
            <a:xfrm>
              <a:off x="2360"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7" name="Rectangle 963"/>
            <p:cNvSpPr>
              <a:spLocks noChangeArrowheads="1"/>
            </p:cNvSpPr>
            <p:nvPr/>
          </p:nvSpPr>
          <p:spPr bwMode="auto">
            <a:xfrm>
              <a:off x="2368"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38" name="Rectangle 964"/>
            <p:cNvSpPr>
              <a:spLocks noChangeArrowheads="1"/>
            </p:cNvSpPr>
            <p:nvPr/>
          </p:nvSpPr>
          <p:spPr bwMode="auto">
            <a:xfrm>
              <a:off x="2380"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39" name="Rectangle 965"/>
            <p:cNvSpPr>
              <a:spLocks noChangeArrowheads="1"/>
            </p:cNvSpPr>
            <p:nvPr/>
          </p:nvSpPr>
          <p:spPr bwMode="auto">
            <a:xfrm>
              <a:off x="2385"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0" name="Rectangle 966"/>
            <p:cNvSpPr>
              <a:spLocks noChangeArrowheads="1"/>
            </p:cNvSpPr>
            <p:nvPr/>
          </p:nvSpPr>
          <p:spPr bwMode="auto">
            <a:xfrm>
              <a:off x="2350"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41" name="Rectangle 967"/>
            <p:cNvSpPr>
              <a:spLocks noChangeArrowheads="1"/>
            </p:cNvSpPr>
            <p:nvPr/>
          </p:nvSpPr>
          <p:spPr bwMode="auto">
            <a:xfrm>
              <a:off x="229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42" name="Rectangle 968"/>
            <p:cNvSpPr>
              <a:spLocks noChangeArrowheads="1"/>
            </p:cNvSpPr>
            <p:nvPr/>
          </p:nvSpPr>
          <p:spPr bwMode="auto">
            <a:xfrm>
              <a:off x="2419"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43" name="Rectangle 969"/>
            <p:cNvSpPr>
              <a:spLocks noChangeArrowheads="1"/>
            </p:cNvSpPr>
            <p:nvPr/>
          </p:nvSpPr>
          <p:spPr bwMode="auto">
            <a:xfrm>
              <a:off x="2375"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4" name="Rectangle 970"/>
            <p:cNvSpPr>
              <a:spLocks noChangeArrowheads="1"/>
            </p:cNvSpPr>
            <p:nvPr/>
          </p:nvSpPr>
          <p:spPr bwMode="auto">
            <a:xfrm>
              <a:off x="2376"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5" name="Rectangle 971"/>
            <p:cNvSpPr>
              <a:spLocks noChangeArrowheads="1"/>
            </p:cNvSpPr>
            <p:nvPr/>
          </p:nvSpPr>
          <p:spPr bwMode="auto">
            <a:xfrm>
              <a:off x="2318"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46" name="Rectangle 972"/>
            <p:cNvSpPr>
              <a:spLocks noChangeArrowheads="1"/>
            </p:cNvSpPr>
            <p:nvPr/>
          </p:nvSpPr>
          <p:spPr bwMode="auto">
            <a:xfrm>
              <a:off x="2419" y="207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7" name="Rectangle 973"/>
            <p:cNvSpPr>
              <a:spLocks noChangeArrowheads="1"/>
            </p:cNvSpPr>
            <p:nvPr/>
          </p:nvSpPr>
          <p:spPr bwMode="auto">
            <a:xfrm>
              <a:off x="2386" y="206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48" name="Rectangle 974"/>
            <p:cNvSpPr>
              <a:spLocks noChangeArrowheads="1"/>
            </p:cNvSpPr>
            <p:nvPr/>
          </p:nvSpPr>
          <p:spPr bwMode="auto">
            <a:xfrm>
              <a:off x="2319"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49" name="Rectangle 975"/>
            <p:cNvSpPr>
              <a:spLocks noChangeArrowheads="1"/>
            </p:cNvSpPr>
            <p:nvPr/>
          </p:nvSpPr>
          <p:spPr bwMode="auto">
            <a:xfrm>
              <a:off x="2415"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0" name="Rectangle 976"/>
            <p:cNvSpPr>
              <a:spLocks noChangeArrowheads="1"/>
            </p:cNvSpPr>
            <p:nvPr/>
          </p:nvSpPr>
          <p:spPr bwMode="auto">
            <a:xfrm>
              <a:off x="2389"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1" name="Rectangle 977"/>
            <p:cNvSpPr>
              <a:spLocks noChangeArrowheads="1"/>
            </p:cNvSpPr>
            <p:nvPr/>
          </p:nvSpPr>
          <p:spPr bwMode="auto">
            <a:xfrm>
              <a:off x="2338"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2" name="Rectangle 978"/>
            <p:cNvSpPr>
              <a:spLocks noChangeArrowheads="1"/>
            </p:cNvSpPr>
            <p:nvPr/>
          </p:nvSpPr>
          <p:spPr bwMode="auto">
            <a:xfrm>
              <a:off x="2341"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3" name="Rectangle 979"/>
            <p:cNvSpPr>
              <a:spLocks noChangeArrowheads="1"/>
            </p:cNvSpPr>
            <p:nvPr/>
          </p:nvSpPr>
          <p:spPr bwMode="auto">
            <a:xfrm>
              <a:off x="2325" y="22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4" name="Rectangle 980"/>
            <p:cNvSpPr>
              <a:spLocks noChangeArrowheads="1"/>
            </p:cNvSpPr>
            <p:nvPr/>
          </p:nvSpPr>
          <p:spPr bwMode="auto">
            <a:xfrm>
              <a:off x="2393" y="20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5" name="Rectangle 981"/>
            <p:cNvSpPr>
              <a:spLocks noChangeArrowheads="1"/>
            </p:cNvSpPr>
            <p:nvPr/>
          </p:nvSpPr>
          <p:spPr bwMode="auto">
            <a:xfrm>
              <a:off x="2355" y="222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56" name="Rectangle 982"/>
            <p:cNvSpPr>
              <a:spLocks noChangeArrowheads="1"/>
            </p:cNvSpPr>
            <p:nvPr/>
          </p:nvSpPr>
          <p:spPr bwMode="auto">
            <a:xfrm>
              <a:off x="2342"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57" name="Rectangle 983"/>
            <p:cNvSpPr>
              <a:spLocks noChangeArrowheads="1"/>
            </p:cNvSpPr>
            <p:nvPr/>
          </p:nvSpPr>
          <p:spPr bwMode="auto">
            <a:xfrm>
              <a:off x="2392"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8" name="Rectangle 984"/>
            <p:cNvSpPr>
              <a:spLocks noChangeArrowheads="1"/>
            </p:cNvSpPr>
            <p:nvPr/>
          </p:nvSpPr>
          <p:spPr bwMode="auto">
            <a:xfrm>
              <a:off x="2386" y="210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9" name="Rectangle 985"/>
            <p:cNvSpPr>
              <a:spLocks noChangeArrowheads="1"/>
            </p:cNvSpPr>
            <p:nvPr/>
          </p:nvSpPr>
          <p:spPr bwMode="auto">
            <a:xfrm>
              <a:off x="2423"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60" name="Rectangle 986"/>
            <p:cNvSpPr>
              <a:spLocks noChangeArrowheads="1"/>
            </p:cNvSpPr>
            <p:nvPr/>
          </p:nvSpPr>
          <p:spPr bwMode="auto">
            <a:xfrm>
              <a:off x="2353"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61" name="Rectangle 987"/>
            <p:cNvSpPr>
              <a:spLocks noChangeArrowheads="1"/>
            </p:cNvSpPr>
            <p:nvPr/>
          </p:nvSpPr>
          <p:spPr bwMode="auto">
            <a:xfrm>
              <a:off x="2372" y="2134"/>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62" name="Rectangle 988"/>
            <p:cNvSpPr>
              <a:spLocks noChangeArrowheads="1"/>
            </p:cNvSpPr>
            <p:nvPr/>
          </p:nvSpPr>
          <p:spPr bwMode="auto">
            <a:xfrm>
              <a:off x="2380"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3" name="Rectangle 989"/>
            <p:cNvSpPr>
              <a:spLocks noChangeArrowheads="1"/>
            </p:cNvSpPr>
            <p:nvPr/>
          </p:nvSpPr>
          <p:spPr bwMode="auto">
            <a:xfrm>
              <a:off x="2398"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64" name="Rectangle 990"/>
            <p:cNvSpPr>
              <a:spLocks noChangeArrowheads="1"/>
            </p:cNvSpPr>
            <p:nvPr/>
          </p:nvSpPr>
          <p:spPr bwMode="auto">
            <a:xfrm>
              <a:off x="2438"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65" name="Rectangle 991"/>
            <p:cNvSpPr>
              <a:spLocks noChangeArrowheads="1"/>
            </p:cNvSpPr>
            <p:nvPr/>
          </p:nvSpPr>
          <p:spPr bwMode="auto">
            <a:xfrm>
              <a:off x="2373"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6" name="Rectangle 992"/>
            <p:cNvSpPr>
              <a:spLocks noChangeArrowheads="1"/>
            </p:cNvSpPr>
            <p:nvPr/>
          </p:nvSpPr>
          <p:spPr bwMode="auto">
            <a:xfrm>
              <a:off x="2347"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67" name="Rectangle 993"/>
            <p:cNvSpPr>
              <a:spLocks noChangeArrowheads="1"/>
            </p:cNvSpPr>
            <p:nvPr/>
          </p:nvSpPr>
          <p:spPr bwMode="auto">
            <a:xfrm>
              <a:off x="2320" y="220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68" name="Rectangle 994"/>
            <p:cNvSpPr>
              <a:spLocks noChangeArrowheads="1"/>
            </p:cNvSpPr>
            <p:nvPr/>
          </p:nvSpPr>
          <p:spPr bwMode="auto">
            <a:xfrm>
              <a:off x="2399"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9" name="Rectangle 995"/>
            <p:cNvSpPr>
              <a:spLocks noChangeArrowheads="1"/>
            </p:cNvSpPr>
            <p:nvPr/>
          </p:nvSpPr>
          <p:spPr bwMode="auto">
            <a:xfrm>
              <a:off x="2288"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70" name="Rectangle 996"/>
            <p:cNvSpPr>
              <a:spLocks noChangeArrowheads="1"/>
            </p:cNvSpPr>
            <p:nvPr/>
          </p:nvSpPr>
          <p:spPr bwMode="auto">
            <a:xfrm>
              <a:off x="2375" y="21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1" name="Rectangle 997"/>
            <p:cNvSpPr>
              <a:spLocks noChangeArrowheads="1"/>
            </p:cNvSpPr>
            <p:nvPr/>
          </p:nvSpPr>
          <p:spPr bwMode="auto">
            <a:xfrm>
              <a:off x="2441"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72" name="Rectangle 998"/>
            <p:cNvSpPr>
              <a:spLocks noChangeArrowheads="1"/>
            </p:cNvSpPr>
            <p:nvPr/>
          </p:nvSpPr>
          <p:spPr bwMode="auto">
            <a:xfrm>
              <a:off x="2366"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73" name="Rectangle 999"/>
            <p:cNvSpPr>
              <a:spLocks noChangeArrowheads="1"/>
            </p:cNvSpPr>
            <p:nvPr/>
          </p:nvSpPr>
          <p:spPr bwMode="auto">
            <a:xfrm>
              <a:off x="2349"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4" name="Rectangle 1000"/>
            <p:cNvSpPr>
              <a:spLocks noChangeArrowheads="1"/>
            </p:cNvSpPr>
            <p:nvPr/>
          </p:nvSpPr>
          <p:spPr bwMode="auto">
            <a:xfrm>
              <a:off x="2397"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5" name="Rectangle 1001"/>
            <p:cNvSpPr>
              <a:spLocks noChangeArrowheads="1"/>
            </p:cNvSpPr>
            <p:nvPr/>
          </p:nvSpPr>
          <p:spPr bwMode="auto">
            <a:xfrm>
              <a:off x="2310"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6" name="Rectangle 1002"/>
            <p:cNvSpPr>
              <a:spLocks noChangeArrowheads="1"/>
            </p:cNvSpPr>
            <p:nvPr/>
          </p:nvSpPr>
          <p:spPr bwMode="auto">
            <a:xfrm>
              <a:off x="237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77" name="Rectangle 1003"/>
            <p:cNvSpPr>
              <a:spLocks noChangeArrowheads="1"/>
            </p:cNvSpPr>
            <p:nvPr/>
          </p:nvSpPr>
          <p:spPr bwMode="auto">
            <a:xfrm>
              <a:off x="2346"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8" name="Rectangle 1004"/>
            <p:cNvSpPr>
              <a:spLocks noChangeArrowheads="1"/>
            </p:cNvSpPr>
            <p:nvPr/>
          </p:nvSpPr>
          <p:spPr bwMode="auto">
            <a:xfrm>
              <a:off x="2296" y="220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79" name="Rectangle 1005"/>
            <p:cNvSpPr>
              <a:spLocks noChangeArrowheads="1"/>
            </p:cNvSpPr>
            <p:nvPr/>
          </p:nvSpPr>
          <p:spPr bwMode="auto">
            <a:xfrm>
              <a:off x="2402"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80" name="Rectangle 1006"/>
            <p:cNvSpPr>
              <a:spLocks noChangeArrowheads="1"/>
            </p:cNvSpPr>
            <p:nvPr/>
          </p:nvSpPr>
          <p:spPr bwMode="auto">
            <a:xfrm>
              <a:off x="2424"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1" name="Rectangle 1007"/>
            <p:cNvSpPr>
              <a:spLocks noChangeArrowheads="1"/>
            </p:cNvSpPr>
            <p:nvPr/>
          </p:nvSpPr>
          <p:spPr bwMode="auto">
            <a:xfrm>
              <a:off x="2379"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82" name="Rectangle 1008"/>
            <p:cNvSpPr>
              <a:spLocks noChangeArrowheads="1"/>
            </p:cNvSpPr>
            <p:nvPr/>
          </p:nvSpPr>
          <p:spPr bwMode="auto">
            <a:xfrm>
              <a:off x="2405"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3" name="Rectangle 1009"/>
            <p:cNvSpPr>
              <a:spLocks noChangeArrowheads="1"/>
            </p:cNvSpPr>
            <p:nvPr/>
          </p:nvSpPr>
          <p:spPr bwMode="auto">
            <a:xfrm>
              <a:off x="2393" y="216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4" name="Rectangle 1010"/>
            <p:cNvSpPr>
              <a:spLocks noChangeArrowheads="1"/>
            </p:cNvSpPr>
            <p:nvPr/>
          </p:nvSpPr>
          <p:spPr bwMode="auto">
            <a:xfrm>
              <a:off x="2390"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85" name="Rectangle 1011"/>
            <p:cNvSpPr>
              <a:spLocks noChangeArrowheads="1"/>
            </p:cNvSpPr>
            <p:nvPr/>
          </p:nvSpPr>
          <p:spPr bwMode="auto">
            <a:xfrm>
              <a:off x="2410"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6" name="Rectangle 1012"/>
            <p:cNvSpPr>
              <a:spLocks noChangeArrowheads="1"/>
            </p:cNvSpPr>
            <p:nvPr/>
          </p:nvSpPr>
          <p:spPr bwMode="auto">
            <a:xfrm>
              <a:off x="2368" y="219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87" name="Rectangle 1013"/>
            <p:cNvSpPr>
              <a:spLocks noChangeArrowheads="1"/>
            </p:cNvSpPr>
            <p:nvPr/>
          </p:nvSpPr>
          <p:spPr bwMode="auto">
            <a:xfrm>
              <a:off x="2314"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8" name="Rectangle 1014"/>
            <p:cNvSpPr>
              <a:spLocks noChangeArrowheads="1"/>
            </p:cNvSpPr>
            <p:nvPr/>
          </p:nvSpPr>
          <p:spPr bwMode="auto">
            <a:xfrm>
              <a:off x="2395"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9" name="Rectangle 1015"/>
            <p:cNvSpPr>
              <a:spLocks noChangeArrowheads="1"/>
            </p:cNvSpPr>
            <p:nvPr/>
          </p:nvSpPr>
          <p:spPr bwMode="auto">
            <a:xfrm>
              <a:off x="2402" y="207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0" name="Rectangle 1016"/>
            <p:cNvSpPr>
              <a:spLocks noChangeArrowheads="1"/>
            </p:cNvSpPr>
            <p:nvPr/>
          </p:nvSpPr>
          <p:spPr bwMode="auto">
            <a:xfrm>
              <a:off x="2344"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1" name="Rectangle 1017"/>
            <p:cNvSpPr>
              <a:spLocks noChangeArrowheads="1"/>
            </p:cNvSpPr>
            <p:nvPr/>
          </p:nvSpPr>
          <p:spPr bwMode="auto">
            <a:xfrm>
              <a:off x="2358"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92" name="Rectangle 1018"/>
            <p:cNvSpPr>
              <a:spLocks noChangeArrowheads="1"/>
            </p:cNvSpPr>
            <p:nvPr/>
          </p:nvSpPr>
          <p:spPr bwMode="auto">
            <a:xfrm>
              <a:off x="2273" y="224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3" name="Rectangle 1019"/>
            <p:cNvSpPr>
              <a:spLocks noChangeArrowheads="1"/>
            </p:cNvSpPr>
            <p:nvPr/>
          </p:nvSpPr>
          <p:spPr bwMode="auto">
            <a:xfrm>
              <a:off x="2341"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94" name="Rectangle 1020"/>
            <p:cNvSpPr>
              <a:spLocks noChangeArrowheads="1"/>
            </p:cNvSpPr>
            <p:nvPr/>
          </p:nvSpPr>
          <p:spPr bwMode="auto">
            <a:xfrm>
              <a:off x="2360" y="20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5" name="Rectangle 1021"/>
            <p:cNvSpPr>
              <a:spLocks noChangeArrowheads="1"/>
            </p:cNvSpPr>
            <p:nvPr/>
          </p:nvSpPr>
          <p:spPr bwMode="auto">
            <a:xfrm>
              <a:off x="2375"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96" name="Rectangle 1022"/>
            <p:cNvSpPr>
              <a:spLocks noChangeArrowheads="1"/>
            </p:cNvSpPr>
            <p:nvPr/>
          </p:nvSpPr>
          <p:spPr bwMode="auto">
            <a:xfrm>
              <a:off x="2397"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97" name="Rectangle 1023"/>
            <p:cNvSpPr>
              <a:spLocks noChangeArrowheads="1"/>
            </p:cNvSpPr>
            <p:nvPr/>
          </p:nvSpPr>
          <p:spPr bwMode="auto">
            <a:xfrm>
              <a:off x="2495" y="20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98" name="Rectangle 0"/>
            <p:cNvSpPr>
              <a:spLocks noChangeArrowheads="1"/>
            </p:cNvSpPr>
            <p:nvPr/>
          </p:nvSpPr>
          <p:spPr bwMode="auto">
            <a:xfrm>
              <a:off x="2355"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99" name="Rectangle 1"/>
            <p:cNvSpPr>
              <a:spLocks noChangeArrowheads="1"/>
            </p:cNvSpPr>
            <p:nvPr/>
          </p:nvSpPr>
          <p:spPr bwMode="auto">
            <a:xfrm>
              <a:off x="2360"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00" name="Rectangle 2"/>
            <p:cNvSpPr>
              <a:spLocks noChangeArrowheads="1"/>
            </p:cNvSpPr>
            <p:nvPr/>
          </p:nvSpPr>
          <p:spPr bwMode="auto">
            <a:xfrm>
              <a:off x="2374" y="200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1" name="Rectangle 3"/>
            <p:cNvSpPr>
              <a:spLocks noChangeArrowheads="1"/>
            </p:cNvSpPr>
            <p:nvPr/>
          </p:nvSpPr>
          <p:spPr bwMode="auto">
            <a:xfrm>
              <a:off x="2300" y="200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2" name="Rectangle 4"/>
            <p:cNvSpPr>
              <a:spLocks noChangeArrowheads="1"/>
            </p:cNvSpPr>
            <p:nvPr/>
          </p:nvSpPr>
          <p:spPr bwMode="auto">
            <a:xfrm>
              <a:off x="241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03" name="Rectangle 5"/>
            <p:cNvSpPr>
              <a:spLocks noChangeArrowheads="1"/>
            </p:cNvSpPr>
            <p:nvPr/>
          </p:nvSpPr>
          <p:spPr bwMode="auto">
            <a:xfrm>
              <a:off x="2320" y="222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204" name="Rectangle 6"/>
            <p:cNvSpPr>
              <a:spLocks noChangeArrowheads="1"/>
            </p:cNvSpPr>
            <p:nvPr/>
          </p:nvSpPr>
          <p:spPr bwMode="auto">
            <a:xfrm>
              <a:off x="2389"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05" name="Rectangle 7"/>
            <p:cNvSpPr>
              <a:spLocks noChangeArrowheads="1"/>
            </p:cNvSpPr>
            <p:nvPr/>
          </p:nvSpPr>
          <p:spPr bwMode="auto">
            <a:xfrm>
              <a:off x="2385"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06" name="Rectangle 8"/>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7" name="Rectangle 9"/>
            <p:cNvSpPr>
              <a:spLocks noChangeArrowheads="1"/>
            </p:cNvSpPr>
            <p:nvPr/>
          </p:nvSpPr>
          <p:spPr bwMode="auto">
            <a:xfrm>
              <a:off x="2364" y="218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208" name="Rectangle 10"/>
            <p:cNvSpPr>
              <a:spLocks noChangeArrowheads="1"/>
            </p:cNvSpPr>
            <p:nvPr/>
          </p:nvSpPr>
          <p:spPr bwMode="auto">
            <a:xfrm>
              <a:off x="2347"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09" name="Rectangle 11"/>
            <p:cNvSpPr>
              <a:spLocks noChangeArrowheads="1"/>
            </p:cNvSpPr>
            <p:nvPr/>
          </p:nvSpPr>
          <p:spPr bwMode="auto">
            <a:xfrm>
              <a:off x="2355" y="19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0" name="Rectangle 12"/>
            <p:cNvSpPr>
              <a:spLocks noChangeArrowheads="1"/>
            </p:cNvSpPr>
            <p:nvPr/>
          </p:nvSpPr>
          <p:spPr bwMode="auto">
            <a:xfrm>
              <a:off x="2349" y="19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11" name="Rectangle 13"/>
            <p:cNvSpPr>
              <a:spLocks noChangeArrowheads="1"/>
            </p:cNvSpPr>
            <p:nvPr/>
          </p:nvSpPr>
          <p:spPr bwMode="auto">
            <a:xfrm>
              <a:off x="2288" y="22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2" name="Rectangle 14"/>
            <p:cNvSpPr>
              <a:spLocks noChangeArrowheads="1"/>
            </p:cNvSpPr>
            <p:nvPr/>
          </p:nvSpPr>
          <p:spPr bwMode="auto">
            <a:xfrm>
              <a:off x="2323" y="19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3" name="Rectangle 15"/>
            <p:cNvSpPr>
              <a:spLocks noChangeArrowheads="1"/>
            </p:cNvSpPr>
            <p:nvPr/>
          </p:nvSpPr>
          <p:spPr bwMode="auto">
            <a:xfrm>
              <a:off x="2397"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4" name="Rectangle 16"/>
            <p:cNvSpPr>
              <a:spLocks noChangeArrowheads="1"/>
            </p:cNvSpPr>
            <p:nvPr/>
          </p:nvSpPr>
          <p:spPr bwMode="auto">
            <a:xfrm>
              <a:off x="2346"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15" name="Rectangle 17"/>
            <p:cNvSpPr>
              <a:spLocks noChangeArrowheads="1"/>
            </p:cNvSpPr>
            <p:nvPr/>
          </p:nvSpPr>
          <p:spPr bwMode="auto">
            <a:xfrm>
              <a:off x="2405"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6" name="Rectangle 18"/>
            <p:cNvSpPr>
              <a:spLocks noChangeArrowheads="1"/>
            </p:cNvSpPr>
            <p:nvPr/>
          </p:nvSpPr>
          <p:spPr bwMode="auto">
            <a:xfrm>
              <a:off x="2340"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7" name="Rectangle 19"/>
            <p:cNvSpPr>
              <a:spLocks noChangeArrowheads="1"/>
            </p:cNvSpPr>
            <p:nvPr/>
          </p:nvSpPr>
          <p:spPr bwMode="auto">
            <a:xfrm>
              <a:off x="2339" y="19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8" name="Rectangle 20"/>
            <p:cNvSpPr>
              <a:spLocks noChangeArrowheads="1"/>
            </p:cNvSpPr>
            <p:nvPr/>
          </p:nvSpPr>
          <p:spPr bwMode="auto">
            <a:xfrm>
              <a:off x="2353" y="19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219" name="Rectangle 21"/>
            <p:cNvSpPr>
              <a:spLocks noChangeArrowheads="1"/>
            </p:cNvSpPr>
            <p:nvPr/>
          </p:nvSpPr>
          <p:spPr bwMode="auto">
            <a:xfrm>
              <a:off x="2334" y="203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20" name="Rectangle 22"/>
            <p:cNvSpPr>
              <a:spLocks noChangeArrowheads="1"/>
            </p:cNvSpPr>
            <p:nvPr/>
          </p:nvSpPr>
          <p:spPr bwMode="auto">
            <a:xfrm>
              <a:off x="2257" y="226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21" name="Rectangle 23"/>
            <p:cNvSpPr>
              <a:spLocks noChangeArrowheads="1"/>
            </p:cNvSpPr>
            <p:nvPr/>
          </p:nvSpPr>
          <p:spPr bwMode="auto">
            <a:xfrm>
              <a:off x="2262" y="1988"/>
              <a:ext cx="244" cy="319"/>
            </a:xfrm>
            <a:prstGeom prst="rect">
              <a:avLst/>
            </a:prstGeom>
            <a:noFill/>
            <a:ln w="12700">
              <a:solidFill>
                <a:schemeClr val="accent2"/>
              </a:solidFill>
              <a:miter lim="800000"/>
              <a:headEnd/>
              <a:tailEnd/>
            </a:ln>
          </p:spPr>
          <p:txBody>
            <a:bodyPr wrap="none" anchor="ctr"/>
            <a:lstStyle/>
            <a:p>
              <a:endParaRPr lang="en-US"/>
            </a:p>
          </p:txBody>
        </p:sp>
      </p:grpSp>
      <p:sp>
        <p:nvSpPr>
          <p:cNvPr id="12220" name="Rectangle 24"/>
          <p:cNvSpPr>
            <a:spLocks noChangeArrowheads="1"/>
          </p:cNvSpPr>
          <p:nvPr/>
        </p:nvSpPr>
        <p:spPr bwMode="auto">
          <a:xfrm>
            <a:off x="2476500" y="5384800"/>
            <a:ext cx="1584325" cy="314325"/>
          </a:xfrm>
          <a:prstGeom prst="rect">
            <a:avLst/>
          </a:prstGeom>
          <a:noFill/>
          <a:ln w="9525">
            <a:noFill/>
            <a:miter lim="800000"/>
            <a:headEnd/>
            <a:tailEnd/>
          </a:ln>
        </p:spPr>
        <p:txBody>
          <a:bodyPr wrap="none" lIns="94856" tIns="47428" rIns="94856" bIns="47428">
            <a:spAutoFit/>
          </a:bodyPr>
          <a:lstStyle/>
          <a:p>
            <a:pPr defTabSz="941388"/>
            <a:r>
              <a:rPr lang="en-US" sz="1400" b="1" i="0">
                <a:solidFill>
                  <a:srgbClr val="FFFFCC"/>
                </a:solidFill>
                <a:latin typeface="Arial" charset="0"/>
              </a:rPr>
              <a:t>Forward Scatter</a:t>
            </a:r>
          </a:p>
        </p:txBody>
      </p:sp>
      <p:sp>
        <p:nvSpPr>
          <p:cNvPr id="12221" name="Rectangle 25"/>
          <p:cNvSpPr>
            <a:spLocks noChangeArrowheads="1"/>
          </p:cNvSpPr>
          <p:nvPr/>
        </p:nvSpPr>
        <p:spPr bwMode="auto">
          <a:xfrm rot="-5400000">
            <a:off x="300832" y="3342481"/>
            <a:ext cx="1325562" cy="346075"/>
          </a:xfrm>
          <a:prstGeom prst="rect">
            <a:avLst/>
          </a:prstGeom>
          <a:noFill/>
          <a:ln w="9525">
            <a:noFill/>
            <a:miter lim="800000"/>
            <a:headEnd/>
            <a:tailEnd/>
          </a:ln>
        </p:spPr>
        <p:txBody>
          <a:bodyPr wrap="none" lIns="94856" tIns="47428" rIns="94856" bIns="47428">
            <a:spAutoFit/>
          </a:bodyPr>
          <a:lstStyle/>
          <a:p>
            <a:pPr defTabSz="941388"/>
            <a:r>
              <a:rPr lang="en-US" sz="1600" i="0">
                <a:solidFill>
                  <a:schemeClr val="tx2"/>
                </a:solidFill>
                <a:latin typeface="Arial" charset="0"/>
              </a:rPr>
              <a:t>Side Scatter</a:t>
            </a:r>
          </a:p>
        </p:txBody>
      </p:sp>
      <p:sp>
        <p:nvSpPr>
          <p:cNvPr id="12222" name="Rectangle 26"/>
          <p:cNvSpPr>
            <a:spLocks noChangeArrowheads="1"/>
          </p:cNvSpPr>
          <p:nvPr/>
        </p:nvSpPr>
        <p:spPr bwMode="auto">
          <a:xfrm>
            <a:off x="1887538" y="1722438"/>
            <a:ext cx="2563812" cy="312737"/>
          </a:xfrm>
          <a:prstGeom prst="rect">
            <a:avLst/>
          </a:prstGeom>
          <a:noFill/>
          <a:ln w="9525">
            <a:noFill/>
            <a:miter lim="800000"/>
            <a:headEnd/>
            <a:tailEnd/>
          </a:ln>
        </p:spPr>
        <p:txBody>
          <a:bodyPr lIns="94856" tIns="47428" rIns="94856" bIns="47428">
            <a:spAutoFit/>
          </a:bodyPr>
          <a:lstStyle/>
          <a:p>
            <a:pPr defTabSz="941388"/>
            <a:r>
              <a:rPr lang="en-US" sz="1400" b="1" i="0">
                <a:solidFill>
                  <a:schemeClr val="tx2"/>
                </a:solidFill>
                <a:latin typeface="Arial" charset="0"/>
              </a:rPr>
              <a:t>Flow Cytometry Dot Plot</a:t>
            </a:r>
          </a:p>
        </p:txBody>
      </p:sp>
      <p:sp>
        <p:nvSpPr>
          <p:cNvPr id="12223" name="Rectangle 27"/>
          <p:cNvSpPr>
            <a:spLocks noChangeArrowheads="1"/>
          </p:cNvSpPr>
          <p:nvPr/>
        </p:nvSpPr>
        <p:spPr bwMode="auto">
          <a:xfrm>
            <a:off x="4089400" y="3600450"/>
            <a:ext cx="784225" cy="282575"/>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oocysts</a:t>
            </a:r>
          </a:p>
        </p:txBody>
      </p:sp>
      <p:sp>
        <p:nvSpPr>
          <p:cNvPr id="12224" name="Rectangle 28"/>
          <p:cNvSpPr>
            <a:spLocks noChangeArrowheads="1"/>
          </p:cNvSpPr>
          <p:nvPr/>
        </p:nvSpPr>
        <p:spPr bwMode="auto">
          <a:xfrm>
            <a:off x="3168650" y="4818063"/>
            <a:ext cx="661988" cy="282575"/>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debris</a:t>
            </a:r>
          </a:p>
        </p:txBody>
      </p:sp>
      <p:sp>
        <p:nvSpPr>
          <p:cNvPr id="12225" name="Rectangle 29"/>
          <p:cNvSpPr>
            <a:spLocks noChangeArrowheads="1"/>
          </p:cNvSpPr>
          <p:nvPr/>
        </p:nvSpPr>
        <p:spPr bwMode="auto">
          <a:xfrm>
            <a:off x="3697288" y="4384675"/>
            <a:ext cx="704850" cy="280988"/>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ghosts</a:t>
            </a:r>
          </a:p>
        </p:txBody>
      </p:sp>
      <p:sp>
        <p:nvSpPr>
          <p:cNvPr id="12226" name="Line 30"/>
          <p:cNvSpPr>
            <a:spLocks noChangeShapeType="1"/>
          </p:cNvSpPr>
          <p:nvPr/>
        </p:nvSpPr>
        <p:spPr bwMode="auto">
          <a:xfrm flipH="1" flipV="1">
            <a:off x="2924175" y="4608513"/>
            <a:ext cx="709613" cy="152400"/>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7" name="Line 31"/>
          <p:cNvSpPr>
            <a:spLocks noChangeShapeType="1"/>
          </p:cNvSpPr>
          <p:nvPr/>
        </p:nvSpPr>
        <p:spPr bwMode="auto">
          <a:xfrm flipH="1" flipV="1">
            <a:off x="3546475" y="4098925"/>
            <a:ext cx="423863" cy="271463"/>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8" name="Line 32"/>
          <p:cNvSpPr>
            <a:spLocks noChangeShapeType="1"/>
          </p:cNvSpPr>
          <p:nvPr/>
        </p:nvSpPr>
        <p:spPr bwMode="auto">
          <a:xfrm flipH="1" flipV="1">
            <a:off x="2803525" y="4532313"/>
            <a:ext cx="809625" cy="269875"/>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9" name="Line 33"/>
          <p:cNvSpPr>
            <a:spLocks noChangeShapeType="1"/>
          </p:cNvSpPr>
          <p:nvPr/>
        </p:nvSpPr>
        <p:spPr bwMode="auto">
          <a:xfrm flipH="1" flipV="1">
            <a:off x="3317875" y="4075113"/>
            <a:ext cx="573088" cy="260350"/>
          </a:xfrm>
          <a:prstGeom prst="line">
            <a:avLst/>
          </a:prstGeom>
          <a:noFill/>
          <a:ln w="28575">
            <a:solidFill>
              <a:schemeClr val="tx1"/>
            </a:solidFill>
            <a:round/>
            <a:headEnd type="none" w="sm" len="sm"/>
            <a:tailEnd type="stealth" w="med" len="med"/>
          </a:ln>
        </p:spPr>
        <p:txBody>
          <a:bodyPr wrap="none" anchor="ct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850900" y="1631244"/>
            <a:ext cx="7772400" cy="4114800"/>
          </a:xfrm>
        </p:spPr>
        <p:txBody>
          <a:bodyPr/>
          <a:lstStyle/>
          <a:p>
            <a:r>
              <a:rPr lang="en-US" dirty="0"/>
              <a:t>Identify applications of imaging related to live cell work</a:t>
            </a:r>
          </a:p>
          <a:p>
            <a:r>
              <a:rPr lang="en-US" dirty="0"/>
              <a:t>Identify tools useful for doing live cell work</a:t>
            </a:r>
          </a:p>
          <a:p>
            <a:r>
              <a:rPr lang="en-US" dirty="0"/>
              <a:t>Identify reagents compatible with live cell imaging</a:t>
            </a:r>
          </a:p>
          <a:p>
            <a:r>
              <a:rPr lang="en-US" dirty="0"/>
              <a:t>Identify problems associated with live cell imaging</a:t>
            </a:r>
          </a:p>
          <a:p>
            <a:r>
              <a:rPr lang="en-US" dirty="0"/>
              <a:t>Show  some examples of live cell imaging</a:t>
            </a:r>
          </a:p>
        </p:txBody>
      </p:sp>
    </p:spTree>
    <p:extLst>
      <p:ext uri="{BB962C8B-B14F-4D97-AF65-F5344CB8AC3E}">
        <p14:creationId xmlns:p14="http://schemas.microsoft.com/office/powerpoint/2010/main" val="1243599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122363" y="113066"/>
            <a:ext cx="7772400" cy="881062"/>
          </a:xfrm>
          <a:noFill/>
        </p:spPr>
        <p:txBody>
          <a:bodyPr lIns="90480" tIns="44446" rIns="90480" bIns="44446"/>
          <a:lstStyle/>
          <a:p>
            <a:r>
              <a:rPr lang="en-US" b="1" dirty="0"/>
              <a:t>Specific Organelle Probes</a:t>
            </a:r>
          </a:p>
        </p:txBody>
      </p:sp>
      <p:sp>
        <p:nvSpPr>
          <p:cNvPr id="14339" name="Rectangle 3"/>
          <p:cNvSpPr>
            <a:spLocks noGrp="1" noChangeArrowheads="1"/>
          </p:cNvSpPr>
          <p:nvPr>
            <p:ph type="subTitle" idx="1"/>
          </p:nvPr>
        </p:nvSpPr>
        <p:spPr>
          <a:xfrm>
            <a:off x="1179513" y="1754188"/>
            <a:ext cx="7753350" cy="1752600"/>
          </a:xfrm>
          <a:noFill/>
        </p:spPr>
        <p:txBody>
          <a:bodyPr lIns="90480" tIns="44446" rIns="90480" bIns="44446"/>
          <a:lstStyle/>
          <a:p>
            <a:pPr marL="333375" indent="-333375" algn="l" defTabSz="887413"/>
            <a:r>
              <a:rPr lang="en-US" sz="2600"/>
              <a:t>BODIPY	   	Golgi		505		511	</a:t>
            </a:r>
          </a:p>
          <a:p>
            <a:pPr marL="333375" indent="-333375" algn="l" defTabSz="887413"/>
            <a:r>
              <a:rPr lang="en-US" sz="2600"/>
              <a:t>NBD		   	Golgi		488		525</a:t>
            </a:r>
          </a:p>
          <a:p>
            <a:pPr marL="333375" indent="-333375" algn="l" defTabSz="887413"/>
            <a:r>
              <a:rPr lang="en-US" sz="2600"/>
              <a:t>DPH 		   	Lipid		350		420</a:t>
            </a:r>
          </a:p>
          <a:p>
            <a:pPr marL="333375" indent="-333375" algn="l" defTabSz="887413"/>
            <a:r>
              <a:rPr lang="en-US" sz="2600"/>
              <a:t>TMA-DPH	      	Lipid		350		420</a:t>
            </a:r>
          </a:p>
          <a:p>
            <a:pPr marL="333375" indent="-333375" algn="l" defTabSz="887413"/>
            <a:r>
              <a:rPr lang="en-US" sz="2600"/>
              <a:t>Rhodamine 123	</a:t>
            </a:r>
            <a:r>
              <a:rPr lang="en-US" sz="2500"/>
              <a:t>Mitochondria</a:t>
            </a:r>
            <a:r>
              <a:rPr lang="en-US" sz="2600"/>
              <a:t>	488		525</a:t>
            </a:r>
          </a:p>
          <a:p>
            <a:pPr marL="333375" indent="-333375" algn="l" defTabSz="887413"/>
            <a:r>
              <a:rPr lang="en-US" sz="2600"/>
              <a:t>DiO			Lipid		488		500</a:t>
            </a:r>
          </a:p>
          <a:p>
            <a:pPr marL="333375" indent="-333375" algn="l" defTabSz="887413"/>
            <a:r>
              <a:rPr lang="en-US" sz="2600"/>
              <a:t>diI-Cn-(5)		Lipid		550		565</a:t>
            </a:r>
          </a:p>
          <a:p>
            <a:pPr marL="333375" indent="-333375" algn="l" defTabSz="887413"/>
            <a:r>
              <a:rPr lang="en-US" sz="2600"/>
              <a:t>diO-Cn-(3)		Lipid		488		500</a:t>
            </a:r>
          </a:p>
          <a:p>
            <a:pPr marL="333375" indent="-333375" algn="l" defTabSz="887413"/>
            <a:endParaRPr lang="en-US" sz="2600"/>
          </a:p>
        </p:txBody>
      </p:sp>
      <p:sp>
        <p:nvSpPr>
          <p:cNvPr id="14340" name="Line 4"/>
          <p:cNvSpPr>
            <a:spLocks noChangeShapeType="1"/>
          </p:cNvSpPr>
          <p:nvPr/>
        </p:nvSpPr>
        <p:spPr bwMode="auto">
          <a:xfrm>
            <a:off x="1122363" y="1671638"/>
            <a:ext cx="8315325" cy="0"/>
          </a:xfrm>
          <a:prstGeom prst="line">
            <a:avLst/>
          </a:prstGeom>
          <a:noFill/>
          <a:ln w="12700">
            <a:solidFill>
              <a:schemeClr val="tx1"/>
            </a:solidFill>
            <a:round/>
            <a:headEnd/>
            <a:tailEnd/>
          </a:ln>
        </p:spPr>
        <p:txBody>
          <a:bodyPr wrap="none" anchor="ctr"/>
          <a:lstStyle/>
          <a:p>
            <a:endParaRPr lang="en-US"/>
          </a:p>
        </p:txBody>
      </p:sp>
      <p:sp>
        <p:nvSpPr>
          <p:cNvPr id="14341" name="Rectangle 5"/>
          <p:cNvSpPr>
            <a:spLocks noChangeArrowheads="1"/>
          </p:cNvSpPr>
          <p:nvPr/>
        </p:nvSpPr>
        <p:spPr bwMode="auto">
          <a:xfrm>
            <a:off x="1366838" y="1181100"/>
            <a:ext cx="7064375" cy="454025"/>
          </a:xfrm>
          <a:prstGeom prst="rect">
            <a:avLst/>
          </a:prstGeom>
          <a:noFill/>
          <a:ln w="12700">
            <a:noFill/>
            <a:miter lim="800000"/>
            <a:headEnd/>
            <a:tailEnd/>
          </a:ln>
        </p:spPr>
        <p:txBody>
          <a:bodyPr wrap="none" lIns="90480" tIns="44446" rIns="90480" bIns="44446">
            <a:spAutoFit/>
          </a:bodyPr>
          <a:lstStyle/>
          <a:p>
            <a:r>
              <a:rPr lang="en-US" b="1"/>
              <a:t>Probe		   	 Site	     Excitation	   Emission</a:t>
            </a:r>
          </a:p>
        </p:txBody>
      </p:sp>
      <p:grpSp>
        <p:nvGrpSpPr>
          <p:cNvPr id="14342" name="Group 6"/>
          <p:cNvGrpSpPr>
            <a:grpSpLocks/>
          </p:cNvGrpSpPr>
          <p:nvPr/>
        </p:nvGrpSpPr>
        <p:grpSpPr bwMode="auto">
          <a:xfrm>
            <a:off x="1136650" y="2138363"/>
            <a:ext cx="7243763" cy="3381375"/>
            <a:chOff x="715" y="1347"/>
            <a:chExt cx="4564" cy="2130"/>
          </a:xfrm>
        </p:grpSpPr>
        <p:sp>
          <p:nvSpPr>
            <p:cNvPr id="14360" name="Line 7"/>
            <p:cNvSpPr>
              <a:spLocks noChangeShapeType="1"/>
            </p:cNvSpPr>
            <p:nvPr/>
          </p:nvSpPr>
          <p:spPr bwMode="auto">
            <a:xfrm>
              <a:off x="715" y="1347"/>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1" name="Line 8"/>
            <p:cNvSpPr>
              <a:spLocks noChangeShapeType="1"/>
            </p:cNvSpPr>
            <p:nvPr/>
          </p:nvSpPr>
          <p:spPr bwMode="auto">
            <a:xfrm>
              <a:off x="715" y="3477"/>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2" name="Line 9"/>
            <p:cNvSpPr>
              <a:spLocks noChangeShapeType="1"/>
            </p:cNvSpPr>
            <p:nvPr/>
          </p:nvSpPr>
          <p:spPr bwMode="auto">
            <a:xfrm>
              <a:off x="715" y="1656"/>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3" name="Line 10"/>
            <p:cNvSpPr>
              <a:spLocks noChangeShapeType="1"/>
            </p:cNvSpPr>
            <p:nvPr/>
          </p:nvSpPr>
          <p:spPr bwMode="auto">
            <a:xfrm>
              <a:off x="715" y="1959"/>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4" name="Line 11"/>
            <p:cNvSpPr>
              <a:spLocks noChangeShapeType="1"/>
            </p:cNvSpPr>
            <p:nvPr/>
          </p:nvSpPr>
          <p:spPr bwMode="auto">
            <a:xfrm>
              <a:off x="715" y="2271"/>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5" name="Line 12"/>
            <p:cNvSpPr>
              <a:spLocks noChangeShapeType="1"/>
            </p:cNvSpPr>
            <p:nvPr/>
          </p:nvSpPr>
          <p:spPr bwMode="auto">
            <a:xfrm>
              <a:off x="715" y="2565"/>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6" name="Line 13"/>
            <p:cNvSpPr>
              <a:spLocks noChangeShapeType="1"/>
            </p:cNvSpPr>
            <p:nvPr/>
          </p:nvSpPr>
          <p:spPr bwMode="auto">
            <a:xfrm>
              <a:off x="715" y="2868"/>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7" name="Line 14"/>
            <p:cNvSpPr>
              <a:spLocks noChangeShapeType="1"/>
            </p:cNvSpPr>
            <p:nvPr/>
          </p:nvSpPr>
          <p:spPr bwMode="auto">
            <a:xfrm>
              <a:off x="715" y="3180"/>
              <a:ext cx="4564" cy="0"/>
            </a:xfrm>
            <a:prstGeom prst="line">
              <a:avLst/>
            </a:prstGeom>
            <a:noFill/>
            <a:ln w="12700">
              <a:solidFill>
                <a:srgbClr val="CECECE"/>
              </a:solidFill>
              <a:prstDash val="dash"/>
              <a:round/>
              <a:headEnd/>
              <a:tailEnd/>
            </a:ln>
          </p:spPr>
          <p:txBody>
            <a:bodyPr wrap="none" anchor="ctr"/>
            <a:lstStyle/>
            <a:p>
              <a:endParaRPr lang="en-US"/>
            </a:p>
          </p:txBody>
        </p:sp>
      </p:grpSp>
      <p:sp>
        <p:nvSpPr>
          <p:cNvPr id="14343" name="Rectangle 15"/>
          <p:cNvSpPr>
            <a:spLocks noChangeArrowheads="1"/>
          </p:cNvSpPr>
          <p:nvPr/>
        </p:nvSpPr>
        <p:spPr bwMode="auto">
          <a:xfrm>
            <a:off x="5856641" y="5600700"/>
            <a:ext cx="3976687" cy="1092200"/>
          </a:xfrm>
          <a:prstGeom prst="rect">
            <a:avLst/>
          </a:prstGeom>
          <a:noFill/>
          <a:ln w="12700">
            <a:noFill/>
            <a:miter lim="800000"/>
            <a:headEnd/>
            <a:tailEnd/>
          </a:ln>
        </p:spPr>
        <p:txBody>
          <a:bodyPr wrap="none" lIns="90480" tIns="44446" rIns="90480" bIns="44446">
            <a:spAutoFit/>
          </a:bodyPr>
          <a:lstStyle/>
          <a:p>
            <a:r>
              <a:rPr lang="en-US" sz="1600" dirty="0"/>
              <a:t>BODIPY - borate-</a:t>
            </a:r>
            <a:r>
              <a:rPr lang="en-US" sz="1600" dirty="0" err="1"/>
              <a:t>dipyrromethene</a:t>
            </a:r>
            <a:r>
              <a:rPr lang="en-US" sz="1600" dirty="0"/>
              <a:t> complexes</a:t>
            </a:r>
          </a:p>
          <a:p>
            <a:r>
              <a:rPr lang="en-US" sz="1600" dirty="0"/>
              <a:t>NBD - </a:t>
            </a:r>
            <a:r>
              <a:rPr lang="en-US" sz="1600" dirty="0" err="1"/>
              <a:t>nitrobenzoxadiazole</a:t>
            </a:r>
            <a:endParaRPr lang="en-US" sz="1600" dirty="0"/>
          </a:p>
          <a:p>
            <a:r>
              <a:rPr lang="en-US" sz="1600" dirty="0"/>
              <a:t>DPH - </a:t>
            </a:r>
            <a:r>
              <a:rPr lang="en-US" sz="1600" dirty="0" err="1"/>
              <a:t>diphenylhexatriene</a:t>
            </a:r>
            <a:endParaRPr lang="en-US" sz="1600" dirty="0"/>
          </a:p>
          <a:p>
            <a:r>
              <a:rPr lang="en-US" sz="1600" dirty="0"/>
              <a:t>TMA - </a:t>
            </a:r>
            <a:r>
              <a:rPr lang="en-US" sz="1600" dirty="0" err="1"/>
              <a:t>trimethylammonium</a:t>
            </a:r>
            <a:endParaRPr lang="en-US" sz="1600" dirty="0"/>
          </a:p>
        </p:txBody>
      </p:sp>
      <p:sp>
        <p:nvSpPr>
          <p:cNvPr id="14344" name="Rectangle 16"/>
          <p:cNvSpPr>
            <a:spLocks noChangeArrowheads="1"/>
          </p:cNvSpPr>
          <p:nvPr/>
        </p:nvSpPr>
        <p:spPr bwMode="auto">
          <a:xfrm>
            <a:off x="8437563" y="1747838"/>
            <a:ext cx="914400" cy="304800"/>
          </a:xfrm>
          <a:prstGeom prst="rect">
            <a:avLst/>
          </a:prstGeom>
          <a:solidFill>
            <a:srgbClr val="00FF99"/>
          </a:solidFill>
          <a:ln w="12700">
            <a:solidFill>
              <a:schemeClr val="tx1"/>
            </a:solidFill>
            <a:miter lim="800000"/>
            <a:headEnd/>
            <a:tailEnd/>
          </a:ln>
        </p:spPr>
        <p:txBody>
          <a:bodyPr wrap="none" anchor="ctr"/>
          <a:lstStyle/>
          <a:p>
            <a:endParaRPr lang="en-US"/>
          </a:p>
        </p:txBody>
      </p:sp>
      <p:sp>
        <p:nvSpPr>
          <p:cNvPr id="14345" name="Rectangle 17"/>
          <p:cNvSpPr>
            <a:spLocks noChangeArrowheads="1"/>
          </p:cNvSpPr>
          <p:nvPr/>
        </p:nvSpPr>
        <p:spPr bwMode="auto">
          <a:xfrm>
            <a:off x="8437563" y="2741613"/>
            <a:ext cx="914400" cy="304800"/>
          </a:xfrm>
          <a:prstGeom prst="rect">
            <a:avLst/>
          </a:prstGeom>
          <a:solidFill>
            <a:srgbClr val="99CCFF"/>
          </a:solidFill>
          <a:ln w="12700">
            <a:solidFill>
              <a:schemeClr val="tx1"/>
            </a:solidFill>
            <a:miter lim="800000"/>
            <a:headEnd/>
            <a:tailEnd/>
          </a:ln>
        </p:spPr>
        <p:txBody>
          <a:bodyPr wrap="none" anchor="ctr"/>
          <a:lstStyle/>
          <a:p>
            <a:endParaRPr lang="en-US"/>
          </a:p>
        </p:txBody>
      </p:sp>
      <p:sp>
        <p:nvSpPr>
          <p:cNvPr id="14346" name="Rectangle 18"/>
          <p:cNvSpPr>
            <a:spLocks noChangeArrowheads="1"/>
          </p:cNvSpPr>
          <p:nvPr/>
        </p:nvSpPr>
        <p:spPr bwMode="auto">
          <a:xfrm>
            <a:off x="8437563" y="3252788"/>
            <a:ext cx="914400" cy="304800"/>
          </a:xfrm>
          <a:prstGeom prst="rect">
            <a:avLst/>
          </a:prstGeom>
          <a:solidFill>
            <a:srgbClr val="99CCFF"/>
          </a:solidFill>
          <a:ln w="12700">
            <a:solidFill>
              <a:schemeClr val="tx1"/>
            </a:solidFill>
            <a:miter lim="800000"/>
            <a:headEnd/>
            <a:tailEnd/>
          </a:ln>
        </p:spPr>
        <p:txBody>
          <a:bodyPr wrap="none" anchor="ctr"/>
          <a:lstStyle/>
          <a:p>
            <a:endParaRPr lang="en-US"/>
          </a:p>
        </p:txBody>
      </p:sp>
      <p:sp>
        <p:nvSpPr>
          <p:cNvPr id="14347" name="Rectangle 19"/>
          <p:cNvSpPr>
            <a:spLocks noChangeArrowheads="1"/>
          </p:cNvSpPr>
          <p:nvPr/>
        </p:nvSpPr>
        <p:spPr bwMode="auto">
          <a:xfrm>
            <a:off x="8437563" y="3711575"/>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4348" name="Rectangle 20"/>
          <p:cNvSpPr>
            <a:spLocks noChangeArrowheads="1"/>
          </p:cNvSpPr>
          <p:nvPr/>
        </p:nvSpPr>
        <p:spPr bwMode="auto">
          <a:xfrm>
            <a:off x="8437563" y="4221163"/>
            <a:ext cx="914400" cy="304800"/>
          </a:xfrm>
          <a:prstGeom prst="rect">
            <a:avLst/>
          </a:prstGeom>
          <a:solidFill>
            <a:srgbClr val="00FF99"/>
          </a:solidFill>
          <a:ln w="12700">
            <a:solidFill>
              <a:schemeClr val="tx1"/>
            </a:solidFill>
            <a:miter lim="800000"/>
            <a:headEnd/>
            <a:tailEnd/>
          </a:ln>
        </p:spPr>
        <p:txBody>
          <a:bodyPr wrap="none" anchor="ctr"/>
          <a:lstStyle/>
          <a:p>
            <a:endParaRPr lang="en-US"/>
          </a:p>
        </p:txBody>
      </p:sp>
      <p:sp>
        <p:nvSpPr>
          <p:cNvPr id="14349" name="Rectangle 21"/>
          <p:cNvSpPr>
            <a:spLocks noChangeArrowheads="1"/>
          </p:cNvSpPr>
          <p:nvPr/>
        </p:nvSpPr>
        <p:spPr bwMode="auto">
          <a:xfrm>
            <a:off x="8437563" y="4730750"/>
            <a:ext cx="914400" cy="304800"/>
          </a:xfrm>
          <a:prstGeom prst="rect">
            <a:avLst/>
          </a:prstGeom>
          <a:solidFill>
            <a:srgbClr val="FFB217"/>
          </a:solidFill>
          <a:ln w="12700">
            <a:solidFill>
              <a:schemeClr val="tx1"/>
            </a:solidFill>
            <a:miter lim="800000"/>
            <a:headEnd/>
            <a:tailEnd/>
          </a:ln>
        </p:spPr>
        <p:txBody>
          <a:bodyPr wrap="none" anchor="ctr"/>
          <a:lstStyle/>
          <a:p>
            <a:endParaRPr lang="en-US"/>
          </a:p>
        </p:txBody>
      </p:sp>
      <p:sp>
        <p:nvSpPr>
          <p:cNvPr id="14350" name="Rectangle 22"/>
          <p:cNvSpPr>
            <a:spLocks noChangeArrowheads="1"/>
          </p:cNvSpPr>
          <p:nvPr/>
        </p:nvSpPr>
        <p:spPr bwMode="auto">
          <a:xfrm>
            <a:off x="8437563" y="5200650"/>
            <a:ext cx="914400" cy="304800"/>
          </a:xfrm>
          <a:prstGeom prst="rect">
            <a:avLst/>
          </a:prstGeom>
          <a:solidFill>
            <a:srgbClr val="0CFAF4"/>
          </a:solidFill>
          <a:ln w="12700">
            <a:solidFill>
              <a:schemeClr val="tx1"/>
            </a:solidFill>
            <a:miter lim="800000"/>
            <a:headEnd/>
            <a:tailEnd/>
          </a:ln>
        </p:spPr>
        <p:txBody>
          <a:bodyPr wrap="none" anchor="ctr"/>
          <a:lstStyle/>
          <a:p>
            <a:endParaRPr lang="en-US"/>
          </a:p>
        </p:txBody>
      </p:sp>
      <p:sp>
        <p:nvSpPr>
          <p:cNvPr id="14351" name="Rectangle 23"/>
          <p:cNvSpPr>
            <a:spLocks noChangeArrowheads="1"/>
          </p:cNvSpPr>
          <p:nvPr/>
        </p:nvSpPr>
        <p:spPr bwMode="auto">
          <a:xfrm>
            <a:off x="8437563" y="228600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4352" name="Rectangle 24"/>
          <p:cNvSpPr>
            <a:spLocks noChangeArrowheads="1"/>
          </p:cNvSpPr>
          <p:nvPr/>
        </p:nvSpPr>
        <p:spPr bwMode="auto">
          <a:xfrm>
            <a:off x="6432550" y="1744663"/>
            <a:ext cx="914400" cy="304800"/>
          </a:xfrm>
          <a:prstGeom prst="rect">
            <a:avLst/>
          </a:prstGeom>
          <a:solidFill>
            <a:srgbClr val="0CFAF4"/>
          </a:solidFill>
          <a:ln w="12700">
            <a:solidFill>
              <a:schemeClr val="tx1"/>
            </a:solidFill>
            <a:miter lim="800000"/>
            <a:headEnd/>
            <a:tailEnd/>
          </a:ln>
        </p:spPr>
        <p:txBody>
          <a:bodyPr wrap="none" anchor="ctr"/>
          <a:lstStyle/>
          <a:p>
            <a:endParaRPr lang="en-US"/>
          </a:p>
        </p:txBody>
      </p:sp>
      <p:sp>
        <p:nvSpPr>
          <p:cNvPr id="14353" name="Rectangle 25"/>
          <p:cNvSpPr>
            <a:spLocks noChangeArrowheads="1"/>
          </p:cNvSpPr>
          <p:nvPr/>
        </p:nvSpPr>
        <p:spPr bwMode="auto">
          <a:xfrm>
            <a:off x="6432550" y="2738438"/>
            <a:ext cx="9144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4354" name="Rectangle 26"/>
          <p:cNvSpPr>
            <a:spLocks noChangeArrowheads="1"/>
          </p:cNvSpPr>
          <p:nvPr/>
        </p:nvSpPr>
        <p:spPr bwMode="auto">
          <a:xfrm>
            <a:off x="6432550" y="3251200"/>
            <a:ext cx="914400" cy="303213"/>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4355" name="Rectangle 27"/>
          <p:cNvSpPr>
            <a:spLocks noChangeArrowheads="1"/>
          </p:cNvSpPr>
          <p:nvPr/>
        </p:nvSpPr>
        <p:spPr bwMode="auto">
          <a:xfrm>
            <a:off x="6432550" y="3708400"/>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6" name="Rectangle 28"/>
          <p:cNvSpPr>
            <a:spLocks noChangeArrowheads="1"/>
          </p:cNvSpPr>
          <p:nvPr/>
        </p:nvSpPr>
        <p:spPr bwMode="auto">
          <a:xfrm>
            <a:off x="6432550" y="4217988"/>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7" name="Rectangle 29"/>
          <p:cNvSpPr>
            <a:spLocks noChangeArrowheads="1"/>
          </p:cNvSpPr>
          <p:nvPr/>
        </p:nvSpPr>
        <p:spPr bwMode="auto">
          <a:xfrm>
            <a:off x="6432550" y="4727575"/>
            <a:ext cx="914400" cy="30480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4358" name="Rectangle 30"/>
          <p:cNvSpPr>
            <a:spLocks noChangeArrowheads="1"/>
          </p:cNvSpPr>
          <p:nvPr/>
        </p:nvSpPr>
        <p:spPr bwMode="auto">
          <a:xfrm>
            <a:off x="6432550" y="5197475"/>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9" name="Rectangle 31"/>
          <p:cNvSpPr>
            <a:spLocks noChangeArrowheads="1"/>
          </p:cNvSpPr>
          <p:nvPr/>
        </p:nvSpPr>
        <p:spPr bwMode="auto">
          <a:xfrm>
            <a:off x="6432550" y="2282825"/>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87338" y="1797050"/>
            <a:ext cx="9736137" cy="3135313"/>
          </a:xfrm>
          <a:prstGeom prst="rect">
            <a:avLst/>
          </a:prstGeom>
          <a:solidFill>
            <a:srgbClr val="FDE3BA"/>
          </a:solidFill>
          <a:ln w="12700">
            <a:noFill/>
            <a:miter lim="800000"/>
            <a:headEnd/>
            <a:tailEnd/>
          </a:ln>
        </p:spPr>
        <p:txBody>
          <a:bodyPr wrap="none" anchor="ctr"/>
          <a:lstStyle/>
          <a:p>
            <a:endParaRPr lang="en-US"/>
          </a:p>
        </p:txBody>
      </p:sp>
      <p:sp>
        <p:nvSpPr>
          <p:cNvPr id="15363" name="Rectangle 3"/>
          <p:cNvSpPr>
            <a:spLocks noGrp="1" noChangeArrowheads="1"/>
          </p:cNvSpPr>
          <p:nvPr>
            <p:ph type="title"/>
          </p:nvPr>
        </p:nvSpPr>
        <p:spPr>
          <a:noFill/>
        </p:spPr>
        <p:txBody>
          <a:bodyPr lIns="93221" tIns="45792" rIns="93221" bIns="45792"/>
          <a:lstStyle/>
          <a:p>
            <a:pPr defTabSz="903288"/>
            <a:r>
              <a:rPr lang="en-US"/>
              <a:t>Organelle Function</a:t>
            </a:r>
          </a:p>
        </p:txBody>
      </p:sp>
      <p:sp>
        <p:nvSpPr>
          <p:cNvPr id="15364" name="Rectangle 4"/>
          <p:cNvSpPr>
            <a:spLocks noGrp="1" noChangeArrowheads="1"/>
          </p:cNvSpPr>
          <p:nvPr>
            <p:ph type="body" idx="1"/>
          </p:nvPr>
        </p:nvSpPr>
        <p:spPr>
          <a:xfrm>
            <a:off x="295275" y="1981200"/>
            <a:ext cx="9732963" cy="4114800"/>
          </a:xfrm>
          <a:noFill/>
        </p:spPr>
        <p:txBody>
          <a:bodyPr lIns="93221" tIns="45792" rIns="93221" bIns="45792"/>
          <a:lstStyle/>
          <a:p>
            <a:pPr marL="338138" indent="-338138" defTabSz="903288"/>
            <a:r>
              <a:rPr lang="en-US"/>
              <a:t>Mitochondria				Rhodamine 123</a:t>
            </a:r>
          </a:p>
          <a:p>
            <a:pPr marL="338138" indent="-338138" defTabSz="903288"/>
            <a:r>
              <a:rPr lang="en-US"/>
              <a:t>Endosomes				Ceramides</a:t>
            </a:r>
          </a:p>
          <a:p>
            <a:pPr marL="338138" indent="-338138" defTabSz="903288"/>
            <a:r>
              <a:rPr lang="en-US"/>
              <a:t>Golgi					BODIPY-Ceramide</a:t>
            </a:r>
          </a:p>
          <a:p>
            <a:pPr marL="338138" indent="-338138" defTabSz="903288"/>
            <a:r>
              <a:rPr lang="en-US"/>
              <a:t>Endoplasmic Reticulum		DiOC</a:t>
            </a:r>
            <a:r>
              <a:rPr lang="en-US" baseline="-25000"/>
              <a:t>6</a:t>
            </a:r>
            <a:r>
              <a:rPr lang="en-US" sz="2400"/>
              <a:t>(3) </a:t>
            </a:r>
            <a:r>
              <a:rPr lang="en-US"/>
              <a:t>Carbocyanine</a:t>
            </a:r>
          </a:p>
        </p:txBody>
      </p:sp>
      <p:grpSp>
        <p:nvGrpSpPr>
          <p:cNvPr id="15365" name="Group 5"/>
          <p:cNvGrpSpPr>
            <a:grpSpLocks/>
          </p:cNvGrpSpPr>
          <p:nvPr/>
        </p:nvGrpSpPr>
        <p:grpSpPr bwMode="auto">
          <a:xfrm>
            <a:off x="2841625" y="2317750"/>
            <a:ext cx="2484438" cy="1824038"/>
            <a:chOff x="1734" y="1401"/>
            <a:chExt cx="1516" cy="1104"/>
          </a:xfrm>
        </p:grpSpPr>
        <p:sp>
          <p:nvSpPr>
            <p:cNvPr id="15366" name="Line 6"/>
            <p:cNvSpPr>
              <a:spLocks noChangeShapeType="1"/>
            </p:cNvSpPr>
            <p:nvPr/>
          </p:nvSpPr>
          <p:spPr bwMode="auto">
            <a:xfrm>
              <a:off x="2279" y="1401"/>
              <a:ext cx="971" cy="2"/>
            </a:xfrm>
            <a:prstGeom prst="line">
              <a:avLst/>
            </a:prstGeom>
            <a:noFill/>
            <a:ln w="12700">
              <a:solidFill>
                <a:schemeClr val="tx1"/>
              </a:solidFill>
              <a:round/>
              <a:headEnd/>
              <a:tailEnd type="triangle" w="med" len="med"/>
            </a:ln>
          </p:spPr>
          <p:txBody>
            <a:bodyPr wrap="none" anchor="ctr"/>
            <a:lstStyle/>
            <a:p>
              <a:endParaRPr lang="en-US"/>
            </a:p>
          </p:txBody>
        </p:sp>
        <p:sp>
          <p:nvSpPr>
            <p:cNvPr id="15367" name="Line 7"/>
            <p:cNvSpPr>
              <a:spLocks noChangeShapeType="1"/>
            </p:cNvSpPr>
            <p:nvPr/>
          </p:nvSpPr>
          <p:spPr bwMode="auto">
            <a:xfrm flipV="1">
              <a:off x="2262" y="1730"/>
              <a:ext cx="988" cy="11"/>
            </a:xfrm>
            <a:prstGeom prst="line">
              <a:avLst/>
            </a:prstGeom>
            <a:noFill/>
            <a:ln w="12700">
              <a:solidFill>
                <a:schemeClr val="tx1"/>
              </a:solidFill>
              <a:round/>
              <a:headEnd/>
              <a:tailEnd type="triangle" w="med" len="med"/>
            </a:ln>
          </p:spPr>
          <p:txBody>
            <a:bodyPr wrap="none" anchor="ctr"/>
            <a:lstStyle/>
            <a:p>
              <a:endParaRPr lang="en-US"/>
            </a:p>
          </p:txBody>
        </p:sp>
        <p:sp>
          <p:nvSpPr>
            <p:cNvPr id="15368" name="Line 8"/>
            <p:cNvSpPr>
              <a:spLocks noChangeShapeType="1"/>
            </p:cNvSpPr>
            <p:nvPr/>
          </p:nvSpPr>
          <p:spPr bwMode="auto">
            <a:xfrm>
              <a:off x="1734" y="2121"/>
              <a:ext cx="1516" cy="3"/>
            </a:xfrm>
            <a:prstGeom prst="line">
              <a:avLst/>
            </a:prstGeom>
            <a:noFill/>
            <a:ln w="12700">
              <a:solidFill>
                <a:schemeClr val="tx1"/>
              </a:solidFill>
              <a:round/>
              <a:headEnd/>
              <a:tailEnd type="triangle" w="med" len="med"/>
            </a:ln>
          </p:spPr>
          <p:txBody>
            <a:bodyPr wrap="none" anchor="ctr"/>
            <a:lstStyle/>
            <a:p>
              <a:endParaRPr lang="en-US"/>
            </a:p>
          </p:txBody>
        </p:sp>
        <p:sp>
          <p:nvSpPr>
            <p:cNvPr id="15369" name="Line 9"/>
            <p:cNvSpPr>
              <a:spLocks noChangeShapeType="1"/>
            </p:cNvSpPr>
            <p:nvPr/>
          </p:nvSpPr>
          <p:spPr bwMode="auto">
            <a:xfrm>
              <a:off x="3049" y="2505"/>
              <a:ext cx="201" cy="0"/>
            </a:xfrm>
            <a:prstGeom prst="line">
              <a:avLst/>
            </a:prstGeom>
            <a:noFill/>
            <a:ln w="12700">
              <a:solidFill>
                <a:schemeClr val="tx1"/>
              </a:solidFill>
              <a:round/>
              <a:headEnd/>
              <a:tailEnd type="triangle" w="med" len="med"/>
            </a:ln>
          </p:spPr>
          <p:txBody>
            <a:bodyPr wrap="none" anchor="ctr"/>
            <a:lstStyle/>
            <a:p>
              <a:endParaRPr lang="en-US"/>
            </a:p>
          </p:txBody>
        </p:sp>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49300" y="2655888"/>
            <a:ext cx="8204200" cy="2633662"/>
          </a:xfrm>
          <a:prstGeom prst="rect">
            <a:avLst/>
          </a:prstGeom>
          <a:solidFill>
            <a:srgbClr val="FDE3BA"/>
          </a:solidFill>
          <a:ln w="12700">
            <a:noFill/>
            <a:miter lim="800000"/>
            <a:headEnd/>
            <a:tailEnd/>
          </a:ln>
        </p:spPr>
        <p:txBody>
          <a:bodyPr wrap="none" anchor="ctr"/>
          <a:lstStyle/>
          <a:p>
            <a:endParaRPr lang="en-US"/>
          </a:p>
        </p:txBody>
      </p:sp>
      <p:sp>
        <p:nvSpPr>
          <p:cNvPr id="16387" name="Rectangle 3"/>
          <p:cNvSpPr>
            <a:spLocks noGrp="1" noChangeArrowheads="1"/>
          </p:cNvSpPr>
          <p:nvPr>
            <p:ph type="title"/>
          </p:nvPr>
        </p:nvSpPr>
        <p:spPr>
          <a:xfrm>
            <a:off x="1258888" y="47625"/>
            <a:ext cx="7772400" cy="933450"/>
          </a:xfrm>
          <a:noFill/>
        </p:spPr>
        <p:txBody>
          <a:bodyPr lIns="84130" tIns="42858" rIns="84130" bIns="42858"/>
          <a:lstStyle/>
          <a:p>
            <a:pPr defTabSz="815975"/>
            <a:r>
              <a:rPr lang="en-US" sz="4000"/>
              <a:t>Calcium Related Applications</a:t>
            </a:r>
          </a:p>
        </p:txBody>
      </p:sp>
      <p:sp>
        <p:nvSpPr>
          <p:cNvPr id="16388" name="Rectangle 4"/>
          <p:cNvSpPr>
            <a:spLocks noGrp="1" noChangeArrowheads="1"/>
          </p:cNvSpPr>
          <p:nvPr>
            <p:ph type="body" idx="1"/>
          </p:nvPr>
        </p:nvSpPr>
        <p:spPr>
          <a:xfrm>
            <a:off x="912813" y="827088"/>
            <a:ext cx="7772400" cy="4114800"/>
          </a:xfrm>
          <a:noFill/>
        </p:spPr>
        <p:txBody>
          <a:bodyPr lIns="84130" tIns="42858" rIns="84130" bIns="42858"/>
          <a:lstStyle/>
          <a:p>
            <a:pPr marL="306388" indent="-306388" defTabSz="815975"/>
            <a:r>
              <a:rPr lang="en-US" sz="2900" b="1"/>
              <a:t>Probe Ratioing</a:t>
            </a:r>
            <a:endParaRPr lang="en-US" sz="2900"/>
          </a:p>
          <a:p>
            <a:pPr marL="663575" lvl="1" indent="-246063" defTabSz="815975"/>
            <a:r>
              <a:rPr lang="en-US" sz="2600"/>
              <a:t>Calcium Flux (Indo-1) </a:t>
            </a:r>
          </a:p>
          <a:p>
            <a:pPr marL="663575" lvl="1" indent="-246063" defTabSz="815975"/>
            <a:r>
              <a:rPr lang="en-US" sz="2600"/>
              <a:t>pH indicators (BCECF, SNARF)</a:t>
            </a:r>
          </a:p>
        </p:txBody>
      </p:sp>
      <p:sp>
        <p:nvSpPr>
          <p:cNvPr id="16389" name="Rectangle 5"/>
          <p:cNvSpPr>
            <a:spLocks noChangeArrowheads="1"/>
          </p:cNvSpPr>
          <p:nvPr/>
        </p:nvSpPr>
        <p:spPr bwMode="auto">
          <a:xfrm>
            <a:off x="1123950" y="2794000"/>
            <a:ext cx="8923338" cy="2532063"/>
          </a:xfrm>
          <a:prstGeom prst="rect">
            <a:avLst/>
          </a:prstGeom>
          <a:noFill/>
          <a:ln w="12700">
            <a:noFill/>
            <a:miter lim="800000"/>
            <a:headEnd/>
            <a:tailEnd/>
          </a:ln>
        </p:spPr>
        <p:txBody>
          <a:bodyPr lIns="95242" tIns="47621" rIns="95242" bIns="47621">
            <a:spAutoFit/>
          </a:bodyPr>
          <a:lstStyle/>
          <a:p>
            <a:pPr defTabSz="941388"/>
            <a:r>
              <a:rPr lang="en-US" b="1" i="0"/>
              <a:t>Molecule-probe		Excitation	Emission</a:t>
            </a:r>
            <a:endParaRPr lang="en-US" sz="2000" i="0"/>
          </a:p>
          <a:p>
            <a:pPr defTabSz="941388"/>
            <a:r>
              <a:rPr lang="en-US" sz="2000" i="0"/>
              <a:t>Calcium - Indo-1			351 nm		405, &gt;460 nm</a:t>
            </a:r>
          </a:p>
          <a:p>
            <a:pPr defTabSz="941388"/>
            <a:r>
              <a:rPr lang="en-US" sz="2000" i="0"/>
              <a:t>Calcium-  Fluo-3			488 nm		525 nm</a:t>
            </a:r>
          </a:p>
          <a:p>
            <a:pPr defTabSz="941388"/>
            <a:r>
              <a:rPr lang="en-US" sz="2000" i="0"/>
              <a:t>Calcium - Fura-2			363 nm		&gt;500 nm</a:t>
            </a:r>
          </a:p>
          <a:p>
            <a:pPr defTabSz="941388"/>
            <a:r>
              <a:rPr lang="en-US" sz="2000" i="0"/>
              <a:t>Calcium - Calcium Green		488 nm		515 nm</a:t>
            </a:r>
          </a:p>
          <a:p>
            <a:pPr defTabSz="941388"/>
            <a:r>
              <a:rPr lang="en-US" sz="2000" i="0"/>
              <a:t>Magnesium - Mag-Indo-1		351 nm		405, &gt;460 nm</a:t>
            </a:r>
          </a:p>
          <a:p>
            <a:pPr defTabSz="941388"/>
            <a:r>
              <a:rPr lang="en-US" sz="2000" i="0"/>
              <a:t>Phospholipase A- Acyl Pyrene	351 nm		405, &gt;460 nm</a:t>
            </a:r>
          </a:p>
          <a:p>
            <a:pPr defTabSz="941388" latinLnBrk="1"/>
            <a:endParaRPr lang="en-US" sz="2000" i="0"/>
          </a:p>
        </p:txBody>
      </p:sp>
      <p:sp>
        <p:nvSpPr>
          <p:cNvPr id="16390" name="Line 6"/>
          <p:cNvSpPr>
            <a:spLocks noChangeShapeType="1"/>
          </p:cNvSpPr>
          <p:nvPr/>
        </p:nvSpPr>
        <p:spPr bwMode="auto">
          <a:xfrm>
            <a:off x="1300163" y="2843213"/>
            <a:ext cx="7002462" cy="0"/>
          </a:xfrm>
          <a:prstGeom prst="line">
            <a:avLst/>
          </a:prstGeom>
          <a:noFill/>
          <a:ln w="25400">
            <a:solidFill>
              <a:schemeClr val="tx1"/>
            </a:solidFill>
            <a:round/>
            <a:headEnd/>
            <a:tailEnd/>
          </a:ln>
        </p:spPr>
        <p:txBody>
          <a:bodyPr wrap="none" anchor="ctr"/>
          <a:lstStyle/>
          <a:p>
            <a:endParaRPr lang="en-US"/>
          </a:p>
        </p:txBody>
      </p:sp>
    </p:spTree>
  </p:cSld>
  <p:clrMapOvr>
    <a:masterClrMapping/>
  </p:clrMapOvr>
  <p:transition advTm="384"/>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lIns="90480" tIns="44446" rIns="90480" bIns="44446"/>
          <a:lstStyle/>
          <a:p>
            <a:r>
              <a:rPr lang="en-US" b="1"/>
              <a:t>Probes for Ions</a:t>
            </a:r>
          </a:p>
        </p:txBody>
      </p:sp>
      <p:sp>
        <p:nvSpPr>
          <p:cNvPr id="17411" name="Rectangle 3"/>
          <p:cNvSpPr>
            <a:spLocks noGrp="1" noChangeArrowheads="1"/>
          </p:cNvSpPr>
          <p:nvPr>
            <p:ph type="body" idx="1"/>
          </p:nvPr>
        </p:nvSpPr>
        <p:spPr>
          <a:noFill/>
        </p:spPr>
        <p:txBody>
          <a:bodyPr lIns="90480" tIns="44446" rIns="90480" bIns="44446"/>
          <a:lstStyle/>
          <a:p>
            <a:r>
              <a:rPr lang="en-US"/>
              <a:t>INDO-1 		E</a:t>
            </a:r>
            <a:r>
              <a:rPr lang="en-US" baseline="-25000"/>
              <a:t>x</a:t>
            </a:r>
            <a:r>
              <a:rPr lang="en-US"/>
              <a:t>350		E</a:t>
            </a:r>
            <a:r>
              <a:rPr lang="en-US" baseline="-25000"/>
              <a:t>m</a:t>
            </a:r>
            <a:r>
              <a:rPr lang="en-US"/>
              <a:t>405/480</a:t>
            </a:r>
          </a:p>
          <a:p>
            <a:r>
              <a:rPr lang="en-US"/>
              <a:t>QUIN-2		E</a:t>
            </a:r>
            <a:r>
              <a:rPr lang="en-US" baseline="-25000"/>
              <a:t>x</a:t>
            </a:r>
            <a:r>
              <a:rPr lang="en-US"/>
              <a:t>350		E</a:t>
            </a:r>
            <a:r>
              <a:rPr lang="en-US" baseline="-25000"/>
              <a:t>m</a:t>
            </a:r>
            <a:r>
              <a:rPr lang="en-US"/>
              <a:t>490</a:t>
            </a:r>
          </a:p>
          <a:p>
            <a:r>
              <a:rPr lang="en-US"/>
              <a:t>Fluo-3 		E</a:t>
            </a:r>
            <a:r>
              <a:rPr lang="en-US" baseline="-25000"/>
              <a:t>x</a:t>
            </a:r>
            <a:r>
              <a:rPr lang="en-US"/>
              <a:t>488		E</a:t>
            </a:r>
            <a:r>
              <a:rPr lang="en-US" baseline="-25000"/>
              <a:t>m</a:t>
            </a:r>
            <a:r>
              <a:rPr lang="en-US"/>
              <a:t>525	</a:t>
            </a:r>
          </a:p>
          <a:p>
            <a:r>
              <a:rPr lang="en-US"/>
              <a:t>Fura -2		E</a:t>
            </a:r>
            <a:r>
              <a:rPr lang="en-US" baseline="-25000"/>
              <a:t>x</a:t>
            </a:r>
            <a:r>
              <a:rPr lang="en-US"/>
              <a:t>330/360		E</a:t>
            </a:r>
            <a:r>
              <a:rPr lang="en-US" baseline="-25000"/>
              <a:t>m</a:t>
            </a:r>
            <a:r>
              <a:rPr lang="en-US"/>
              <a:t>510</a:t>
            </a:r>
          </a:p>
        </p:txBody>
      </p:sp>
      <p:sp>
        <p:nvSpPr>
          <p:cNvPr id="17412" name="Rectangle 4"/>
          <p:cNvSpPr>
            <a:spLocks noChangeArrowheads="1"/>
          </p:cNvSpPr>
          <p:nvPr/>
        </p:nvSpPr>
        <p:spPr bwMode="auto">
          <a:xfrm>
            <a:off x="8285163" y="329565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7413" name="Rectangle 5"/>
          <p:cNvSpPr>
            <a:spLocks noChangeArrowheads="1"/>
          </p:cNvSpPr>
          <p:nvPr/>
        </p:nvSpPr>
        <p:spPr bwMode="auto">
          <a:xfrm>
            <a:off x="8286750" y="3868738"/>
            <a:ext cx="914400" cy="304800"/>
          </a:xfrm>
          <a:prstGeom prst="rect">
            <a:avLst/>
          </a:prstGeom>
          <a:solidFill>
            <a:srgbClr val="66FFFF"/>
          </a:solidFill>
          <a:ln w="12700">
            <a:solidFill>
              <a:schemeClr val="tx1"/>
            </a:solidFill>
            <a:miter lim="800000"/>
            <a:headEnd/>
            <a:tailEnd/>
          </a:ln>
        </p:spPr>
        <p:txBody>
          <a:bodyPr wrap="none" lIns="94201" tIns="47101" rIns="94201" bIns="47101" anchor="ctr"/>
          <a:lstStyle/>
          <a:p>
            <a:pPr algn="ctr" defTabSz="941388"/>
            <a:endParaRPr lang="en-US" sz="2500" i="0">
              <a:solidFill>
                <a:srgbClr val="66FFFF"/>
              </a:solidFill>
            </a:endParaRPr>
          </a:p>
        </p:txBody>
      </p:sp>
      <p:sp>
        <p:nvSpPr>
          <p:cNvPr id="17414" name="Rectangle 6"/>
          <p:cNvSpPr>
            <a:spLocks noChangeArrowheads="1"/>
          </p:cNvSpPr>
          <p:nvPr/>
        </p:nvSpPr>
        <p:spPr bwMode="auto">
          <a:xfrm>
            <a:off x="8270875" y="2727325"/>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15" name="Rectangle 7"/>
          <p:cNvSpPr>
            <a:spLocks noChangeArrowheads="1"/>
          </p:cNvSpPr>
          <p:nvPr/>
        </p:nvSpPr>
        <p:spPr bwMode="auto">
          <a:xfrm>
            <a:off x="8689975" y="2128838"/>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16" name="Rectangle 8"/>
          <p:cNvSpPr>
            <a:spLocks noChangeArrowheads="1"/>
          </p:cNvSpPr>
          <p:nvPr/>
        </p:nvSpPr>
        <p:spPr bwMode="auto">
          <a:xfrm>
            <a:off x="8675688" y="2130425"/>
            <a:ext cx="457200" cy="304800"/>
          </a:xfrm>
          <a:prstGeom prst="rect">
            <a:avLst/>
          </a:prstGeom>
          <a:solidFill>
            <a:srgbClr val="9999FF"/>
          </a:solidFill>
          <a:ln w="12700">
            <a:solidFill>
              <a:schemeClr val="tx1"/>
            </a:solidFill>
            <a:miter lim="800000"/>
            <a:headEnd/>
            <a:tailEnd/>
          </a:ln>
        </p:spPr>
        <p:txBody>
          <a:bodyPr wrap="none" anchor="ctr"/>
          <a:lstStyle/>
          <a:p>
            <a:endParaRPr lang="en-US"/>
          </a:p>
        </p:txBody>
      </p:sp>
      <p:sp>
        <p:nvSpPr>
          <p:cNvPr id="17417" name="Rectangle 9"/>
          <p:cNvSpPr>
            <a:spLocks noChangeArrowheads="1"/>
          </p:cNvSpPr>
          <p:nvPr/>
        </p:nvSpPr>
        <p:spPr bwMode="auto">
          <a:xfrm>
            <a:off x="5856288" y="3886200"/>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
        <p:nvSpPr>
          <p:cNvPr id="17418" name="Rectangle 10"/>
          <p:cNvSpPr>
            <a:spLocks noChangeArrowheads="1"/>
          </p:cNvSpPr>
          <p:nvPr/>
        </p:nvSpPr>
        <p:spPr bwMode="auto">
          <a:xfrm>
            <a:off x="5856288" y="3886200"/>
            <a:ext cx="4572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7419" name="Rectangle 11"/>
          <p:cNvSpPr>
            <a:spLocks noChangeArrowheads="1"/>
          </p:cNvSpPr>
          <p:nvPr/>
        </p:nvSpPr>
        <p:spPr bwMode="auto">
          <a:xfrm>
            <a:off x="5286375" y="3311525"/>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20" name="Rectangle 12"/>
          <p:cNvSpPr>
            <a:spLocks noChangeArrowheads="1"/>
          </p:cNvSpPr>
          <p:nvPr/>
        </p:nvSpPr>
        <p:spPr bwMode="auto">
          <a:xfrm>
            <a:off x="5281613" y="2720975"/>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
        <p:nvSpPr>
          <p:cNvPr id="17421" name="Rectangle 13"/>
          <p:cNvSpPr>
            <a:spLocks noChangeArrowheads="1"/>
          </p:cNvSpPr>
          <p:nvPr/>
        </p:nvSpPr>
        <p:spPr bwMode="auto">
          <a:xfrm>
            <a:off x="5276850" y="2155825"/>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65163" y="100013"/>
            <a:ext cx="8743950" cy="898525"/>
          </a:xfrm>
          <a:noFill/>
        </p:spPr>
        <p:txBody>
          <a:bodyPr lIns="93221" tIns="45792" rIns="93221" bIns="45792"/>
          <a:lstStyle/>
          <a:p>
            <a:pPr defTabSz="903288"/>
            <a:r>
              <a:rPr lang="en-US" sz="4800">
                <a:solidFill>
                  <a:schemeClr val="tx1"/>
                </a:solidFill>
              </a:rPr>
              <a:t>Ionic Flux Determinations</a:t>
            </a:r>
          </a:p>
        </p:txBody>
      </p:sp>
      <p:sp>
        <p:nvSpPr>
          <p:cNvPr id="18435" name="Rectangle 3"/>
          <p:cNvSpPr>
            <a:spLocks noGrp="1" noChangeArrowheads="1"/>
          </p:cNvSpPr>
          <p:nvPr>
            <p:ph type="body" idx="1"/>
          </p:nvPr>
        </p:nvSpPr>
        <p:spPr>
          <a:xfrm>
            <a:off x="1498600" y="974725"/>
            <a:ext cx="6996113" cy="2238375"/>
          </a:xfrm>
          <a:noFill/>
        </p:spPr>
        <p:txBody>
          <a:bodyPr lIns="75230" tIns="37615" rIns="75230" bIns="37615"/>
          <a:lstStyle/>
          <a:p>
            <a:pPr marL="269875" indent="-269875" defTabSz="577850"/>
            <a:r>
              <a:rPr lang="en-US" sz="2500"/>
              <a:t>Calcium						Indo-1</a:t>
            </a:r>
          </a:p>
          <a:p>
            <a:pPr marL="269875" indent="-269875" defTabSz="577850"/>
            <a:r>
              <a:rPr lang="en-US" sz="2500"/>
              <a:t>Intracellular pH				        BCECF</a:t>
            </a:r>
          </a:p>
        </p:txBody>
      </p:sp>
      <p:grpSp>
        <p:nvGrpSpPr>
          <p:cNvPr id="18436" name="Group 4"/>
          <p:cNvGrpSpPr>
            <a:grpSpLocks/>
          </p:cNvGrpSpPr>
          <p:nvPr/>
        </p:nvGrpSpPr>
        <p:grpSpPr bwMode="auto">
          <a:xfrm>
            <a:off x="3624263" y="1250950"/>
            <a:ext cx="2189162" cy="439738"/>
            <a:chOff x="2212" y="756"/>
            <a:chExt cx="1336" cy="267"/>
          </a:xfrm>
        </p:grpSpPr>
        <p:sp>
          <p:nvSpPr>
            <p:cNvPr id="20236" name="Line 5"/>
            <p:cNvSpPr>
              <a:spLocks noChangeShapeType="1"/>
            </p:cNvSpPr>
            <p:nvPr/>
          </p:nvSpPr>
          <p:spPr bwMode="auto">
            <a:xfrm>
              <a:off x="2212" y="756"/>
              <a:ext cx="1336" cy="0"/>
            </a:xfrm>
            <a:prstGeom prst="line">
              <a:avLst/>
            </a:prstGeom>
            <a:noFill/>
            <a:ln w="12700">
              <a:solidFill>
                <a:schemeClr val="tx1"/>
              </a:solidFill>
              <a:round/>
              <a:headEnd/>
              <a:tailEnd type="triangle" w="med" len="med"/>
            </a:ln>
          </p:spPr>
          <p:txBody>
            <a:bodyPr wrap="none" anchor="ctr"/>
            <a:lstStyle/>
            <a:p>
              <a:endParaRPr lang="en-US"/>
            </a:p>
          </p:txBody>
        </p:sp>
        <p:sp>
          <p:nvSpPr>
            <p:cNvPr id="20237" name="Line 6"/>
            <p:cNvSpPr>
              <a:spLocks noChangeShapeType="1"/>
            </p:cNvSpPr>
            <p:nvPr/>
          </p:nvSpPr>
          <p:spPr bwMode="auto">
            <a:xfrm>
              <a:off x="2673" y="1023"/>
              <a:ext cx="875" cy="0"/>
            </a:xfrm>
            <a:prstGeom prst="line">
              <a:avLst/>
            </a:prstGeom>
            <a:noFill/>
            <a:ln w="12700">
              <a:solidFill>
                <a:schemeClr val="tx1"/>
              </a:solidFill>
              <a:round/>
              <a:headEnd/>
              <a:tailEnd type="triangle" w="med" len="med"/>
            </a:ln>
          </p:spPr>
          <p:txBody>
            <a:bodyPr wrap="none" anchor="ctr"/>
            <a:lstStyle/>
            <a:p>
              <a:endParaRPr lang="en-US"/>
            </a:p>
          </p:txBody>
        </p:sp>
      </p:grpSp>
      <p:sp>
        <p:nvSpPr>
          <p:cNvPr id="18437" name="Rectangle 7"/>
          <p:cNvSpPr>
            <a:spLocks noChangeArrowheads="1"/>
          </p:cNvSpPr>
          <p:nvPr/>
        </p:nvSpPr>
        <p:spPr bwMode="auto">
          <a:xfrm>
            <a:off x="450850" y="2065338"/>
            <a:ext cx="8743950" cy="2041525"/>
          </a:xfrm>
          <a:prstGeom prst="rect">
            <a:avLst/>
          </a:prstGeom>
          <a:noFill/>
          <a:ln w="12700">
            <a:noFill/>
            <a:miter lim="800000"/>
            <a:headEnd/>
            <a:tailEnd/>
          </a:ln>
        </p:spPr>
        <p:txBody>
          <a:bodyPr lIns="93221" tIns="45792" rIns="93221" bIns="45792"/>
          <a:lstStyle/>
          <a:p>
            <a:pPr marL="347663" indent="-347663" defTabSz="930275">
              <a:spcBef>
                <a:spcPct val="20000"/>
              </a:spcBef>
            </a:pPr>
            <a:r>
              <a:rPr lang="en-US" sz="2500" b="1"/>
              <a:t>How the assay works:</a:t>
            </a:r>
            <a:endParaRPr lang="en-US" sz="2500" i="0"/>
          </a:p>
          <a:p>
            <a:pPr marL="347663" indent="-347663" defTabSz="930275">
              <a:spcBef>
                <a:spcPct val="20000"/>
              </a:spcBef>
              <a:buFontTx/>
              <a:buChar char="•"/>
            </a:pPr>
            <a:r>
              <a:rPr lang="en-US" sz="2500" i="0"/>
              <a:t>Fluorescent probes such as Indo-1 are able to bind to calcium in a ratiometric manner</a:t>
            </a:r>
          </a:p>
          <a:p>
            <a:pPr marL="347663" indent="-347663" defTabSz="930275">
              <a:spcBef>
                <a:spcPct val="20000"/>
              </a:spcBef>
              <a:buFontTx/>
              <a:buChar char="•"/>
            </a:pPr>
            <a:r>
              <a:rPr lang="en-US" sz="2500" i="0"/>
              <a:t>The emission wavelength decreases as the probe binds available calcium </a:t>
            </a:r>
          </a:p>
        </p:txBody>
      </p:sp>
      <p:grpSp>
        <p:nvGrpSpPr>
          <p:cNvPr id="18438" name="Group 8"/>
          <p:cNvGrpSpPr>
            <a:grpSpLocks/>
          </p:cNvGrpSpPr>
          <p:nvPr/>
        </p:nvGrpSpPr>
        <p:grpSpPr bwMode="auto">
          <a:xfrm>
            <a:off x="1482725" y="4217988"/>
            <a:ext cx="7213600" cy="2424112"/>
            <a:chOff x="905" y="2550"/>
            <a:chExt cx="4402" cy="1467"/>
          </a:xfrm>
        </p:grpSpPr>
        <p:grpSp>
          <p:nvGrpSpPr>
            <p:cNvPr id="18439" name="Group 9"/>
            <p:cNvGrpSpPr>
              <a:grpSpLocks/>
            </p:cNvGrpSpPr>
            <p:nvPr/>
          </p:nvGrpSpPr>
          <p:grpSpPr bwMode="auto">
            <a:xfrm>
              <a:off x="905" y="2565"/>
              <a:ext cx="1336" cy="1184"/>
              <a:chOff x="905" y="2565"/>
              <a:chExt cx="1336" cy="1184"/>
            </a:xfrm>
          </p:grpSpPr>
          <p:sp>
            <p:nvSpPr>
              <p:cNvPr id="19358" name="Freeform 10"/>
              <p:cNvSpPr>
                <a:spLocks/>
              </p:cNvSpPr>
              <p:nvPr/>
            </p:nvSpPr>
            <p:spPr bwMode="auto">
              <a:xfrm>
                <a:off x="968" y="2625"/>
                <a:ext cx="1273" cy="1124"/>
              </a:xfrm>
              <a:custGeom>
                <a:avLst/>
                <a:gdLst>
                  <a:gd name="T0" fmla="*/ 0 w 1273"/>
                  <a:gd name="T1" fmla="*/ 0 h 1124"/>
                  <a:gd name="T2" fmla="*/ 1272 w 1273"/>
                  <a:gd name="T3" fmla="*/ 0 h 1124"/>
                  <a:gd name="T4" fmla="*/ 1272 w 1273"/>
                  <a:gd name="T5" fmla="*/ 1123 h 1124"/>
                  <a:gd name="T6" fmla="*/ 0 w 1273"/>
                  <a:gd name="T7" fmla="*/ 1123 h 1124"/>
                  <a:gd name="T8" fmla="*/ 0 w 1273"/>
                  <a:gd name="T9" fmla="*/ 0 h 1124"/>
                  <a:gd name="T10" fmla="*/ 0 60000 65536"/>
                  <a:gd name="T11" fmla="*/ 0 60000 65536"/>
                  <a:gd name="T12" fmla="*/ 0 60000 65536"/>
                  <a:gd name="T13" fmla="*/ 0 60000 65536"/>
                  <a:gd name="T14" fmla="*/ 0 60000 65536"/>
                  <a:gd name="T15" fmla="*/ 0 w 1273"/>
                  <a:gd name="T16" fmla="*/ 0 h 1124"/>
                  <a:gd name="T17" fmla="*/ 1273 w 1273"/>
                  <a:gd name="T18" fmla="*/ 1124 h 1124"/>
                </a:gdLst>
                <a:ahLst/>
                <a:cxnLst>
                  <a:cxn ang="T10">
                    <a:pos x="T0" y="T1"/>
                  </a:cxn>
                  <a:cxn ang="T11">
                    <a:pos x="T2" y="T3"/>
                  </a:cxn>
                  <a:cxn ang="T12">
                    <a:pos x="T4" y="T5"/>
                  </a:cxn>
                  <a:cxn ang="T13">
                    <a:pos x="T6" y="T7"/>
                  </a:cxn>
                  <a:cxn ang="T14">
                    <a:pos x="T8" y="T9"/>
                  </a:cxn>
                </a:cxnLst>
                <a:rect l="T15" t="T16" r="T17" b="T18"/>
                <a:pathLst>
                  <a:path w="1273" h="1124">
                    <a:moveTo>
                      <a:pt x="0" y="0"/>
                    </a:moveTo>
                    <a:lnTo>
                      <a:pt x="1272" y="0"/>
                    </a:lnTo>
                    <a:lnTo>
                      <a:pt x="1272" y="1123"/>
                    </a:lnTo>
                    <a:lnTo>
                      <a:pt x="0" y="1123"/>
                    </a:lnTo>
                    <a:lnTo>
                      <a:pt x="0" y="0"/>
                    </a:lnTo>
                  </a:path>
                </a:pathLst>
              </a:custGeom>
              <a:solidFill>
                <a:srgbClr val="8080C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59" name="Freeform 11"/>
              <p:cNvSpPr>
                <a:spLocks/>
              </p:cNvSpPr>
              <p:nvPr/>
            </p:nvSpPr>
            <p:spPr bwMode="auto">
              <a:xfrm>
                <a:off x="915" y="2565"/>
                <a:ext cx="1302" cy="1162"/>
              </a:xfrm>
              <a:custGeom>
                <a:avLst/>
                <a:gdLst>
                  <a:gd name="T0" fmla="*/ 0 w 1302"/>
                  <a:gd name="T1" fmla="*/ 0 h 1162"/>
                  <a:gd name="T2" fmla="*/ 1301 w 1302"/>
                  <a:gd name="T3" fmla="*/ 0 h 1162"/>
                  <a:gd name="T4" fmla="*/ 1301 w 1302"/>
                  <a:gd name="T5" fmla="*/ 1161 h 1162"/>
                  <a:gd name="T6" fmla="*/ 0 w 1302"/>
                  <a:gd name="T7" fmla="*/ 1161 h 1162"/>
                  <a:gd name="T8" fmla="*/ 0 w 1302"/>
                  <a:gd name="T9" fmla="*/ 0 h 1162"/>
                  <a:gd name="T10" fmla="*/ 0 60000 65536"/>
                  <a:gd name="T11" fmla="*/ 0 60000 65536"/>
                  <a:gd name="T12" fmla="*/ 0 60000 65536"/>
                  <a:gd name="T13" fmla="*/ 0 60000 65536"/>
                  <a:gd name="T14" fmla="*/ 0 60000 65536"/>
                  <a:gd name="T15" fmla="*/ 0 w 1302"/>
                  <a:gd name="T16" fmla="*/ 0 h 1162"/>
                  <a:gd name="T17" fmla="*/ 1302 w 1302"/>
                  <a:gd name="T18" fmla="*/ 1162 h 1162"/>
                </a:gdLst>
                <a:ahLst/>
                <a:cxnLst>
                  <a:cxn ang="T10">
                    <a:pos x="T0" y="T1"/>
                  </a:cxn>
                  <a:cxn ang="T11">
                    <a:pos x="T2" y="T3"/>
                  </a:cxn>
                  <a:cxn ang="T12">
                    <a:pos x="T4" y="T5"/>
                  </a:cxn>
                  <a:cxn ang="T13">
                    <a:pos x="T6" y="T7"/>
                  </a:cxn>
                  <a:cxn ang="T14">
                    <a:pos x="T8" y="T9"/>
                  </a:cxn>
                </a:cxnLst>
                <a:rect l="T15" t="T16" r="T17" b="T18"/>
                <a:pathLst>
                  <a:path w="1302" h="1162">
                    <a:moveTo>
                      <a:pt x="0" y="0"/>
                    </a:moveTo>
                    <a:lnTo>
                      <a:pt x="1301" y="0"/>
                    </a:lnTo>
                    <a:lnTo>
                      <a:pt x="1301" y="1161"/>
                    </a:lnTo>
                    <a:lnTo>
                      <a:pt x="0" y="1161"/>
                    </a:lnTo>
                    <a:lnTo>
                      <a:pt x="0" y="0"/>
                    </a:lnTo>
                  </a:path>
                </a:pathLst>
              </a:custGeom>
              <a:solidFill>
                <a:srgbClr val="A0C0E0"/>
              </a:solidFill>
              <a:ln w="50800" cap="rnd" cmpd="sng">
                <a:solidFill>
                  <a:srgbClr val="6080A0"/>
                </a:solidFill>
                <a:prstDash val="solid"/>
                <a:round/>
                <a:headEnd type="none" w="med" len="med"/>
                <a:tailEnd type="none" w="med" len="med"/>
              </a:ln>
            </p:spPr>
            <p:txBody>
              <a:bodyPr wrap="none" lIns="90181" tIns="46761" rIns="90181" bIns="46761">
                <a:spAutoFit/>
              </a:bodyPr>
              <a:lstStyle/>
              <a:p>
                <a:endParaRPr lang="en-US"/>
              </a:p>
            </p:txBody>
          </p:sp>
          <p:sp>
            <p:nvSpPr>
              <p:cNvPr id="19360" name="Freeform 12"/>
              <p:cNvSpPr>
                <a:spLocks/>
              </p:cNvSpPr>
              <p:nvPr/>
            </p:nvSpPr>
            <p:spPr bwMode="auto">
              <a:xfrm>
                <a:off x="1374" y="3494"/>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1" name="Freeform 13"/>
              <p:cNvSpPr>
                <a:spLocks/>
              </p:cNvSpPr>
              <p:nvPr/>
            </p:nvSpPr>
            <p:spPr bwMode="auto">
              <a:xfrm>
                <a:off x="1374" y="2902"/>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2" name="Freeform 14"/>
              <p:cNvSpPr>
                <a:spLocks/>
              </p:cNvSpPr>
              <p:nvPr/>
            </p:nvSpPr>
            <p:spPr bwMode="auto">
              <a:xfrm>
                <a:off x="1374" y="2886"/>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3" name="Freeform 15"/>
              <p:cNvSpPr>
                <a:spLocks/>
              </p:cNvSpPr>
              <p:nvPr/>
            </p:nvSpPr>
            <p:spPr bwMode="auto">
              <a:xfrm>
                <a:off x="1374" y="285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4" name="Freeform 16"/>
              <p:cNvSpPr>
                <a:spLocks/>
              </p:cNvSpPr>
              <p:nvPr/>
            </p:nvSpPr>
            <p:spPr bwMode="auto">
              <a:xfrm>
                <a:off x="1439" y="2840"/>
                <a:ext cx="16" cy="14"/>
              </a:xfrm>
              <a:custGeom>
                <a:avLst/>
                <a:gdLst>
                  <a:gd name="T0" fmla="*/ 0 w 16"/>
                  <a:gd name="T1" fmla="*/ 13 h 14"/>
                  <a:gd name="T2" fmla="*/ 15 w 16"/>
                  <a:gd name="T3" fmla="*/ 13 h 14"/>
                  <a:gd name="T4" fmla="*/ 15 w 16"/>
                  <a:gd name="T5" fmla="*/ 0 h 14"/>
                  <a:gd name="T6" fmla="*/ 0 w 16"/>
                  <a:gd name="T7" fmla="*/ 0 h 14"/>
                  <a:gd name="T8" fmla="*/ 0 w 16"/>
                  <a:gd name="T9" fmla="*/ 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3"/>
                    </a:moveTo>
                    <a:lnTo>
                      <a:pt x="15" y="13"/>
                    </a:lnTo>
                    <a:lnTo>
                      <a:pt x="15"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5" name="Freeform 17"/>
              <p:cNvSpPr>
                <a:spLocks/>
              </p:cNvSpPr>
              <p:nvPr/>
            </p:nvSpPr>
            <p:spPr bwMode="auto">
              <a:xfrm>
                <a:off x="1374" y="2777"/>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6" name="Freeform 18"/>
              <p:cNvSpPr>
                <a:spLocks/>
              </p:cNvSpPr>
              <p:nvPr/>
            </p:nvSpPr>
            <p:spPr bwMode="auto">
              <a:xfrm>
                <a:off x="1374"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7" name="Freeform 19"/>
              <p:cNvSpPr>
                <a:spLocks/>
              </p:cNvSpPr>
              <p:nvPr/>
            </p:nvSpPr>
            <p:spPr bwMode="auto">
              <a:xfrm>
                <a:off x="1078" y="2621"/>
                <a:ext cx="1053" cy="999"/>
              </a:xfrm>
              <a:custGeom>
                <a:avLst/>
                <a:gdLst>
                  <a:gd name="T0" fmla="*/ 0 w 1053"/>
                  <a:gd name="T1" fmla="*/ 0 h 999"/>
                  <a:gd name="T2" fmla="*/ 1052 w 1053"/>
                  <a:gd name="T3" fmla="*/ 0 h 999"/>
                  <a:gd name="T4" fmla="*/ 1052 w 1053"/>
                  <a:gd name="T5" fmla="*/ 998 h 999"/>
                  <a:gd name="T6" fmla="*/ 0 w 1053"/>
                  <a:gd name="T7" fmla="*/ 998 h 999"/>
                  <a:gd name="T8" fmla="*/ 0 w 1053"/>
                  <a:gd name="T9" fmla="*/ 0 h 999"/>
                  <a:gd name="T10" fmla="*/ 0 60000 65536"/>
                  <a:gd name="T11" fmla="*/ 0 60000 65536"/>
                  <a:gd name="T12" fmla="*/ 0 60000 65536"/>
                  <a:gd name="T13" fmla="*/ 0 60000 65536"/>
                  <a:gd name="T14" fmla="*/ 0 60000 65536"/>
                  <a:gd name="T15" fmla="*/ 0 w 1053"/>
                  <a:gd name="T16" fmla="*/ 0 h 999"/>
                  <a:gd name="T17" fmla="*/ 1053 w 1053"/>
                  <a:gd name="T18" fmla="*/ 999 h 999"/>
                </a:gdLst>
                <a:ahLst/>
                <a:cxnLst>
                  <a:cxn ang="T10">
                    <a:pos x="T0" y="T1"/>
                  </a:cxn>
                  <a:cxn ang="T11">
                    <a:pos x="T2" y="T3"/>
                  </a:cxn>
                  <a:cxn ang="T12">
                    <a:pos x="T4" y="T5"/>
                  </a:cxn>
                  <a:cxn ang="T13">
                    <a:pos x="T6" y="T7"/>
                  </a:cxn>
                  <a:cxn ang="T14">
                    <a:pos x="T8" y="T9"/>
                  </a:cxn>
                </a:cxnLst>
                <a:rect l="T15" t="T16" r="T17" b="T18"/>
                <a:pathLst>
                  <a:path w="1053" h="999">
                    <a:moveTo>
                      <a:pt x="0" y="0"/>
                    </a:moveTo>
                    <a:lnTo>
                      <a:pt x="1052" y="0"/>
                    </a:lnTo>
                    <a:lnTo>
                      <a:pt x="1052" y="998"/>
                    </a:lnTo>
                    <a:lnTo>
                      <a:pt x="0" y="998"/>
                    </a:lnTo>
                    <a:lnTo>
                      <a:pt x="0" y="0"/>
                    </a:lnTo>
                  </a:path>
                </a:pathLst>
              </a:custGeom>
              <a:noFill/>
              <a:ln w="254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19368" name="Rectangle 20"/>
              <p:cNvSpPr>
                <a:spLocks noChangeArrowheads="1"/>
              </p:cNvSpPr>
              <p:nvPr/>
            </p:nvSpPr>
            <p:spPr bwMode="auto">
              <a:xfrm>
                <a:off x="1395" y="3651"/>
                <a:ext cx="394" cy="86"/>
              </a:xfrm>
              <a:prstGeom prst="rect">
                <a:avLst/>
              </a:prstGeom>
              <a:noFill/>
              <a:ln w="12700">
                <a:noFill/>
                <a:miter lim="800000"/>
                <a:headEnd/>
                <a:tailEnd/>
              </a:ln>
            </p:spPr>
            <p:txBody>
              <a:bodyPr wrap="none" lIns="90181" tIns="46761" rIns="90181" bIns="46761">
                <a:spAutoFit/>
              </a:bodyPr>
              <a:lstStyle/>
              <a:p>
                <a:pPr defTabSz="212725"/>
                <a:r>
                  <a:rPr lang="en-US" sz="600" i="0">
                    <a:solidFill>
                      <a:srgbClr val="000000"/>
                    </a:solidFill>
                    <a:latin typeface="Arial" charset="0"/>
                  </a:rPr>
                  <a:t>Time (Seconds)</a:t>
                </a:r>
              </a:p>
            </p:txBody>
          </p:sp>
          <p:sp>
            <p:nvSpPr>
              <p:cNvPr id="19369" name="Rectangle 21"/>
              <p:cNvSpPr>
                <a:spLocks noChangeArrowheads="1"/>
              </p:cNvSpPr>
              <p:nvPr/>
            </p:nvSpPr>
            <p:spPr bwMode="auto">
              <a:xfrm>
                <a:off x="1054" y="3607"/>
                <a:ext cx="81"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0</a:t>
                </a:r>
              </a:p>
            </p:txBody>
          </p:sp>
          <p:sp>
            <p:nvSpPr>
              <p:cNvPr id="19370" name="Rectangle 22"/>
              <p:cNvSpPr>
                <a:spLocks noChangeArrowheads="1"/>
              </p:cNvSpPr>
              <p:nvPr/>
            </p:nvSpPr>
            <p:spPr bwMode="auto">
              <a:xfrm>
                <a:off x="1177" y="3607"/>
                <a:ext cx="108"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36</a:t>
                </a:r>
              </a:p>
            </p:txBody>
          </p:sp>
          <p:sp>
            <p:nvSpPr>
              <p:cNvPr id="19371" name="Rectangle 23"/>
              <p:cNvSpPr>
                <a:spLocks noChangeArrowheads="1"/>
              </p:cNvSpPr>
              <p:nvPr/>
            </p:nvSpPr>
            <p:spPr bwMode="auto">
              <a:xfrm>
                <a:off x="1386" y="3607"/>
                <a:ext cx="108"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72</a:t>
                </a:r>
              </a:p>
            </p:txBody>
          </p:sp>
          <p:sp>
            <p:nvSpPr>
              <p:cNvPr id="19372" name="Rectangle 24"/>
              <p:cNvSpPr>
                <a:spLocks noChangeArrowheads="1"/>
              </p:cNvSpPr>
              <p:nvPr/>
            </p:nvSpPr>
            <p:spPr bwMode="auto">
              <a:xfrm>
                <a:off x="1565"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108</a:t>
                </a:r>
              </a:p>
            </p:txBody>
          </p:sp>
          <p:sp>
            <p:nvSpPr>
              <p:cNvPr id="19373" name="Rectangle 25"/>
              <p:cNvSpPr>
                <a:spLocks noChangeArrowheads="1"/>
              </p:cNvSpPr>
              <p:nvPr/>
            </p:nvSpPr>
            <p:spPr bwMode="auto">
              <a:xfrm>
                <a:off x="1793"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144</a:t>
                </a:r>
              </a:p>
            </p:txBody>
          </p:sp>
          <p:sp>
            <p:nvSpPr>
              <p:cNvPr id="19374" name="Rectangle 26"/>
              <p:cNvSpPr>
                <a:spLocks noChangeArrowheads="1"/>
              </p:cNvSpPr>
              <p:nvPr/>
            </p:nvSpPr>
            <p:spPr bwMode="auto">
              <a:xfrm>
                <a:off x="1979"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180</a:t>
                </a:r>
              </a:p>
            </p:txBody>
          </p:sp>
          <p:pic>
            <p:nvPicPr>
              <p:cNvPr id="19375" name="Picture 27"/>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5" y="2973"/>
                <a:ext cx="140" cy="472"/>
              </a:xfrm>
              <a:prstGeom prst="rect">
                <a:avLst/>
              </a:prstGeom>
              <a:noFill/>
              <a:ln w="25400">
                <a:noFill/>
                <a:miter lim="800000"/>
                <a:headEnd/>
                <a:tailEnd/>
              </a:ln>
            </p:spPr>
          </p:pic>
          <p:pic>
            <p:nvPicPr>
              <p:cNvPr id="19376" name="Picture 2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6" y="3572"/>
                <a:ext cx="127" cy="113"/>
              </a:xfrm>
              <a:prstGeom prst="rect">
                <a:avLst/>
              </a:prstGeom>
              <a:noFill/>
              <a:ln w="25400">
                <a:noFill/>
                <a:miter lim="800000"/>
                <a:headEnd/>
                <a:tailEnd/>
              </a:ln>
            </p:spPr>
          </p:pic>
          <p:pic>
            <p:nvPicPr>
              <p:cNvPr id="19377" name="Picture 29"/>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5" y="3413"/>
                <a:ext cx="127" cy="168"/>
              </a:xfrm>
              <a:prstGeom prst="rect">
                <a:avLst/>
              </a:prstGeom>
              <a:noFill/>
              <a:ln w="25400">
                <a:noFill/>
                <a:miter lim="800000"/>
                <a:headEnd/>
                <a:tailEnd/>
              </a:ln>
            </p:spPr>
          </p:pic>
          <p:pic>
            <p:nvPicPr>
              <p:cNvPr id="19378" name="Picture 30"/>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5" y="3218"/>
                <a:ext cx="127" cy="169"/>
              </a:xfrm>
              <a:prstGeom prst="rect">
                <a:avLst/>
              </a:prstGeom>
              <a:noFill/>
              <a:ln w="25400">
                <a:noFill/>
                <a:miter lim="800000"/>
                <a:headEnd/>
                <a:tailEnd/>
              </a:ln>
            </p:spPr>
          </p:pic>
          <p:pic>
            <p:nvPicPr>
              <p:cNvPr id="19379" name="Picture 31"/>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75" y="3023"/>
                <a:ext cx="127" cy="170"/>
              </a:xfrm>
              <a:prstGeom prst="rect">
                <a:avLst/>
              </a:prstGeom>
              <a:noFill/>
              <a:ln w="25400">
                <a:noFill/>
                <a:miter lim="800000"/>
                <a:headEnd/>
                <a:tailEnd/>
              </a:ln>
            </p:spPr>
          </p:pic>
          <p:pic>
            <p:nvPicPr>
              <p:cNvPr id="19380" name="Picture 32"/>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75" y="2829"/>
                <a:ext cx="127" cy="168"/>
              </a:xfrm>
              <a:prstGeom prst="rect">
                <a:avLst/>
              </a:prstGeom>
              <a:noFill/>
              <a:ln w="25400">
                <a:noFill/>
                <a:miter lim="800000"/>
                <a:headEnd/>
                <a:tailEnd/>
              </a:ln>
            </p:spPr>
          </p:pic>
          <p:pic>
            <p:nvPicPr>
              <p:cNvPr id="19381" name="Picture 33"/>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75" y="2622"/>
                <a:ext cx="127" cy="180"/>
              </a:xfrm>
              <a:prstGeom prst="rect">
                <a:avLst/>
              </a:prstGeom>
              <a:noFill/>
              <a:ln w="25400">
                <a:noFill/>
                <a:miter lim="800000"/>
                <a:headEnd/>
                <a:tailEnd/>
              </a:ln>
            </p:spPr>
          </p:pic>
          <p:sp>
            <p:nvSpPr>
              <p:cNvPr id="19382" name="Line 34"/>
              <p:cNvSpPr>
                <a:spLocks noChangeShapeType="1"/>
              </p:cNvSpPr>
              <p:nvPr/>
            </p:nvSpPr>
            <p:spPr bwMode="auto">
              <a:xfrm>
                <a:off x="1078"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3" name="Line 35"/>
              <p:cNvSpPr>
                <a:spLocks noChangeShapeType="1"/>
              </p:cNvSpPr>
              <p:nvPr/>
            </p:nvSpPr>
            <p:spPr bwMode="auto">
              <a:xfrm>
                <a:off x="1180"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4" name="Line 36"/>
              <p:cNvSpPr>
                <a:spLocks noChangeShapeType="1"/>
              </p:cNvSpPr>
              <p:nvPr/>
            </p:nvSpPr>
            <p:spPr bwMode="auto">
              <a:xfrm>
                <a:off x="1283"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5" name="Line 37"/>
              <p:cNvSpPr>
                <a:spLocks noChangeShapeType="1"/>
              </p:cNvSpPr>
              <p:nvPr/>
            </p:nvSpPr>
            <p:spPr bwMode="auto">
              <a:xfrm>
                <a:off x="1386"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6" name="Line 38"/>
              <p:cNvSpPr>
                <a:spLocks noChangeShapeType="1"/>
              </p:cNvSpPr>
              <p:nvPr/>
            </p:nvSpPr>
            <p:spPr bwMode="auto">
              <a:xfrm>
                <a:off x="1489"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7" name="Line 39"/>
              <p:cNvSpPr>
                <a:spLocks noChangeShapeType="1"/>
              </p:cNvSpPr>
              <p:nvPr/>
            </p:nvSpPr>
            <p:spPr bwMode="auto">
              <a:xfrm>
                <a:off x="1591"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8" name="Line 40"/>
              <p:cNvSpPr>
                <a:spLocks noChangeShapeType="1"/>
              </p:cNvSpPr>
              <p:nvPr/>
            </p:nvSpPr>
            <p:spPr bwMode="auto">
              <a:xfrm>
                <a:off x="1694"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9" name="Line 41"/>
              <p:cNvSpPr>
                <a:spLocks noChangeShapeType="1"/>
              </p:cNvSpPr>
              <p:nvPr/>
            </p:nvSpPr>
            <p:spPr bwMode="auto">
              <a:xfrm>
                <a:off x="1796"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0" name="Line 42"/>
              <p:cNvSpPr>
                <a:spLocks noChangeShapeType="1"/>
              </p:cNvSpPr>
              <p:nvPr/>
            </p:nvSpPr>
            <p:spPr bwMode="auto">
              <a:xfrm>
                <a:off x="1899"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1" name="Line 43"/>
              <p:cNvSpPr>
                <a:spLocks noChangeShapeType="1"/>
              </p:cNvSpPr>
              <p:nvPr/>
            </p:nvSpPr>
            <p:spPr bwMode="auto">
              <a:xfrm>
                <a:off x="2003"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2" name="Line 44"/>
              <p:cNvSpPr>
                <a:spLocks noChangeShapeType="1"/>
              </p:cNvSpPr>
              <p:nvPr/>
            </p:nvSpPr>
            <p:spPr bwMode="auto">
              <a:xfrm>
                <a:off x="2104"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3" name="Line 45"/>
              <p:cNvSpPr>
                <a:spLocks noChangeShapeType="1"/>
              </p:cNvSpPr>
              <p:nvPr/>
            </p:nvSpPr>
            <p:spPr bwMode="auto">
              <a:xfrm flipH="1">
                <a:off x="1054" y="3619"/>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4" name="Line 46"/>
              <p:cNvSpPr>
                <a:spLocks noChangeShapeType="1"/>
              </p:cNvSpPr>
              <p:nvPr/>
            </p:nvSpPr>
            <p:spPr bwMode="auto">
              <a:xfrm flipH="1">
                <a:off x="1054" y="3522"/>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5" name="Line 47"/>
              <p:cNvSpPr>
                <a:spLocks noChangeShapeType="1"/>
              </p:cNvSpPr>
              <p:nvPr/>
            </p:nvSpPr>
            <p:spPr bwMode="auto">
              <a:xfrm flipH="1">
                <a:off x="1054" y="342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6" name="Line 48"/>
              <p:cNvSpPr>
                <a:spLocks noChangeShapeType="1"/>
              </p:cNvSpPr>
              <p:nvPr/>
            </p:nvSpPr>
            <p:spPr bwMode="auto">
              <a:xfrm flipH="1">
                <a:off x="1054" y="3327"/>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7" name="Line 49"/>
              <p:cNvSpPr>
                <a:spLocks noChangeShapeType="1"/>
              </p:cNvSpPr>
              <p:nvPr/>
            </p:nvSpPr>
            <p:spPr bwMode="auto">
              <a:xfrm flipH="1">
                <a:off x="1054" y="3230"/>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8" name="Line 50"/>
              <p:cNvSpPr>
                <a:spLocks noChangeShapeType="1"/>
              </p:cNvSpPr>
              <p:nvPr/>
            </p:nvSpPr>
            <p:spPr bwMode="auto">
              <a:xfrm flipH="1">
                <a:off x="1054" y="3133"/>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9" name="Line 51"/>
              <p:cNvSpPr>
                <a:spLocks noChangeShapeType="1"/>
              </p:cNvSpPr>
              <p:nvPr/>
            </p:nvSpPr>
            <p:spPr bwMode="auto">
              <a:xfrm flipH="1">
                <a:off x="1054" y="303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0" name="Line 52"/>
              <p:cNvSpPr>
                <a:spLocks noChangeShapeType="1"/>
              </p:cNvSpPr>
              <p:nvPr/>
            </p:nvSpPr>
            <p:spPr bwMode="auto">
              <a:xfrm flipH="1">
                <a:off x="1054" y="2937"/>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1" name="Line 53"/>
              <p:cNvSpPr>
                <a:spLocks noChangeShapeType="1"/>
              </p:cNvSpPr>
              <p:nvPr/>
            </p:nvSpPr>
            <p:spPr bwMode="auto">
              <a:xfrm flipH="1">
                <a:off x="1054" y="2841"/>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2" name="Line 54"/>
              <p:cNvSpPr>
                <a:spLocks noChangeShapeType="1"/>
              </p:cNvSpPr>
              <p:nvPr/>
            </p:nvSpPr>
            <p:spPr bwMode="auto">
              <a:xfrm flipH="1">
                <a:off x="1054" y="2743"/>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3" name="Line 55"/>
              <p:cNvSpPr>
                <a:spLocks noChangeShapeType="1"/>
              </p:cNvSpPr>
              <p:nvPr/>
            </p:nvSpPr>
            <p:spPr bwMode="auto">
              <a:xfrm flipH="1">
                <a:off x="1054" y="264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4" name="Freeform 56"/>
              <p:cNvSpPr>
                <a:spLocks/>
              </p:cNvSpPr>
              <p:nvPr/>
            </p:nvSpPr>
            <p:spPr bwMode="auto">
              <a:xfrm>
                <a:off x="1470" y="3342"/>
                <a:ext cx="170" cy="177"/>
              </a:xfrm>
              <a:custGeom>
                <a:avLst/>
                <a:gdLst>
                  <a:gd name="T0" fmla="*/ 31 w 170"/>
                  <a:gd name="T1" fmla="*/ 0 h 177"/>
                  <a:gd name="T2" fmla="*/ 30 w 170"/>
                  <a:gd name="T3" fmla="*/ 9 h 177"/>
                  <a:gd name="T4" fmla="*/ 40 w 170"/>
                  <a:gd name="T5" fmla="*/ 11 h 177"/>
                  <a:gd name="T6" fmla="*/ 49 w 170"/>
                  <a:gd name="T7" fmla="*/ 14 h 177"/>
                  <a:gd name="T8" fmla="*/ 58 w 170"/>
                  <a:gd name="T9" fmla="*/ 18 h 177"/>
                  <a:gd name="T10" fmla="*/ 66 w 170"/>
                  <a:gd name="T11" fmla="*/ 21 h 177"/>
                  <a:gd name="T12" fmla="*/ 74 w 170"/>
                  <a:gd name="T13" fmla="*/ 26 h 177"/>
                  <a:gd name="T14" fmla="*/ 83 w 170"/>
                  <a:gd name="T15" fmla="*/ 30 h 177"/>
                  <a:gd name="T16" fmla="*/ 91 w 170"/>
                  <a:gd name="T17" fmla="*/ 35 h 177"/>
                  <a:gd name="T18" fmla="*/ 99 w 170"/>
                  <a:gd name="T19" fmla="*/ 41 h 177"/>
                  <a:gd name="T20" fmla="*/ 106 w 170"/>
                  <a:gd name="T21" fmla="*/ 46 h 177"/>
                  <a:gd name="T22" fmla="*/ 113 w 170"/>
                  <a:gd name="T23" fmla="*/ 53 h 177"/>
                  <a:gd name="T24" fmla="*/ 120 w 170"/>
                  <a:gd name="T25" fmla="*/ 59 h 177"/>
                  <a:gd name="T26" fmla="*/ 126 w 170"/>
                  <a:gd name="T27" fmla="*/ 66 h 177"/>
                  <a:gd name="T28" fmla="*/ 132 w 170"/>
                  <a:gd name="T29" fmla="*/ 73 h 177"/>
                  <a:gd name="T30" fmla="*/ 138 w 170"/>
                  <a:gd name="T31" fmla="*/ 80 h 177"/>
                  <a:gd name="T32" fmla="*/ 143 w 170"/>
                  <a:gd name="T33" fmla="*/ 88 h 177"/>
                  <a:gd name="T34" fmla="*/ 147 w 170"/>
                  <a:gd name="T35" fmla="*/ 96 h 177"/>
                  <a:gd name="T36" fmla="*/ 152 w 170"/>
                  <a:gd name="T37" fmla="*/ 104 h 177"/>
                  <a:gd name="T38" fmla="*/ 155 w 170"/>
                  <a:gd name="T39" fmla="*/ 113 h 177"/>
                  <a:gd name="T40" fmla="*/ 159 w 170"/>
                  <a:gd name="T41" fmla="*/ 121 h 177"/>
                  <a:gd name="T42" fmla="*/ 162 w 170"/>
                  <a:gd name="T43" fmla="*/ 130 h 177"/>
                  <a:gd name="T44" fmla="*/ 164 w 170"/>
                  <a:gd name="T45" fmla="*/ 139 h 177"/>
                  <a:gd name="T46" fmla="*/ 166 w 170"/>
                  <a:gd name="T47" fmla="*/ 148 h 177"/>
                  <a:gd name="T48" fmla="*/ 167 w 170"/>
                  <a:gd name="T49" fmla="*/ 157 h 177"/>
                  <a:gd name="T50" fmla="*/ 169 w 170"/>
                  <a:gd name="T51" fmla="*/ 166 h 177"/>
                  <a:gd name="T52" fmla="*/ 169 w 170"/>
                  <a:gd name="T53" fmla="*/ 175 h 177"/>
                  <a:gd name="T54" fmla="*/ 168 w 170"/>
                  <a:gd name="T55" fmla="*/ 169 h 177"/>
                  <a:gd name="T56" fmla="*/ 165 w 170"/>
                  <a:gd name="T57" fmla="*/ 159 h 177"/>
                  <a:gd name="T58" fmla="*/ 162 w 170"/>
                  <a:gd name="T59" fmla="*/ 150 h 177"/>
                  <a:gd name="T60" fmla="*/ 158 w 170"/>
                  <a:gd name="T61" fmla="*/ 140 h 177"/>
                  <a:gd name="T62" fmla="*/ 154 w 170"/>
                  <a:gd name="T63" fmla="*/ 130 h 177"/>
                  <a:gd name="T64" fmla="*/ 149 w 170"/>
                  <a:gd name="T65" fmla="*/ 121 h 177"/>
                  <a:gd name="T66" fmla="*/ 144 w 170"/>
                  <a:gd name="T67" fmla="*/ 112 h 177"/>
                  <a:gd name="T68" fmla="*/ 138 w 170"/>
                  <a:gd name="T69" fmla="*/ 104 h 177"/>
                  <a:gd name="T70" fmla="*/ 132 w 170"/>
                  <a:gd name="T71" fmla="*/ 96 h 177"/>
                  <a:gd name="T72" fmla="*/ 125 w 170"/>
                  <a:gd name="T73" fmla="*/ 88 h 177"/>
                  <a:gd name="T74" fmla="*/ 118 w 170"/>
                  <a:gd name="T75" fmla="*/ 80 h 177"/>
                  <a:gd name="T76" fmla="*/ 111 w 170"/>
                  <a:gd name="T77" fmla="*/ 73 h 177"/>
                  <a:gd name="T78" fmla="*/ 103 w 170"/>
                  <a:gd name="T79" fmla="*/ 66 h 177"/>
                  <a:gd name="T80" fmla="*/ 94 w 170"/>
                  <a:gd name="T81" fmla="*/ 59 h 177"/>
                  <a:gd name="T82" fmla="*/ 86 w 170"/>
                  <a:gd name="T83" fmla="*/ 53 h 177"/>
                  <a:gd name="T84" fmla="*/ 76 w 170"/>
                  <a:gd name="T85" fmla="*/ 47 h 177"/>
                  <a:gd name="T86" fmla="*/ 67 w 170"/>
                  <a:gd name="T87" fmla="*/ 42 h 177"/>
                  <a:gd name="T88" fmla="*/ 58 w 170"/>
                  <a:gd name="T89" fmla="*/ 37 h 177"/>
                  <a:gd name="T90" fmla="*/ 48 w 170"/>
                  <a:gd name="T91" fmla="*/ 33 h 177"/>
                  <a:gd name="T92" fmla="*/ 38 w 170"/>
                  <a:gd name="T93" fmla="*/ 29 h 177"/>
                  <a:gd name="T94" fmla="*/ 28 w 170"/>
                  <a:gd name="T95" fmla="*/ 26 h 177"/>
                  <a:gd name="T96" fmla="*/ 18 w 170"/>
                  <a:gd name="T97" fmla="*/ 23 h 1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0"/>
                  <a:gd name="T148" fmla="*/ 0 h 177"/>
                  <a:gd name="T149" fmla="*/ 170 w 170"/>
                  <a:gd name="T150" fmla="*/ 177 h 1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0" h="177">
                    <a:moveTo>
                      <a:pt x="11" y="31"/>
                    </a:moveTo>
                    <a:lnTo>
                      <a:pt x="0" y="8"/>
                    </a:lnTo>
                    <a:lnTo>
                      <a:pt x="31" y="0"/>
                    </a:lnTo>
                    <a:lnTo>
                      <a:pt x="26" y="8"/>
                    </a:lnTo>
                    <a:lnTo>
                      <a:pt x="27" y="8"/>
                    </a:lnTo>
                    <a:lnTo>
                      <a:pt x="30" y="9"/>
                    </a:lnTo>
                    <a:lnTo>
                      <a:pt x="33" y="10"/>
                    </a:lnTo>
                    <a:lnTo>
                      <a:pt x="36" y="10"/>
                    </a:lnTo>
                    <a:lnTo>
                      <a:pt x="40" y="11"/>
                    </a:lnTo>
                    <a:lnTo>
                      <a:pt x="42" y="12"/>
                    </a:lnTo>
                    <a:lnTo>
                      <a:pt x="46" y="13"/>
                    </a:lnTo>
                    <a:lnTo>
                      <a:pt x="49" y="14"/>
                    </a:lnTo>
                    <a:lnTo>
                      <a:pt x="52" y="15"/>
                    </a:lnTo>
                    <a:lnTo>
                      <a:pt x="54" y="16"/>
                    </a:lnTo>
                    <a:lnTo>
                      <a:pt x="58" y="18"/>
                    </a:lnTo>
                    <a:lnTo>
                      <a:pt x="60" y="19"/>
                    </a:lnTo>
                    <a:lnTo>
                      <a:pt x="63" y="20"/>
                    </a:lnTo>
                    <a:lnTo>
                      <a:pt x="66" y="21"/>
                    </a:lnTo>
                    <a:lnTo>
                      <a:pt x="69" y="23"/>
                    </a:lnTo>
                    <a:lnTo>
                      <a:pt x="72" y="24"/>
                    </a:lnTo>
                    <a:lnTo>
                      <a:pt x="74" y="26"/>
                    </a:lnTo>
                    <a:lnTo>
                      <a:pt x="78" y="27"/>
                    </a:lnTo>
                    <a:lnTo>
                      <a:pt x="80" y="29"/>
                    </a:lnTo>
                    <a:lnTo>
                      <a:pt x="83" y="30"/>
                    </a:lnTo>
                    <a:lnTo>
                      <a:pt x="86" y="32"/>
                    </a:lnTo>
                    <a:lnTo>
                      <a:pt x="88" y="34"/>
                    </a:lnTo>
                    <a:lnTo>
                      <a:pt x="91" y="35"/>
                    </a:lnTo>
                    <a:lnTo>
                      <a:pt x="94" y="37"/>
                    </a:lnTo>
                    <a:lnTo>
                      <a:pt x="96" y="39"/>
                    </a:lnTo>
                    <a:lnTo>
                      <a:pt x="99" y="41"/>
                    </a:lnTo>
                    <a:lnTo>
                      <a:pt x="101" y="42"/>
                    </a:lnTo>
                    <a:lnTo>
                      <a:pt x="104" y="44"/>
                    </a:lnTo>
                    <a:lnTo>
                      <a:pt x="106" y="46"/>
                    </a:lnTo>
                    <a:lnTo>
                      <a:pt x="109" y="49"/>
                    </a:lnTo>
                    <a:lnTo>
                      <a:pt x="111" y="51"/>
                    </a:lnTo>
                    <a:lnTo>
                      <a:pt x="113" y="53"/>
                    </a:lnTo>
                    <a:lnTo>
                      <a:pt x="115" y="55"/>
                    </a:lnTo>
                    <a:lnTo>
                      <a:pt x="117" y="57"/>
                    </a:lnTo>
                    <a:lnTo>
                      <a:pt x="120" y="59"/>
                    </a:lnTo>
                    <a:lnTo>
                      <a:pt x="122" y="61"/>
                    </a:lnTo>
                    <a:lnTo>
                      <a:pt x="124" y="64"/>
                    </a:lnTo>
                    <a:lnTo>
                      <a:pt x="126" y="66"/>
                    </a:lnTo>
                    <a:lnTo>
                      <a:pt x="128" y="68"/>
                    </a:lnTo>
                    <a:lnTo>
                      <a:pt x="130" y="71"/>
                    </a:lnTo>
                    <a:lnTo>
                      <a:pt x="132" y="73"/>
                    </a:lnTo>
                    <a:lnTo>
                      <a:pt x="134" y="76"/>
                    </a:lnTo>
                    <a:lnTo>
                      <a:pt x="136" y="78"/>
                    </a:lnTo>
                    <a:lnTo>
                      <a:pt x="138" y="80"/>
                    </a:lnTo>
                    <a:lnTo>
                      <a:pt x="139" y="83"/>
                    </a:lnTo>
                    <a:lnTo>
                      <a:pt x="141" y="86"/>
                    </a:lnTo>
                    <a:lnTo>
                      <a:pt x="143" y="88"/>
                    </a:lnTo>
                    <a:lnTo>
                      <a:pt x="144" y="91"/>
                    </a:lnTo>
                    <a:lnTo>
                      <a:pt x="146" y="93"/>
                    </a:lnTo>
                    <a:lnTo>
                      <a:pt x="147" y="96"/>
                    </a:lnTo>
                    <a:lnTo>
                      <a:pt x="149" y="99"/>
                    </a:lnTo>
                    <a:lnTo>
                      <a:pt x="150" y="101"/>
                    </a:lnTo>
                    <a:lnTo>
                      <a:pt x="152" y="104"/>
                    </a:lnTo>
                    <a:lnTo>
                      <a:pt x="153" y="107"/>
                    </a:lnTo>
                    <a:lnTo>
                      <a:pt x="154" y="110"/>
                    </a:lnTo>
                    <a:lnTo>
                      <a:pt x="155" y="113"/>
                    </a:lnTo>
                    <a:lnTo>
                      <a:pt x="157" y="116"/>
                    </a:lnTo>
                    <a:lnTo>
                      <a:pt x="158" y="118"/>
                    </a:lnTo>
                    <a:lnTo>
                      <a:pt x="159" y="121"/>
                    </a:lnTo>
                    <a:lnTo>
                      <a:pt x="160" y="124"/>
                    </a:lnTo>
                    <a:lnTo>
                      <a:pt x="161" y="127"/>
                    </a:lnTo>
                    <a:lnTo>
                      <a:pt x="162" y="130"/>
                    </a:lnTo>
                    <a:lnTo>
                      <a:pt x="163" y="133"/>
                    </a:lnTo>
                    <a:lnTo>
                      <a:pt x="163" y="136"/>
                    </a:lnTo>
                    <a:lnTo>
                      <a:pt x="164" y="139"/>
                    </a:lnTo>
                    <a:lnTo>
                      <a:pt x="165" y="142"/>
                    </a:lnTo>
                    <a:lnTo>
                      <a:pt x="165" y="145"/>
                    </a:lnTo>
                    <a:lnTo>
                      <a:pt x="166" y="148"/>
                    </a:lnTo>
                    <a:lnTo>
                      <a:pt x="167" y="151"/>
                    </a:lnTo>
                    <a:lnTo>
                      <a:pt x="167" y="154"/>
                    </a:lnTo>
                    <a:lnTo>
                      <a:pt x="167" y="157"/>
                    </a:lnTo>
                    <a:lnTo>
                      <a:pt x="168" y="160"/>
                    </a:lnTo>
                    <a:lnTo>
                      <a:pt x="168" y="163"/>
                    </a:lnTo>
                    <a:lnTo>
                      <a:pt x="169" y="166"/>
                    </a:lnTo>
                    <a:lnTo>
                      <a:pt x="169" y="169"/>
                    </a:lnTo>
                    <a:lnTo>
                      <a:pt x="169" y="172"/>
                    </a:lnTo>
                    <a:lnTo>
                      <a:pt x="169" y="175"/>
                    </a:lnTo>
                    <a:lnTo>
                      <a:pt x="169" y="176"/>
                    </a:lnTo>
                    <a:lnTo>
                      <a:pt x="169" y="173"/>
                    </a:lnTo>
                    <a:lnTo>
                      <a:pt x="168" y="169"/>
                    </a:lnTo>
                    <a:lnTo>
                      <a:pt x="167" y="166"/>
                    </a:lnTo>
                    <a:lnTo>
                      <a:pt x="166" y="163"/>
                    </a:lnTo>
                    <a:lnTo>
                      <a:pt x="165" y="159"/>
                    </a:lnTo>
                    <a:lnTo>
                      <a:pt x="164" y="156"/>
                    </a:lnTo>
                    <a:lnTo>
                      <a:pt x="163" y="153"/>
                    </a:lnTo>
                    <a:lnTo>
                      <a:pt x="162" y="150"/>
                    </a:lnTo>
                    <a:lnTo>
                      <a:pt x="161" y="146"/>
                    </a:lnTo>
                    <a:lnTo>
                      <a:pt x="159" y="143"/>
                    </a:lnTo>
                    <a:lnTo>
                      <a:pt x="158" y="140"/>
                    </a:lnTo>
                    <a:lnTo>
                      <a:pt x="157" y="137"/>
                    </a:lnTo>
                    <a:lnTo>
                      <a:pt x="155" y="134"/>
                    </a:lnTo>
                    <a:lnTo>
                      <a:pt x="154" y="130"/>
                    </a:lnTo>
                    <a:lnTo>
                      <a:pt x="152" y="127"/>
                    </a:lnTo>
                    <a:lnTo>
                      <a:pt x="151" y="124"/>
                    </a:lnTo>
                    <a:lnTo>
                      <a:pt x="149" y="121"/>
                    </a:lnTo>
                    <a:lnTo>
                      <a:pt x="147" y="118"/>
                    </a:lnTo>
                    <a:lnTo>
                      <a:pt x="145" y="116"/>
                    </a:lnTo>
                    <a:lnTo>
                      <a:pt x="144" y="112"/>
                    </a:lnTo>
                    <a:lnTo>
                      <a:pt x="142" y="110"/>
                    </a:lnTo>
                    <a:lnTo>
                      <a:pt x="140" y="107"/>
                    </a:lnTo>
                    <a:lnTo>
                      <a:pt x="138" y="104"/>
                    </a:lnTo>
                    <a:lnTo>
                      <a:pt x="136" y="101"/>
                    </a:lnTo>
                    <a:lnTo>
                      <a:pt x="134" y="98"/>
                    </a:lnTo>
                    <a:lnTo>
                      <a:pt x="132" y="96"/>
                    </a:lnTo>
                    <a:lnTo>
                      <a:pt x="129" y="93"/>
                    </a:lnTo>
                    <a:lnTo>
                      <a:pt x="127" y="90"/>
                    </a:lnTo>
                    <a:lnTo>
                      <a:pt x="125" y="88"/>
                    </a:lnTo>
                    <a:lnTo>
                      <a:pt x="123" y="85"/>
                    </a:lnTo>
                    <a:lnTo>
                      <a:pt x="120" y="82"/>
                    </a:lnTo>
                    <a:lnTo>
                      <a:pt x="118" y="80"/>
                    </a:lnTo>
                    <a:lnTo>
                      <a:pt x="115" y="77"/>
                    </a:lnTo>
                    <a:lnTo>
                      <a:pt x="113" y="75"/>
                    </a:lnTo>
                    <a:lnTo>
                      <a:pt x="111" y="73"/>
                    </a:lnTo>
                    <a:lnTo>
                      <a:pt x="108" y="70"/>
                    </a:lnTo>
                    <a:lnTo>
                      <a:pt x="105" y="68"/>
                    </a:lnTo>
                    <a:lnTo>
                      <a:pt x="103" y="66"/>
                    </a:lnTo>
                    <a:lnTo>
                      <a:pt x="100" y="64"/>
                    </a:lnTo>
                    <a:lnTo>
                      <a:pt x="97" y="61"/>
                    </a:lnTo>
                    <a:lnTo>
                      <a:pt x="94" y="59"/>
                    </a:lnTo>
                    <a:lnTo>
                      <a:pt x="91" y="57"/>
                    </a:lnTo>
                    <a:lnTo>
                      <a:pt x="89" y="55"/>
                    </a:lnTo>
                    <a:lnTo>
                      <a:pt x="86" y="53"/>
                    </a:lnTo>
                    <a:lnTo>
                      <a:pt x="82" y="51"/>
                    </a:lnTo>
                    <a:lnTo>
                      <a:pt x="80" y="49"/>
                    </a:lnTo>
                    <a:lnTo>
                      <a:pt x="76" y="47"/>
                    </a:lnTo>
                    <a:lnTo>
                      <a:pt x="74" y="46"/>
                    </a:lnTo>
                    <a:lnTo>
                      <a:pt x="70" y="44"/>
                    </a:lnTo>
                    <a:lnTo>
                      <a:pt x="67" y="42"/>
                    </a:lnTo>
                    <a:lnTo>
                      <a:pt x="64" y="41"/>
                    </a:lnTo>
                    <a:lnTo>
                      <a:pt x="61" y="39"/>
                    </a:lnTo>
                    <a:lnTo>
                      <a:pt x="58" y="37"/>
                    </a:lnTo>
                    <a:lnTo>
                      <a:pt x="54" y="36"/>
                    </a:lnTo>
                    <a:lnTo>
                      <a:pt x="51" y="35"/>
                    </a:lnTo>
                    <a:lnTo>
                      <a:pt x="48" y="33"/>
                    </a:lnTo>
                    <a:lnTo>
                      <a:pt x="45" y="32"/>
                    </a:lnTo>
                    <a:lnTo>
                      <a:pt x="42" y="31"/>
                    </a:lnTo>
                    <a:lnTo>
                      <a:pt x="38" y="29"/>
                    </a:lnTo>
                    <a:lnTo>
                      <a:pt x="35" y="28"/>
                    </a:lnTo>
                    <a:lnTo>
                      <a:pt x="31" y="27"/>
                    </a:lnTo>
                    <a:lnTo>
                      <a:pt x="28" y="26"/>
                    </a:lnTo>
                    <a:lnTo>
                      <a:pt x="24" y="25"/>
                    </a:lnTo>
                    <a:lnTo>
                      <a:pt x="21" y="24"/>
                    </a:lnTo>
                    <a:lnTo>
                      <a:pt x="18" y="23"/>
                    </a:lnTo>
                    <a:lnTo>
                      <a:pt x="16" y="23"/>
                    </a:lnTo>
                    <a:lnTo>
                      <a:pt x="11" y="31"/>
                    </a:lnTo>
                  </a:path>
                </a:pathLst>
              </a:custGeom>
              <a:solidFill>
                <a:srgbClr val="FFFF00"/>
              </a:solidFill>
              <a:ln w="127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96313" name="Rectangle 57"/>
              <p:cNvSpPr>
                <a:spLocks noChangeArrowheads="1"/>
              </p:cNvSpPr>
              <p:nvPr/>
            </p:nvSpPr>
            <p:spPr bwMode="auto">
              <a:xfrm>
                <a:off x="1512" y="3517"/>
                <a:ext cx="403" cy="105"/>
              </a:xfrm>
              <a:prstGeom prst="rect">
                <a:avLst/>
              </a:prstGeom>
              <a:noFill/>
              <a:ln w="12700">
                <a:noFill/>
                <a:miter lim="800000"/>
                <a:headEnd/>
                <a:tailEnd/>
              </a:ln>
              <a:effectLst/>
            </p:spPr>
            <p:txBody>
              <a:bodyPr wrap="none" lIns="90181" tIns="46761" rIns="90181" bIns="46761">
                <a:spAutoFit/>
              </a:bodyPr>
              <a:lstStyle/>
              <a:p>
                <a:pPr defTabSz="212725">
                  <a:defRPr/>
                </a:pPr>
                <a:r>
                  <a:rPr lang="en-US" sz="800" b="1" i="0">
                    <a:solidFill>
                      <a:srgbClr val="FFFF00"/>
                    </a:solidFill>
                    <a:effectLst>
                      <a:outerShdw blurRad="38100" dist="38100" dir="2700000" algn="tl">
                        <a:srgbClr val="C0C0C0"/>
                      </a:outerShdw>
                    </a:effectLst>
                    <a:latin typeface="Arial" charset="0"/>
                  </a:rPr>
                  <a:t>Stimulation</a:t>
                </a:r>
              </a:p>
            </p:txBody>
          </p:sp>
          <p:sp>
            <p:nvSpPr>
              <p:cNvPr id="19406" name="Freeform 58"/>
              <p:cNvSpPr>
                <a:spLocks/>
              </p:cNvSpPr>
              <p:nvPr/>
            </p:nvSpPr>
            <p:spPr bwMode="auto">
              <a:xfrm>
                <a:off x="1258" y="35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7" name="Freeform 59"/>
              <p:cNvSpPr>
                <a:spLocks/>
              </p:cNvSpPr>
              <p:nvPr/>
            </p:nvSpPr>
            <p:spPr bwMode="auto">
              <a:xfrm>
                <a:off x="1422" y="35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8" name="Freeform 60"/>
              <p:cNvSpPr>
                <a:spLocks/>
              </p:cNvSpPr>
              <p:nvPr/>
            </p:nvSpPr>
            <p:spPr bwMode="auto">
              <a:xfrm>
                <a:off x="1094" y="35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9" name="Freeform 61"/>
              <p:cNvSpPr>
                <a:spLocks/>
              </p:cNvSpPr>
              <p:nvPr/>
            </p:nvSpPr>
            <p:spPr bwMode="auto">
              <a:xfrm>
                <a:off x="1111" y="3526"/>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0" name="Freeform 62"/>
              <p:cNvSpPr>
                <a:spLocks/>
              </p:cNvSpPr>
              <p:nvPr/>
            </p:nvSpPr>
            <p:spPr bwMode="auto">
              <a:xfrm>
                <a:off x="1242" y="35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1" name="Freeform 63"/>
              <p:cNvSpPr>
                <a:spLocks/>
              </p:cNvSpPr>
              <p:nvPr/>
            </p:nvSpPr>
            <p:spPr bwMode="auto">
              <a:xfrm>
                <a:off x="1339" y="35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2" name="Freeform 64"/>
              <p:cNvSpPr>
                <a:spLocks/>
              </p:cNvSpPr>
              <p:nvPr/>
            </p:nvSpPr>
            <p:spPr bwMode="auto">
              <a:xfrm>
                <a:off x="1372" y="35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3" name="Freeform 65"/>
              <p:cNvSpPr>
                <a:spLocks/>
              </p:cNvSpPr>
              <p:nvPr/>
            </p:nvSpPr>
            <p:spPr bwMode="auto">
              <a:xfrm>
                <a:off x="1422" y="35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4" name="Freeform 66"/>
              <p:cNvSpPr>
                <a:spLocks/>
              </p:cNvSpPr>
              <p:nvPr/>
            </p:nvSpPr>
            <p:spPr bwMode="auto">
              <a:xfrm>
                <a:off x="1094" y="3509"/>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5" name="Freeform 67"/>
              <p:cNvSpPr>
                <a:spLocks/>
              </p:cNvSpPr>
              <p:nvPr/>
            </p:nvSpPr>
            <p:spPr bwMode="auto">
              <a:xfrm>
                <a:off x="1175"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6" name="Freeform 68"/>
              <p:cNvSpPr>
                <a:spLocks/>
              </p:cNvSpPr>
              <p:nvPr/>
            </p:nvSpPr>
            <p:spPr bwMode="auto">
              <a:xfrm>
                <a:off x="1192"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7" name="Freeform 69"/>
              <p:cNvSpPr>
                <a:spLocks/>
              </p:cNvSpPr>
              <p:nvPr/>
            </p:nvSpPr>
            <p:spPr bwMode="auto">
              <a:xfrm>
                <a:off x="1225" y="350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8" name="Freeform 70"/>
              <p:cNvSpPr>
                <a:spLocks/>
              </p:cNvSpPr>
              <p:nvPr/>
            </p:nvSpPr>
            <p:spPr bwMode="auto">
              <a:xfrm>
                <a:off x="1274" y="350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9" name="Freeform 71"/>
              <p:cNvSpPr>
                <a:spLocks/>
              </p:cNvSpPr>
              <p:nvPr/>
            </p:nvSpPr>
            <p:spPr bwMode="auto">
              <a:xfrm>
                <a:off x="1323"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0" name="Freeform 72"/>
              <p:cNvSpPr>
                <a:spLocks/>
              </p:cNvSpPr>
              <p:nvPr/>
            </p:nvSpPr>
            <p:spPr bwMode="auto">
              <a:xfrm>
                <a:off x="1339"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1" name="Freeform 73"/>
              <p:cNvSpPr>
                <a:spLocks/>
              </p:cNvSpPr>
              <p:nvPr/>
            </p:nvSpPr>
            <p:spPr bwMode="auto">
              <a:xfrm>
                <a:off x="1372"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2" name="Freeform 74"/>
              <p:cNvSpPr>
                <a:spLocks/>
              </p:cNvSpPr>
              <p:nvPr/>
            </p:nvSpPr>
            <p:spPr bwMode="auto">
              <a:xfrm>
                <a:off x="1406" y="35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3" name="Freeform 75"/>
              <p:cNvSpPr>
                <a:spLocks/>
              </p:cNvSpPr>
              <p:nvPr/>
            </p:nvSpPr>
            <p:spPr bwMode="auto">
              <a:xfrm>
                <a:off x="1422"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4" name="Freeform 76"/>
              <p:cNvSpPr>
                <a:spLocks/>
              </p:cNvSpPr>
              <p:nvPr/>
            </p:nvSpPr>
            <p:spPr bwMode="auto">
              <a:xfrm>
                <a:off x="1094" y="3490"/>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5" name="Freeform 77"/>
              <p:cNvSpPr>
                <a:spLocks/>
              </p:cNvSpPr>
              <p:nvPr/>
            </p:nvSpPr>
            <p:spPr bwMode="auto">
              <a:xfrm>
                <a:off x="1111" y="3490"/>
                <a:ext cx="96" cy="17"/>
              </a:xfrm>
              <a:custGeom>
                <a:avLst/>
                <a:gdLst>
                  <a:gd name="T0" fmla="*/ 0 w 96"/>
                  <a:gd name="T1" fmla="*/ 16 h 17"/>
                  <a:gd name="T2" fmla="*/ 95 w 96"/>
                  <a:gd name="T3" fmla="*/ 16 h 17"/>
                  <a:gd name="T4" fmla="*/ 95 w 96"/>
                  <a:gd name="T5" fmla="*/ 0 h 17"/>
                  <a:gd name="T6" fmla="*/ 0 w 96"/>
                  <a:gd name="T7" fmla="*/ 0 h 17"/>
                  <a:gd name="T8" fmla="*/ 0 w 96"/>
                  <a:gd name="T9" fmla="*/ 16 h 17"/>
                  <a:gd name="T10" fmla="*/ 0 60000 65536"/>
                  <a:gd name="T11" fmla="*/ 0 60000 65536"/>
                  <a:gd name="T12" fmla="*/ 0 60000 65536"/>
                  <a:gd name="T13" fmla="*/ 0 60000 65536"/>
                  <a:gd name="T14" fmla="*/ 0 60000 65536"/>
                  <a:gd name="T15" fmla="*/ 0 w 96"/>
                  <a:gd name="T16" fmla="*/ 0 h 17"/>
                  <a:gd name="T17" fmla="*/ 96 w 96"/>
                  <a:gd name="T18" fmla="*/ 17 h 17"/>
                </a:gdLst>
                <a:ahLst/>
                <a:cxnLst>
                  <a:cxn ang="T10">
                    <a:pos x="T0" y="T1"/>
                  </a:cxn>
                  <a:cxn ang="T11">
                    <a:pos x="T2" y="T3"/>
                  </a:cxn>
                  <a:cxn ang="T12">
                    <a:pos x="T4" y="T5"/>
                  </a:cxn>
                  <a:cxn ang="T13">
                    <a:pos x="T6" y="T7"/>
                  </a:cxn>
                  <a:cxn ang="T14">
                    <a:pos x="T8" y="T9"/>
                  </a:cxn>
                </a:cxnLst>
                <a:rect l="T15" t="T16" r="T17" b="T18"/>
                <a:pathLst>
                  <a:path w="96" h="17">
                    <a:moveTo>
                      <a:pt x="0" y="16"/>
                    </a:moveTo>
                    <a:lnTo>
                      <a:pt x="95" y="16"/>
                    </a:lnTo>
                    <a:lnTo>
                      <a:pt x="9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6" name="Freeform 78"/>
              <p:cNvSpPr>
                <a:spLocks/>
              </p:cNvSpPr>
              <p:nvPr/>
            </p:nvSpPr>
            <p:spPr bwMode="auto">
              <a:xfrm>
                <a:off x="1208" y="3490"/>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7" name="Freeform 79"/>
              <p:cNvSpPr>
                <a:spLocks/>
              </p:cNvSpPr>
              <p:nvPr/>
            </p:nvSpPr>
            <p:spPr bwMode="auto">
              <a:xfrm>
                <a:off x="1225" y="3490"/>
                <a:ext cx="179" cy="17"/>
              </a:xfrm>
              <a:custGeom>
                <a:avLst/>
                <a:gdLst>
                  <a:gd name="T0" fmla="*/ 0 w 179"/>
                  <a:gd name="T1" fmla="*/ 16 h 17"/>
                  <a:gd name="T2" fmla="*/ 178 w 179"/>
                  <a:gd name="T3" fmla="*/ 16 h 17"/>
                  <a:gd name="T4" fmla="*/ 178 w 179"/>
                  <a:gd name="T5" fmla="*/ 0 h 17"/>
                  <a:gd name="T6" fmla="*/ 0 w 179"/>
                  <a:gd name="T7" fmla="*/ 0 h 17"/>
                  <a:gd name="T8" fmla="*/ 0 w 179"/>
                  <a:gd name="T9" fmla="*/ 16 h 17"/>
                  <a:gd name="T10" fmla="*/ 0 60000 65536"/>
                  <a:gd name="T11" fmla="*/ 0 60000 65536"/>
                  <a:gd name="T12" fmla="*/ 0 60000 65536"/>
                  <a:gd name="T13" fmla="*/ 0 60000 65536"/>
                  <a:gd name="T14" fmla="*/ 0 60000 65536"/>
                  <a:gd name="T15" fmla="*/ 0 w 179"/>
                  <a:gd name="T16" fmla="*/ 0 h 17"/>
                  <a:gd name="T17" fmla="*/ 179 w 179"/>
                  <a:gd name="T18" fmla="*/ 17 h 17"/>
                </a:gdLst>
                <a:ahLst/>
                <a:cxnLst>
                  <a:cxn ang="T10">
                    <a:pos x="T0" y="T1"/>
                  </a:cxn>
                  <a:cxn ang="T11">
                    <a:pos x="T2" y="T3"/>
                  </a:cxn>
                  <a:cxn ang="T12">
                    <a:pos x="T4" y="T5"/>
                  </a:cxn>
                  <a:cxn ang="T13">
                    <a:pos x="T6" y="T7"/>
                  </a:cxn>
                  <a:cxn ang="T14">
                    <a:pos x="T8" y="T9"/>
                  </a:cxn>
                </a:cxnLst>
                <a:rect l="T15" t="T16" r="T17" b="T18"/>
                <a:pathLst>
                  <a:path w="179" h="17">
                    <a:moveTo>
                      <a:pt x="0" y="16"/>
                    </a:moveTo>
                    <a:lnTo>
                      <a:pt x="178" y="16"/>
                    </a:lnTo>
                    <a:lnTo>
                      <a:pt x="178"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8" name="Freeform 80"/>
              <p:cNvSpPr>
                <a:spLocks/>
              </p:cNvSpPr>
              <p:nvPr/>
            </p:nvSpPr>
            <p:spPr bwMode="auto">
              <a:xfrm>
                <a:off x="1406" y="3490"/>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9" name="Freeform 81"/>
              <p:cNvSpPr>
                <a:spLocks/>
              </p:cNvSpPr>
              <p:nvPr/>
            </p:nvSpPr>
            <p:spPr bwMode="auto">
              <a:xfrm>
                <a:off x="1422" y="3490"/>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0" name="Freeform 82"/>
              <p:cNvSpPr>
                <a:spLocks/>
              </p:cNvSpPr>
              <p:nvPr/>
            </p:nvSpPr>
            <p:spPr bwMode="auto">
              <a:xfrm>
                <a:off x="1094" y="34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1" name="Freeform 83" descr="Light horizontal"/>
              <p:cNvSpPr>
                <a:spLocks/>
              </p:cNvSpPr>
              <p:nvPr/>
            </p:nvSpPr>
            <p:spPr bwMode="auto">
              <a:xfrm>
                <a:off x="1111" y="3473"/>
                <a:ext cx="293" cy="17"/>
              </a:xfrm>
              <a:custGeom>
                <a:avLst/>
                <a:gdLst>
                  <a:gd name="T0" fmla="*/ 0 w 293"/>
                  <a:gd name="T1" fmla="*/ 16 h 17"/>
                  <a:gd name="T2" fmla="*/ 292 w 293"/>
                  <a:gd name="T3" fmla="*/ 16 h 17"/>
                  <a:gd name="T4" fmla="*/ 292 w 293"/>
                  <a:gd name="T5" fmla="*/ 0 h 17"/>
                  <a:gd name="T6" fmla="*/ 0 w 293"/>
                  <a:gd name="T7" fmla="*/ 0 h 17"/>
                  <a:gd name="T8" fmla="*/ 0 w 293"/>
                  <a:gd name="T9" fmla="*/ 16 h 17"/>
                  <a:gd name="T10" fmla="*/ 0 60000 65536"/>
                  <a:gd name="T11" fmla="*/ 0 60000 65536"/>
                  <a:gd name="T12" fmla="*/ 0 60000 65536"/>
                  <a:gd name="T13" fmla="*/ 0 60000 65536"/>
                  <a:gd name="T14" fmla="*/ 0 60000 65536"/>
                  <a:gd name="T15" fmla="*/ 0 w 293"/>
                  <a:gd name="T16" fmla="*/ 0 h 17"/>
                  <a:gd name="T17" fmla="*/ 293 w 293"/>
                  <a:gd name="T18" fmla="*/ 17 h 17"/>
                </a:gdLst>
                <a:ahLst/>
                <a:cxnLst>
                  <a:cxn ang="T10">
                    <a:pos x="T0" y="T1"/>
                  </a:cxn>
                  <a:cxn ang="T11">
                    <a:pos x="T2" y="T3"/>
                  </a:cxn>
                  <a:cxn ang="T12">
                    <a:pos x="T4" y="T5"/>
                  </a:cxn>
                  <a:cxn ang="T13">
                    <a:pos x="T6" y="T7"/>
                  </a:cxn>
                  <a:cxn ang="T14">
                    <a:pos x="T8" y="T9"/>
                  </a:cxn>
                </a:cxnLst>
                <a:rect l="T15" t="T16" r="T17" b="T18"/>
                <a:pathLst>
                  <a:path w="293" h="17">
                    <a:moveTo>
                      <a:pt x="0" y="16"/>
                    </a:moveTo>
                    <a:lnTo>
                      <a:pt x="292" y="16"/>
                    </a:lnTo>
                    <a:lnTo>
                      <a:pt x="292"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2" name="Freeform 84" descr="Light horizontal"/>
              <p:cNvSpPr>
                <a:spLocks/>
              </p:cNvSpPr>
              <p:nvPr/>
            </p:nvSpPr>
            <p:spPr bwMode="auto">
              <a:xfrm>
                <a:off x="1406" y="34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3" name="Freeform 85"/>
              <p:cNvSpPr>
                <a:spLocks/>
              </p:cNvSpPr>
              <p:nvPr/>
            </p:nvSpPr>
            <p:spPr bwMode="auto">
              <a:xfrm>
                <a:off x="1422" y="34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4" name="Freeform 86"/>
              <p:cNvSpPr>
                <a:spLocks/>
              </p:cNvSpPr>
              <p:nvPr/>
            </p:nvSpPr>
            <p:spPr bwMode="auto">
              <a:xfrm>
                <a:off x="1094" y="345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5" name="Freeform 87" descr="Light horizontal"/>
              <p:cNvSpPr>
                <a:spLocks/>
              </p:cNvSpPr>
              <p:nvPr/>
            </p:nvSpPr>
            <p:spPr bwMode="auto">
              <a:xfrm>
                <a:off x="1143" y="34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6" name="Freeform 88"/>
              <p:cNvSpPr>
                <a:spLocks/>
              </p:cNvSpPr>
              <p:nvPr/>
            </p:nvSpPr>
            <p:spPr bwMode="auto">
              <a:xfrm>
                <a:off x="1159" y="3455"/>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7" name="Freeform 89" descr="Light horizontal"/>
              <p:cNvSpPr>
                <a:spLocks/>
              </p:cNvSpPr>
              <p:nvPr/>
            </p:nvSpPr>
            <p:spPr bwMode="auto">
              <a:xfrm>
                <a:off x="1225" y="34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8" name="Freeform 90"/>
              <p:cNvSpPr>
                <a:spLocks/>
              </p:cNvSpPr>
              <p:nvPr/>
            </p:nvSpPr>
            <p:spPr bwMode="auto">
              <a:xfrm>
                <a:off x="1242" y="3455"/>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9" name="Freeform 91" descr="Light horizontal"/>
              <p:cNvSpPr>
                <a:spLocks/>
              </p:cNvSpPr>
              <p:nvPr/>
            </p:nvSpPr>
            <p:spPr bwMode="auto">
              <a:xfrm>
                <a:off x="1406" y="345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0" name="Freeform 92"/>
              <p:cNvSpPr>
                <a:spLocks/>
              </p:cNvSpPr>
              <p:nvPr/>
            </p:nvSpPr>
            <p:spPr bwMode="auto">
              <a:xfrm>
                <a:off x="1094" y="3438"/>
                <a:ext cx="310" cy="16"/>
              </a:xfrm>
              <a:custGeom>
                <a:avLst/>
                <a:gdLst>
                  <a:gd name="T0" fmla="*/ 0 w 310"/>
                  <a:gd name="T1" fmla="*/ 15 h 16"/>
                  <a:gd name="T2" fmla="*/ 309 w 310"/>
                  <a:gd name="T3" fmla="*/ 15 h 16"/>
                  <a:gd name="T4" fmla="*/ 309 w 310"/>
                  <a:gd name="T5" fmla="*/ 0 h 16"/>
                  <a:gd name="T6" fmla="*/ 0 w 310"/>
                  <a:gd name="T7" fmla="*/ 0 h 16"/>
                  <a:gd name="T8" fmla="*/ 0 w 310"/>
                  <a:gd name="T9" fmla="*/ 15 h 16"/>
                  <a:gd name="T10" fmla="*/ 0 60000 65536"/>
                  <a:gd name="T11" fmla="*/ 0 60000 65536"/>
                  <a:gd name="T12" fmla="*/ 0 60000 65536"/>
                  <a:gd name="T13" fmla="*/ 0 60000 65536"/>
                  <a:gd name="T14" fmla="*/ 0 60000 65536"/>
                  <a:gd name="T15" fmla="*/ 0 w 310"/>
                  <a:gd name="T16" fmla="*/ 0 h 16"/>
                  <a:gd name="T17" fmla="*/ 310 w 310"/>
                  <a:gd name="T18" fmla="*/ 16 h 16"/>
                </a:gdLst>
                <a:ahLst/>
                <a:cxnLst>
                  <a:cxn ang="T10">
                    <a:pos x="T0" y="T1"/>
                  </a:cxn>
                  <a:cxn ang="T11">
                    <a:pos x="T2" y="T3"/>
                  </a:cxn>
                  <a:cxn ang="T12">
                    <a:pos x="T4" y="T5"/>
                  </a:cxn>
                  <a:cxn ang="T13">
                    <a:pos x="T6" y="T7"/>
                  </a:cxn>
                  <a:cxn ang="T14">
                    <a:pos x="T8" y="T9"/>
                  </a:cxn>
                </a:cxnLst>
                <a:rect l="T15" t="T16" r="T17" b="T18"/>
                <a:pathLst>
                  <a:path w="310" h="16">
                    <a:moveTo>
                      <a:pt x="0" y="15"/>
                    </a:moveTo>
                    <a:lnTo>
                      <a:pt x="309" y="15"/>
                    </a:lnTo>
                    <a:lnTo>
                      <a:pt x="309"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1" name="Freeform 93" descr="Light horizontal"/>
              <p:cNvSpPr>
                <a:spLocks/>
              </p:cNvSpPr>
              <p:nvPr/>
            </p:nvSpPr>
            <p:spPr bwMode="auto">
              <a:xfrm>
                <a:off x="1406" y="343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2" name="Freeform 94"/>
              <p:cNvSpPr>
                <a:spLocks/>
              </p:cNvSpPr>
              <p:nvPr/>
            </p:nvSpPr>
            <p:spPr bwMode="auto">
              <a:xfrm>
                <a:off x="1422" y="34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3" name="Freeform 95"/>
              <p:cNvSpPr>
                <a:spLocks/>
              </p:cNvSpPr>
              <p:nvPr/>
            </p:nvSpPr>
            <p:spPr bwMode="auto">
              <a:xfrm>
                <a:off x="1094" y="3421"/>
                <a:ext cx="343" cy="16"/>
              </a:xfrm>
              <a:custGeom>
                <a:avLst/>
                <a:gdLst>
                  <a:gd name="T0" fmla="*/ 0 w 343"/>
                  <a:gd name="T1" fmla="*/ 15 h 16"/>
                  <a:gd name="T2" fmla="*/ 342 w 343"/>
                  <a:gd name="T3" fmla="*/ 15 h 16"/>
                  <a:gd name="T4" fmla="*/ 342 w 343"/>
                  <a:gd name="T5" fmla="*/ 0 h 16"/>
                  <a:gd name="T6" fmla="*/ 0 w 343"/>
                  <a:gd name="T7" fmla="*/ 0 h 16"/>
                  <a:gd name="T8" fmla="*/ 0 w 343"/>
                  <a:gd name="T9" fmla="*/ 15 h 16"/>
                  <a:gd name="T10" fmla="*/ 0 60000 65536"/>
                  <a:gd name="T11" fmla="*/ 0 60000 65536"/>
                  <a:gd name="T12" fmla="*/ 0 60000 65536"/>
                  <a:gd name="T13" fmla="*/ 0 60000 65536"/>
                  <a:gd name="T14" fmla="*/ 0 60000 65536"/>
                  <a:gd name="T15" fmla="*/ 0 w 343"/>
                  <a:gd name="T16" fmla="*/ 0 h 16"/>
                  <a:gd name="T17" fmla="*/ 343 w 343"/>
                  <a:gd name="T18" fmla="*/ 16 h 16"/>
                </a:gdLst>
                <a:ahLst/>
                <a:cxnLst>
                  <a:cxn ang="T10">
                    <a:pos x="T0" y="T1"/>
                  </a:cxn>
                  <a:cxn ang="T11">
                    <a:pos x="T2" y="T3"/>
                  </a:cxn>
                  <a:cxn ang="T12">
                    <a:pos x="T4" y="T5"/>
                  </a:cxn>
                  <a:cxn ang="T13">
                    <a:pos x="T6" y="T7"/>
                  </a:cxn>
                  <a:cxn ang="T14">
                    <a:pos x="T8" y="T9"/>
                  </a:cxn>
                </a:cxnLst>
                <a:rect l="T15" t="T16" r="T17" b="T18"/>
                <a:pathLst>
                  <a:path w="343" h="16">
                    <a:moveTo>
                      <a:pt x="0" y="15"/>
                    </a:moveTo>
                    <a:lnTo>
                      <a:pt x="342" y="15"/>
                    </a:lnTo>
                    <a:lnTo>
                      <a:pt x="342"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4" name="Freeform 96"/>
              <p:cNvSpPr>
                <a:spLocks/>
              </p:cNvSpPr>
              <p:nvPr/>
            </p:nvSpPr>
            <p:spPr bwMode="auto">
              <a:xfrm>
                <a:off x="1438" y="34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5" name="Freeform 97"/>
              <p:cNvSpPr>
                <a:spLocks/>
              </p:cNvSpPr>
              <p:nvPr/>
            </p:nvSpPr>
            <p:spPr bwMode="auto">
              <a:xfrm>
                <a:off x="1094" y="3403"/>
                <a:ext cx="310" cy="16"/>
              </a:xfrm>
              <a:custGeom>
                <a:avLst/>
                <a:gdLst>
                  <a:gd name="T0" fmla="*/ 0 w 310"/>
                  <a:gd name="T1" fmla="*/ 15 h 16"/>
                  <a:gd name="T2" fmla="*/ 309 w 310"/>
                  <a:gd name="T3" fmla="*/ 15 h 16"/>
                  <a:gd name="T4" fmla="*/ 309 w 310"/>
                  <a:gd name="T5" fmla="*/ 0 h 16"/>
                  <a:gd name="T6" fmla="*/ 0 w 310"/>
                  <a:gd name="T7" fmla="*/ 0 h 16"/>
                  <a:gd name="T8" fmla="*/ 0 w 310"/>
                  <a:gd name="T9" fmla="*/ 15 h 16"/>
                  <a:gd name="T10" fmla="*/ 0 60000 65536"/>
                  <a:gd name="T11" fmla="*/ 0 60000 65536"/>
                  <a:gd name="T12" fmla="*/ 0 60000 65536"/>
                  <a:gd name="T13" fmla="*/ 0 60000 65536"/>
                  <a:gd name="T14" fmla="*/ 0 60000 65536"/>
                  <a:gd name="T15" fmla="*/ 0 w 310"/>
                  <a:gd name="T16" fmla="*/ 0 h 16"/>
                  <a:gd name="T17" fmla="*/ 310 w 310"/>
                  <a:gd name="T18" fmla="*/ 16 h 16"/>
                </a:gdLst>
                <a:ahLst/>
                <a:cxnLst>
                  <a:cxn ang="T10">
                    <a:pos x="T0" y="T1"/>
                  </a:cxn>
                  <a:cxn ang="T11">
                    <a:pos x="T2" y="T3"/>
                  </a:cxn>
                  <a:cxn ang="T12">
                    <a:pos x="T4" y="T5"/>
                  </a:cxn>
                  <a:cxn ang="T13">
                    <a:pos x="T6" y="T7"/>
                  </a:cxn>
                  <a:cxn ang="T14">
                    <a:pos x="T8" y="T9"/>
                  </a:cxn>
                </a:cxnLst>
                <a:rect l="T15" t="T16" r="T17" b="T18"/>
                <a:pathLst>
                  <a:path w="310" h="16">
                    <a:moveTo>
                      <a:pt x="0" y="15"/>
                    </a:moveTo>
                    <a:lnTo>
                      <a:pt x="309" y="15"/>
                    </a:lnTo>
                    <a:lnTo>
                      <a:pt x="309"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6" name="Freeform 98"/>
              <p:cNvSpPr>
                <a:spLocks/>
              </p:cNvSpPr>
              <p:nvPr/>
            </p:nvSpPr>
            <p:spPr bwMode="auto">
              <a:xfrm>
                <a:off x="1406" y="34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7" name="Freeform 99"/>
              <p:cNvSpPr>
                <a:spLocks/>
              </p:cNvSpPr>
              <p:nvPr/>
            </p:nvSpPr>
            <p:spPr bwMode="auto">
              <a:xfrm>
                <a:off x="1422" y="34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8" name="Freeform 100"/>
              <p:cNvSpPr>
                <a:spLocks/>
              </p:cNvSpPr>
              <p:nvPr/>
            </p:nvSpPr>
            <p:spPr bwMode="auto">
              <a:xfrm>
                <a:off x="1438" y="34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9" name="Freeform 101"/>
              <p:cNvSpPr>
                <a:spLocks/>
              </p:cNvSpPr>
              <p:nvPr/>
            </p:nvSpPr>
            <p:spPr bwMode="auto">
              <a:xfrm>
                <a:off x="1094" y="3385"/>
                <a:ext cx="343" cy="17"/>
              </a:xfrm>
              <a:custGeom>
                <a:avLst/>
                <a:gdLst>
                  <a:gd name="T0" fmla="*/ 0 w 343"/>
                  <a:gd name="T1" fmla="*/ 16 h 17"/>
                  <a:gd name="T2" fmla="*/ 342 w 343"/>
                  <a:gd name="T3" fmla="*/ 16 h 17"/>
                  <a:gd name="T4" fmla="*/ 342 w 343"/>
                  <a:gd name="T5" fmla="*/ 0 h 17"/>
                  <a:gd name="T6" fmla="*/ 0 w 343"/>
                  <a:gd name="T7" fmla="*/ 0 h 17"/>
                  <a:gd name="T8" fmla="*/ 0 w 343"/>
                  <a:gd name="T9" fmla="*/ 16 h 17"/>
                  <a:gd name="T10" fmla="*/ 0 60000 65536"/>
                  <a:gd name="T11" fmla="*/ 0 60000 65536"/>
                  <a:gd name="T12" fmla="*/ 0 60000 65536"/>
                  <a:gd name="T13" fmla="*/ 0 60000 65536"/>
                  <a:gd name="T14" fmla="*/ 0 60000 65536"/>
                  <a:gd name="T15" fmla="*/ 0 w 343"/>
                  <a:gd name="T16" fmla="*/ 0 h 17"/>
                  <a:gd name="T17" fmla="*/ 343 w 343"/>
                  <a:gd name="T18" fmla="*/ 17 h 17"/>
                </a:gdLst>
                <a:ahLst/>
                <a:cxnLst>
                  <a:cxn ang="T10">
                    <a:pos x="T0" y="T1"/>
                  </a:cxn>
                  <a:cxn ang="T11">
                    <a:pos x="T2" y="T3"/>
                  </a:cxn>
                  <a:cxn ang="T12">
                    <a:pos x="T4" y="T5"/>
                  </a:cxn>
                  <a:cxn ang="T13">
                    <a:pos x="T6" y="T7"/>
                  </a:cxn>
                  <a:cxn ang="T14">
                    <a:pos x="T8" y="T9"/>
                  </a:cxn>
                </a:cxnLst>
                <a:rect l="T15" t="T16" r="T17" b="T18"/>
                <a:pathLst>
                  <a:path w="343" h="17">
                    <a:moveTo>
                      <a:pt x="0" y="16"/>
                    </a:moveTo>
                    <a:lnTo>
                      <a:pt x="342" y="16"/>
                    </a:lnTo>
                    <a:lnTo>
                      <a:pt x="342"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0" name="Freeform 102"/>
              <p:cNvSpPr>
                <a:spLocks/>
              </p:cNvSpPr>
              <p:nvPr/>
            </p:nvSpPr>
            <p:spPr bwMode="auto">
              <a:xfrm>
                <a:off x="1094" y="336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1" name="Freeform 103"/>
              <p:cNvSpPr>
                <a:spLocks/>
              </p:cNvSpPr>
              <p:nvPr/>
            </p:nvSpPr>
            <p:spPr bwMode="auto">
              <a:xfrm>
                <a:off x="1111" y="3367"/>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2" name="Freeform 104"/>
              <p:cNvSpPr>
                <a:spLocks/>
              </p:cNvSpPr>
              <p:nvPr/>
            </p:nvSpPr>
            <p:spPr bwMode="auto">
              <a:xfrm>
                <a:off x="1143" y="3367"/>
                <a:ext cx="245" cy="17"/>
              </a:xfrm>
              <a:custGeom>
                <a:avLst/>
                <a:gdLst>
                  <a:gd name="T0" fmla="*/ 0 w 245"/>
                  <a:gd name="T1" fmla="*/ 16 h 17"/>
                  <a:gd name="T2" fmla="*/ 244 w 245"/>
                  <a:gd name="T3" fmla="*/ 16 h 17"/>
                  <a:gd name="T4" fmla="*/ 244 w 245"/>
                  <a:gd name="T5" fmla="*/ 0 h 17"/>
                  <a:gd name="T6" fmla="*/ 0 w 245"/>
                  <a:gd name="T7" fmla="*/ 0 h 17"/>
                  <a:gd name="T8" fmla="*/ 0 w 245"/>
                  <a:gd name="T9" fmla="*/ 16 h 17"/>
                  <a:gd name="T10" fmla="*/ 0 60000 65536"/>
                  <a:gd name="T11" fmla="*/ 0 60000 65536"/>
                  <a:gd name="T12" fmla="*/ 0 60000 65536"/>
                  <a:gd name="T13" fmla="*/ 0 60000 65536"/>
                  <a:gd name="T14" fmla="*/ 0 60000 65536"/>
                  <a:gd name="T15" fmla="*/ 0 w 245"/>
                  <a:gd name="T16" fmla="*/ 0 h 17"/>
                  <a:gd name="T17" fmla="*/ 245 w 245"/>
                  <a:gd name="T18" fmla="*/ 17 h 17"/>
                </a:gdLst>
                <a:ahLst/>
                <a:cxnLst>
                  <a:cxn ang="T10">
                    <a:pos x="T0" y="T1"/>
                  </a:cxn>
                  <a:cxn ang="T11">
                    <a:pos x="T2" y="T3"/>
                  </a:cxn>
                  <a:cxn ang="T12">
                    <a:pos x="T4" y="T5"/>
                  </a:cxn>
                  <a:cxn ang="T13">
                    <a:pos x="T6" y="T7"/>
                  </a:cxn>
                  <a:cxn ang="T14">
                    <a:pos x="T8" y="T9"/>
                  </a:cxn>
                </a:cxnLst>
                <a:rect l="T15" t="T16" r="T17" b="T18"/>
                <a:pathLst>
                  <a:path w="245" h="17">
                    <a:moveTo>
                      <a:pt x="0" y="16"/>
                    </a:moveTo>
                    <a:lnTo>
                      <a:pt x="244" y="16"/>
                    </a:lnTo>
                    <a:lnTo>
                      <a:pt x="24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3" name="Freeform 105" descr="Light horizontal"/>
              <p:cNvSpPr>
                <a:spLocks/>
              </p:cNvSpPr>
              <p:nvPr/>
            </p:nvSpPr>
            <p:spPr bwMode="auto">
              <a:xfrm>
                <a:off x="1389" y="336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4" name="Freeform 106"/>
              <p:cNvSpPr>
                <a:spLocks/>
              </p:cNvSpPr>
              <p:nvPr/>
            </p:nvSpPr>
            <p:spPr bwMode="auto">
              <a:xfrm>
                <a:off x="1422" y="336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5" name="Freeform 107"/>
              <p:cNvSpPr>
                <a:spLocks/>
              </p:cNvSpPr>
              <p:nvPr/>
            </p:nvSpPr>
            <p:spPr bwMode="auto">
              <a:xfrm>
                <a:off x="1438" y="336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6" name="Freeform 108"/>
              <p:cNvSpPr>
                <a:spLocks/>
              </p:cNvSpPr>
              <p:nvPr/>
            </p:nvSpPr>
            <p:spPr bwMode="auto">
              <a:xfrm>
                <a:off x="1094" y="3349"/>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7" name="Freeform 109"/>
              <p:cNvSpPr>
                <a:spLocks/>
              </p:cNvSpPr>
              <p:nvPr/>
            </p:nvSpPr>
            <p:spPr bwMode="auto">
              <a:xfrm>
                <a:off x="1258" y="334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8" name="Freeform 110" descr="Light horizontal"/>
              <p:cNvSpPr>
                <a:spLocks/>
              </p:cNvSpPr>
              <p:nvPr/>
            </p:nvSpPr>
            <p:spPr bwMode="auto">
              <a:xfrm>
                <a:off x="1274" y="3349"/>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9" name="Freeform 111"/>
              <p:cNvSpPr>
                <a:spLocks/>
              </p:cNvSpPr>
              <p:nvPr/>
            </p:nvSpPr>
            <p:spPr bwMode="auto">
              <a:xfrm>
                <a:off x="1372" y="334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0" name="Freeform 112" descr="Light horizontal"/>
              <p:cNvSpPr>
                <a:spLocks/>
              </p:cNvSpPr>
              <p:nvPr/>
            </p:nvSpPr>
            <p:spPr bwMode="auto">
              <a:xfrm>
                <a:off x="1389" y="334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1" name="Freeform 113"/>
              <p:cNvSpPr>
                <a:spLocks/>
              </p:cNvSpPr>
              <p:nvPr/>
            </p:nvSpPr>
            <p:spPr bwMode="auto">
              <a:xfrm>
                <a:off x="1422" y="334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2" name="Freeform 114"/>
              <p:cNvSpPr>
                <a:spLocks/>
              </p:cNvSpPr>
              <p:nvPr/>
            </p:nvSpPr>
            <p:spPr bwMode="auto">
              <a:xfrm>
                <a:off x="1438" y="334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3" name="Freeform 115"/>
              <p:cNvSpPr>
                <a:spLocks/>
              </p:cNvSpPr>
              <p:nvPr/>
            </p:nvSpPr>
            <p:spPr bwMode="auto">
              <a:xfrm>
                <a:off x="1094" y="3332"/>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4" name="Freeform 116"/>
              <p:cNvSpPr>
                <a:spLocks/>
              </p:cNvSpPr>
              <p:nvPr/>
            </p:nvSpPr>
            <p:spPr bwMode="auto">
              <a:xfrm>
                <a:off x="1175"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5" name="Freeform 117"/>
              <p:cNvSpPr>
                <a:spLocks/>
              </p:cNvSpPr>
              <p:nvPr/>
            </p:nvSpPr>
            <p:spPr bwMode="auto">
              <a:xfrm>
                <a:off x="1192" y="3332"/>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6" name="Freeform 118"/>
              <p:cNvSpPr>
                <a:spLocks/>
              </p:cNvSpPr>
              <p:nvPr/>
            </p:nvSpPr>
            <p:spPr bwMode="auto">
              <a:xfrm>
                <a:off x="1274"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7" name="Freeform 119"/>
              <p:cNvSpPr>
                <a:spLocks/>
              </p:cNvSpPr>
              <p:nvPr/>
            </p:nvSpPr>
            <p:spPr bwMode="auto">
              <a:xfrm>
                <a:off x="1290"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8" name="Freeform 120"/>
              <p:cNvSpPr>
                <a:spLocks/>
              </p:cNvSpPr>
              <p:nvPr/>
            </p:nvSpPr>
            <p:spPr bwMode="auto">
              <a:xfrm>
                <a:off x="1307"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9" name="Freeform 121"/>
              <p:cNvSpPr>
                <a:spLocks/>
              </p:cNvSpPr>
              <p:nvPr/>
            </p:nvSpPr>
            <p:spPr bwMode="auto">
              <a:xfrm>
                <a:off x="1323" y="3332"/>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0" name="Freeform 122"/>
              <p:cNvSpPr>
                <a:spLocks/>
              </p:cNvSpPr>
              <p:nvPr/>
            </p:nvSpPr>
            <p:spPr bwMode="auto">
              <a:xfrm>
                <a:off x="1356" y="333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1" name="Freeform 123"/>
              <p:cNvSpPr>
                <a:spLocks/>
              </p:cNvSpPr>
              <p:nvPr/>
            </p:nvSpPr>
            <p:spPr bwMode="auto">
              <a:xfrm>
                <a:off x="1389"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2" name="Freeform 124"/>
              <p:cNvSpPr>
                <a:spLocks/>
              </p:cNvSpPr>
              <p:nvPr/>
            </p:nvSpPr>
            <p:spPr bwMode="auto">
              <a:xfrm>
                <a:off x="1406" y="333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3" name="Freeform 125"/>
              <p:cNvSpPr>
                <a:spLocks/>
              </p:cNvSpPr>
              <p:nvPr/>
            </p:nvSpPr>
            <p:spPr bwMode="auto">
              <a:xfrm>
                <a:off x="1422"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4" name="Freeform 126"/>
              <p:cNvSpPr>
                <a:spLocks/>
              </p:cNvSpPr>
              <p:nvPr/>
            </p:nvSpPr>
            <p:spPr bwMode="auto">
              <a:xfrm>
                <a:off x="1438" y="333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5" name="Freeform 127"/>
              <p:cNvSpPr>
                <a:spLocks/>
              </p:cNvSpPr>
              <p:nvPr/>
            </p:nvSpPr>
            <p:spPr bwMode="auto">
              <a:xfrm>
                <a:off x="1094"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6" name="Freeform 128"/>
              <p:cNvSpPr>
                <a:spLocks/>
              </p:cNvSpPr>
              <p:nvPr/>
            </p:nvSpPr>
            <p:spPr bwMode="auto">
              <a:xfrm>
                <a:off x="1111" y="3314"/>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7" name="Freeform 129"/>
              <p:cNvSpPr>
                <a:spLocks/>
              </p:cNvSpPr>
              <p:nvPr/>
            </p:nvSpPr>
            <p:spPr bwMode="auto">
              <a:xfrm>
                <a:off x="1143"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8" name="Freeform 130"/>
              <p:cNvSpPr>
                <a:spLocks/>
              </p:cNvSpPr>
              <p:nvPr/>
            </p:nvSpPr>
            <p:spPr bwMode="auto">
              <a:xfrm>
                <a:off x="1159" y="331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9" name="Freeform 131"/>
              <p:cNvSpPr>
                <a:spLocks/>
              </p:cNvSpPr>
              <p:nvPr/>
            </p:nvSpPr>
            <p:spPr bwMode="auto">
              <a:xfrm>
                <a:off x="1192"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0" name="Freeform 132"/>
              <p:cNvSpPr>
                <a:spLocks/>
              </p:cNvSpPr>
              <p:nvPr/>
            </p:nvSpPr>
            <p:spPr bwMode="auto">
              <a:xfrm>
                <a:off x="1208" y="3314"/>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1" name="Freeform 133"/>
              <p:cNvSpPr>
                <a:spLocks/>
              </p:cNvSpPr>
              <p:nvPr/>
            </p:nvSpPr>
            <p:spPr bwMode="auto">
              <a:xfrm>
                <a:off x="1242"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2" name="Freeform 134"/>
              <p:cNvSpPr>
                <a:spLocks/>
              </p:cNvSpPr>
              <p:nvPr/>
            </p:nvSpPr>
            <p:spPr bwMode="auto">
              <a:xfrm>
                <a:off x="1258"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3" name="Freeform 135"/>
              <p:cNvSpPr>
                <a:spLocks/>
              </p:cNvSpPr>
              <p:nvPr/>
            </p:nvSpPr>
            <p:spPr bwMode="auto">
              <a:xfrm>
                <a:off x="1274"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4" name="Freeform 136"/>
              <p:cNvSpPr>
                <a:spLocks/>
              </p:cNvSpPr>
              <p:nvPr/>
            </p:nvSpPr>
            <p:spPr bwMode="auto">
              <a:xfrm>
                <a:off x="1290"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5" name="Freeform 137"/>
              <p:cNvSpPr>
                <a:spLocks/>
              </p:cNvSpPr>
              <p:nvPr/>
            </p:nvSpPr>
            <p:spPr bwMode="auto">
              <a:xfrm>
                <a:off x="1307"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6" name="Freeform 138"/>
              <p:cNvSpPr>
                <a:spLocks/>
              </p:cNvSpPr>
              <p:nvPr/>
            </p:nvSpPr>
            <p:spPr bwMode="auto">
              <a:xfrm>
                <a:off x="1323" y="3314"/>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7" name="Freeform 139"/>
              <p:cNvSpPr>
                <a:spLocks/>
              </p:cNvSpPr>
              <p:nvPr/>
            </p:nvSpPr>
            <p:spPr bwMode="auto">
              <a:xfrm>
                <a:off x="1406"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8" name="Freeform 140"/>
              <p:cNvSpPr>
                <a:spLocks/>
              </p:cNvSpPr>
              <p:nvPr/>
            </p:nvSpPr>
            <p:spPr bwMode="auto">
              <a:xfrm>
                <a:off x="1422"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9" name="Freeform 141"/>
              <p:cNvSpPr>
                <a:spLocks/>
              </p:cNvSpPr>
              <p:nvPr/>
            </p:nvSpPr>
            <p:spPr bwMode="auto">
              <a:xfrm>
                <a:off x="1438" y="331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0" name="Freeform 142"/>
              <p:cNvSpPr>
                <a:spLocks/>
              </p:cNvSpPr>
              <p:nvPr/>
            </p:nvSpPr>
            <p:spPr bwMode="auto">
              <a:xfrm>
                <a:off x="1094" y="329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1" name="Freeform 143"/>
              <p:cNvSpPr>
                <a:spLocks/>
              </p:cNvSpPr>
              <p:nvPr/>
            </p:nvSpPr>
            <p:spPr bwMode="auto">
              <a:xfrm>
                <a:off x="1127" y="3297"/>
                <a:ext cx="63" cy="16"/>
              </a:xfrm>
              <a:custGeom>
                <a:avLst/>
                <a:gdLst>
                  <a:gd name="T0" fmla="*/ 0 w 63"/>
                  <a:gd name="T1" fmla="*/ 15 h 16"/>
                  <a:gd name="T2" fmla="*/ 62 w 63"/>
                  <a:gd name="T3" fmla="*/ 15 h 16"/>
                  <a:gd name="T4" fmla="*/ 62 w 63"/>
                  <a:gd name="T5" fmla="*/ 0 h 16"/>
                  <a:gd name="T6" fmla="*/ 0 w 63"/>
                  <a:gd name="T7" fmla="*/ 0 h 16"/>
                  <a:gd name="T8" fmla="*/ 0 w 63"/>
                  <a:gd name="T9" fmla="*/ 15 h 16"/>
                  <a:gd name="T10" fmla="*/ 0 60000 65536"/>
                  <a:gd name="T11" fmla="*/ 0 60000 65536"/>
                  <a:gd name="T12" fmla="*/ 0 60000 65536"/>
                  <a:gd name="T13" fmla="*/ 0 60000 65536"/>
                  <a:gd name="T14" fmla="*/ 0 60000 65536"/>
                  <a:gd name="T15" fmla="*/ 0 w 63"/>
                  <a:gd name="T16" fmla="*/ 0 h 16"/>
                  <a:gd name="T17" fmla="*/ 63 w 63"/>
                  <a:gd name="T18" fmla="*/ 16 h 16"/>
                </a:gdLst>
                <a:ahLst/>
                <a:cxnLst>
                  <a:cxn ang="T10">
                    <a:pos x="T0" y="T1"/>
                  </a:cxn>
                  <a:cxn ang="T11">
                    <a:pos x="T2" y="T3"/>
                  </a:cxn>
                  <a:cxn ang="T12">
                    <a:pos x="T4" y="T5"/>
                  </a:cxn>
                  <a:cxn ang="T13">
                    <a:pos x="T6" y="T7"/>
                  </a:cxn>
                  <a:cxn ang="T14">
                    <a:pos x="T8" y="T9"/>
                  </a:cxn>
                </a:cxnLst>
                <a:rect l="T15" t="T16" r="T17" b="T18"/>
                <a:pathLst>
                  <a:path w="63" h="16">
                    <a:moveTo>
                      <a:pt x="0" y="15"/>
                    </a:moveTo>
                    <a:lnTo>
                      <a:pt x="62" y="15"/>
                    </a:lnTo>
                    <a:lnTo>
                      <a:pt x="6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2" name="Freeform 144"/>
              <p:cNvSpPr>
                <a:spLocks/>
              </p:cNvSpPr>
              <p:nvPr/>
            </p:nvSpPr>
            <p:spPr bwMode="auto">
              <a:xfrm>
                <a:off x="1192"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3" name="Freeform 145"/>
              <p:cNvSpPr>
                <a:spLocks/>
              </p:cNvSpPr>
              <p:nvPr/>
            </p:nvSpPr>
            <p:spPr bwMode="auto">
              <a:xfrm>
                <a:off x="1208" y="3297"/>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4" name="Freeform 146"/>
              <p:cNvSpPr>
                <a:spLocks/>
              </p:cNvSpPr>
              <p:nvPr/>
            </p:nvSpPr>
            <p:spPr bwMode="auto">
              <a:xfrm>
                <a:off x="1339"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5" name="Freeform 147"/>
              <p:cNvSpPr>
                <a:spLocks/>
              </p:cNvSpPr>
              <p:nvPr/>
            </p:nvSpPr>
            <p:spPr bwMode="auto">
              <a:xfrm>
                <a:off x="1356" y="3297"/>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6" name="Freeform 148"/>
              <p:cNvSpPr>
                <a:spLocks/>
              </p:cNvSpPr>
              <p:nvPr/>
            </p:nvSpPr>
            <p:spPr bwMode="auto">
              <a:xfrm>
                <a:off x="1422"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7" name="Freeform 149"/>
              <p:cNvSpPr>
                <a:spLocks/>
              </p:cNvSpPr>
              <p:nvPr/>
            </p:nvSpPr>
            <p:spPr bwMode="auto">
              <a:xfrm>
                <a:off x="1438" y="329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8" name="Freeform 150"/>
              <p:cNvSpPr>
                <a:spLocks/>
              </p:cNvSpPr>
              <p:nvPr/>
            </p:nvSpPr>
            <p:spPr bwMode="auto">
              <a:xfrm>
                <a:off x="1094"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9" name="Freeform 151"/>
              <p:cNvSpPr>
                <a:spLocks/>
              </p:cNvSpPr>
              <p:nvPr/>
            </p:nvSpPr>
            <p:spPr bwMode="auto">
              <a:xfrm>
                <a:off x="1111"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0" name="Freeform 152"/>
              <p:cNvSpPr>
                <a:spLocks/>
              </p:cNvSpPr>
              <p:nvPr/>
            </p:nvSpPr>
            <p:spPr bwMode="auto">
              <a:xfrm>
                <a:off x="1127"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1" name="Freeform 153"/>
              <p:cNvSpPr>
                <a:spLocks/>
              </p:cNvSpPr>
              <p:nvPr/>
            </p:nvSpPr>
            <p:spPr bwMode="auto">
              <a:xfrm>
                <a:off x="1143"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2" name="Freeform 154"/>
              <p:cNvSpPr>
                <a:spLocks/>
              </p:cNvSpPr>
              <p:nvPr/>
            </p:nvSpPr>
            <p:spPr bwMode="auto">
              <a:xfrm>
                <a:off x="1159"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3" name="Freeform 155"/>
              <p:cNvSpPr>
                <a:spLocks/>
              </p:cNvSpPr>
              <p:nvPr/>
            </p:nvSpPr>
            <p:spPr bwMode="auto">
              <a:xfrm>
                <a:off x="1175"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4" name="Freeform 156"/>
              <p:cNvSpPr>
                <a:spLocks/>
              </p:cNvSpPr>
              <p:nvPr/>
            </p:nvSpPr>
            <p:spPr bwMode="auto">
              <a:xfrm>
                <a:off x="1192"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5" name="Freeform 157"/>
              <p:cNvSpPr>
                <a:spLocks/>
              </p:cNvSpPr>
              <p:nvPr/>
            </p:nvSpPr>
            <p:spPr bwMode="auto">
              <a:xfrm>
                <a:off x="1208" y="3279"/>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6" name="Freeform 158"/>
              <p:cNvSpPr>
                <a:spLocks/>
              </p:cNvSpPr>
              <p:nvPr/>
            </p:nvSpPr>
            <p:spPr bwMode="auto">
              <a:xfrm>
                <a:off x="1290" y="327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7" name="Freeform 159"/>
              <p:cNvSpPr>
                <a:spLocks/>
              </p:cNvSpPr>
              <p:nvPr/>
            </p:nvSpPr>
            <p:spPr bwMode="auto">
              <a:xfrm>
                <a:off x="1323" y="327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8" name="Freeform 160"/>
              <p:cNvSpPr>
                <a:spLocks/>
              </p:cNvSpPr>
              <p:nvPr/>
            </p:nvSpPr>
            <p:spPr bwMode="auto">
              <a:xfrm>
                <a:off x="1356"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9" name="Freeform 161"/>
              <p:cNvSpPr>
                <a:spLocks/>
              </p:cNvSpPr>
              <p:nvPr/>
            </p:nvSpPr>
            <p:spPr bwMode="auto">
              <a:xfrm>
                <a:off x="1372" y="327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0" name="Freeform 162"/>
              <p:cNvSpPr>
                <a:spLocks/>
              </p:cNvSpPr>
              <p:nvPr/>
            </p:nvSpPr>
            <p:spPr bwMode="auto">
              <a:xfrm>
                <a:off x="1389" y="327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1" name="Freeform 163"/>
              <p:cNvSpPr>
                <a:spLocks/>
              </p:cNvSpPr>
              <p:nvPr/>
            </p:nvSpPr>
            <p:spPr bwMode="auto">
              <a:xfrm>
                <a:off x="1422"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2" name="Freeform 164"/>
              <p:cNvSpPr>
                <a:spLocks/>
              </p:cNvSpPr>
              <p:nvPr/>
            </p:nvSpPr>
            <p:spPr bwMode="auto">
              <a:xfrm>
                <a:off x="1438" y="327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3" name="Freeform 165"/>
              <p:cNvSpPr>
                <a:spLocks/>
              </p:cNvSpPr>
              <p:nvPr/>
            </p:nvSpPr>
            <p:spPr bwMode="auto">
              <a:xfrm>
                <a:off x="1455"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4" name="Freeform 166"/>
              <p:cNvSpPr>
                <a:spLocks/>
              </p:cNvSpPr>
              <p:nvPr/>
            </p:nvSpPr>
            <p:spPr bwMode="auto">
              <a:xfrm>
                <a:off x="2095"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5" name="Freeform 167"/>
              <p:cNvSpPr>
                <a:spLocks/>
              </p:cNvSpPr>
              <p:nvPr/>
            </p:nvSpPr>
            <p:spPr bwMode="auto">
              <a:xfrm>
                <a:off x="1094" y="3261"/>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6" name="Freeform 168"/>
              <p:cNvSpPr>
                <a:spLocks/>
              </p:cNvSpPr>
              <p:nvPr/>
            </p:nvSpPr>
            <p:spPr bwMode="auto">
              <a:xfrm>
                <a:off x="1258" y="326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7" name="Freeform 169"/>
              <p:cNvSpPr>
                <a:spLocks/>
              </p:cNvSpPr>
              <p:nvPr/>
            </p:nvSpPr>
            <p:spPr bwMode="auto">
              <a:xfrm>
                <a:off x="1274"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8" name="Freeform 170"/>
              <p:cNvSpPr>
                <a:spLocks/>
              </p:cNvSpPr>
              <p:nvPr/>
            </p:nvSpPr>
            <p:spPr bwMode="auto">
              <a:xfrm>
                <a:off x="1290"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9" name="Freeform 171"/>
              <p:cNvSpPr>
                <a:spLocks/>
              </p:cNvSpPr>
              <p:nvPr/>
            </p:nvSpPr>
            <p:spPr bwMode="auto">
              <a:xfrm>
                <a:off x="1307"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0" name="Freeform 172"/>
              <p:cNvSpPr>
                <a:spLocks/>
              </p:cNvSpPr>
              <p:nvPr/>
            </p:nvSpPr>
            <p:spPr bwMode="auto">
              <a:xfrm>
                <a:off x="1323"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1" name="Freeform 173"/>
              <p:cNvSpPr>
                <a:spLocks/>
              </p:cNvSpPr>
              <p:nvPr/>
            </p:nvSpPr>
            <p:spPr bwMode="auto">
              <a:xfrm>
                <a:off x="1339" y="326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2" name="Freeform 174"/>
              <p:cNvSpPr>
                <a:spLocks/>
              </p:cNvSpPr>
              <p:nvPr/>
            </p:nvSpPr>
            <p:spPr bwMode="auto">
              <a:xfrm>
                <a:off x="1372"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3" name="Freeform 175"/>
              <p:cNvSpPr>
                <a:spLocks/>
              </p:cNvSpPr>
              <p:nvPr/>
            </p:nvSpPr>
            <p:spPr bwMode="auto">
              <a:xfrm>
                <a:off x="1389" y="326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4" name="Freeform 176"/>
              <p:cNvSpPr>
                <a:spLocks/>
              </p:cNvSpPr>
              <p:nvPr/>
            </p:nvSpPr>
            <p:spPr bwMode="auto">
              <a:xfrm>
                <a:off x="1422"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5" name="Freeform 177"/>
              <p:cNvSpPr>
                <a:spLocks/>
              </p:cNvSpPr>
              <p:nvPr/>
            </p:nvSpPr>
            <p:spPr bwMode="auto">
              <a:xfrm>
                <a:off x="1438"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6" name="Freeform 178"/>
              <p:cNvSpPr>
                <a:spLocks/>
              </p:cNvSpPr>
              <p:nvPr/>
            </p:nvSpPr>
            <p:spPr bwMode="auto">
              <a:xfrm>
                <a:off x="1520"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7" name="Freeform 179"/>
              <p:cNvSpPr>
                <a:spLocks/>
              </p:cNvSpPr>
              <p:nvPr/>
            </p:nvSpPr>
            <p:spPr bwMode="auto">
              <a:xfrm>
                <a:off x="1898" y="326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8" name="Freeform 180"/>
              <p:cNvSpPr>
                <a:spLocks/>
              </p:cNvSpPr>
              <p:nvPr/>
            </p:nvSpPr>
            <p:spPr bwMode="auto">
              <a:xfrm>
                <a:off x="1996" y="326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9" name="Freeform 181"/>
              <p:cNvSpPr>
                <a:spLocks/>
              </p:cNvSpPr>
              <p:nvPr/>
            </p:nvSpPr>
            <p:spPr bwMode="auto">
              <a:xfrm>
                <a:off x="2078"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0" name="Freeform 182"/>
              <p:cNvSpPr>
                <a:spLocks/>
              </p:cNvSpPr>
              <p:nvPr/>
            </p:nvSpPr>
            <p:spPr bwMode="auto">
              <a:xfrm>
                <a:off x="1094"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1" name="Freeform 183"/>
              <p:cNvSpPr>
                <a:spLocks/>
              </p:cNvSpPr>
              <p:nvPr/>
            </p:nvSpPr>
            <p:spPr bwMode="auto">
              <a:xfrm>
                <a:off x="1111"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2" name="Freeform 184"/>
              <p:cNvSpPr>
                <a:spLocks/>
              </p:cNvSpPr>
              <p:nvPr/>
            </p:nvSpPr>
            <p:spPr bwMode="auto">
              <a:xfrm>
                <a:off x="1127" y="3244"/>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3" name="Freeform 185"/>
              <p:cNvSpPr>
                <a:spLocks/>
              </p:cNvSpPr>
              <p:nvPr/>
            </p:nvSpPr>
            <p:spPr bwMode="auto">
              <a:xfrm>
                <a:off x="1175" y="3244"/>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4" name="Freeform 186"/>
              <p:cNvSpPr>
                <a:spLocks/>
              </p:cNvSpPr>
              <p:nvPr/>
            </p:nvSpPr>
            <p:spPr bwMode="auto">
              <a:xfrm>
                <a:off x="1208" y="3244"/>
                <a:ext cx="114" cy="16"/>
              </a:xfrm>
              <a:custGeom>
                <a:avLst/>
                <a:gdLst>
                  <a:gd name="T0" fmla="*/ 0 w 114"/>
                  <a:gd name="T1" fmla="*/ 15 h 16"/>
                  <a:gd name="T2" fmla="*/ 113 w 114"/>
                  <a:gd name="T3" fmla="*/ 15 h 16"/>
                  <a:gd name="T4" fmla="*/ 113 w 114"/>
                  <a:gd name="T5" fmla="*/ 0 h 16"/>
                  <a:gd name="T6" fmla="*/ 0 w 114"/>
                  <a:gd name="T7" fmla="*/ 0 h 16"/>
                  <a:gd name="T8" fmla="*/ 0 w 114"/>
                  <a:gd name="T9" fmla="*/ 15 h 16"/>
                  <a:gd name="T10" fmla="*/ 0 60000 65536"/>
                  <a:gd name="T11" fmla="*/ 0 60000 65536"/>
                  <a:gd name="T12" fmla="*/ 0 60000 65536"/>
                  <a:gd name="T13" fmla="*/ 0 60000 65536"/>
                  <a:gd name="T14" fmla="*/ 0 60000 65536"/>
                  <a:gd name="T15" fmla="*/ 0 w 114"/>
                  <a:gd name="T16" fmla="*/ 0 h 16"/>
                  <a:gd name="T17" fmla="*/ 114 w 114"/>
                  <a:gd name="T18" fmla="*/ 16 h 16"/>
                </a:gdLst>
                <a:ahLst/>
                <a:cxnLst>
                  <a:cxn ang="T10">
                    <a:pos x="T0" y="T1"/>
                  </a:cxn>
                  <a:cxn ang="T11">
                    <a:pos x="T2" y="T3"/>
                  </a:cxn>
                  <a:cxn ang="T12">
                    <a:pos x="T4" y="T5"/>
                  </a:cxn>
                  <a:cxn ang="T13">
                    <a:pos x="T6" y="T7"/>
                  </a:cxn>
                  <a:cxn ang="T14">
                    <a:pos x="T8" y="T9"/>
                  </a:cxn>
                </a:cxnLst>
                <a:rect l="T15" t="T16" r="T17" b="T18"/>
                <a:pathLst>
                  <a:path w="114" h="16">
                    <a:moveTo>
                      <a:pt x="0" y="15"/>
                    </a:moveTo>
                    <a:lnTo>
                      <a:pt x="113" y="15"/>
                    </a:lnTo>
                    <a:lnTo>
                      <a:pt x="1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5" name="Freeform 187"/>
              <p:cNvSpPr>
                <a:spLocks/>
              </p:cNvSpPr>
              <p:nvPr/>
            </p:nvSpPr>
            <p:spPr bwMode="auto">
              <a:xfrm>
                <a:off x="1323"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6" name="Freeform 188"/>
              <p:cNvSpPr>
                <a:spLocks/>
              </p:cNvSpPr>
              <p:nvPr/>
            </p:nvSpPr>
            <p:spPr bwMode="auto">
              <a:xfrm>
                <a:off x="1339" y="3244"/>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7" name="Freeform 189"/>
              <p:cNvSpPr>
                <a:spLocks/>
              </p:cNvSpPr>
              <p:nvPr/>
            </p:nvSpPr>
            <p:spPr bwMode="auto">
              <a:xfrm>
                <a:off x="1406"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8" name="Freeform 190"/>
              <p:cNvSpPr>
                <a:spLocks/>
              </p:cNvSpPr>
              <p:nvPr/>
            </p:nvSpPr>
            <p:spPr bwMode="auto">
              <a:xfrm>
                <a:off x="1422"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9" name="Freeform 191"/>
              <p:cNvSpPr>
                <a:spLocks/>
              </p:cNvSpPr>
              <p:nvPr/>
            </p:nvSpPr>
            <p:spPr bwMode="auto">
              <a:xfrm>
                <a:off x="1438" y="324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0" name="Freeform 192"/>
              <p:cNvSpPr>
                <a:spLocks/>
              </p:cNvSpPr>
              <p:nvPr/>
            </p:nvSpPr>
            <p:spPr bwMode="auto">
              <a:xfrm>
                <a:off x="1471" y="324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1" name="Freeform 193"/>
              <p:cNvSpPr>
                <a:spLocks/>
              </p:cNvSpPr>
              <p:nvPr/>
            </p:nvSpPr>
            <p:spPr bwMode="auto">
              <a:xfrm>
                <a:off x="1537"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2" name="Freeform 194"/>
              <p:cNvSpPr>
                <a:spLocks/>
              </p:cNvSpPr>
              <p:nvPr/>
            </p:nvSpPr>
            <p:spPr bwMode="auto">
              <a:xfrm>
                <a:off x="1619"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3" name="Freeform 195"/>
              <p:cNvSpPr>
                <a:spLocks/>
              </p:cNvSpPr>
              <p:nvPr/>
            </p:nvSpPr>
            <p:spPr bwMode="auto">
              <a:xfrm>
                <a:off x="1734"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4" name="Freeform 196"/>
              <p:cNvSpPr>
                <a:spLocks/>
              </p:cNvSpPr>
              <p:nvPr/>
            </p:nvSpPr>
            <p:spPr bwMode="auto">
              <a:xfrm>
                <a:off x="1799"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5" name="Freeform 197"/>
              <p:cNvSpPr>
                <a:spLocks/>
              </p:cNvSpPr>
              <p:nvPr/>
            </p:nvSpPr>
            <p:spPr bwMode="auto">
              <a:xfrm>
                <a:off x="1963"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6" name="Freeform 198"/>
              <p:cNvSpPr>
                <a:spLocks/>
              </p:cNvSpPr>
              <p:nvPr/>
            </p:nvSpPr>
            <p:spPr bwMode="auto">
              <a:xfrm>
                <a:off x="1094" y="3226"/>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7" name="Freeform 199"/>
              <p:cNvSpPr>
                <a:spLocks/>
              </p:cNvSpPr>
              <p:nvPr/>
            </p:nvSpPr>
            <p:spPr bwMode="auto">
              <a:xfrm>
                <a:off x="115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8" name="Freeform 200"/>
              <p:cNvSpPr>
                <a:spLocks/>
              </p:cNvSpPr>
              <p:nvPr/>
            </p:nvSpPr>
            <p:spPr bwMode="auto">
              <a:xfrm>
                <a:off x="1175"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9" name="Freeform 201"/>
              <p:cNvSpPr>
                <a:spLocks/>
              </p:cNvSpPr>
              <p:nvPr/>
            </p:nvSpPr>
            <p:spPr bwMode="auto">
              <a:xfrm>
                <a:off x="1192"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0" name="Freeform 202"/>
              <p:cNvSpPr>
                <a:spLocks/>
              </p:cNvSpPr>
              <p:nvPr/>
            </p:nvSpPr>
            <p:spPr bwMode="auto">
              <a:xfrm>
                <a:off x="1225" y="3226"/>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1" name="Freeform 203"/>
              <p:cNvSpPr>
                <a:spLocks/>
              </p:cNvSpPr>
              <p:nvPr/>
            </p:nvSpPr>
            <p:spPr bwMode="auto">
              <a:xfrm>
                <a:off x="1274"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2" name="Freeform 204"/>
              <p:cNvSpPr>
                <a:spLocks/>
              </p:cNvSpPr>
              <p:nvPr/>
            </p:nvSpPr>
            <p:spPr bwMode="auto">
              <a:xfrm>
                <a:off x="1290"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3" name="Freeform 205"/>
              <p:cNvSpPr>
                <a:spLocks/>
              </p:cNvSpPr>
              <p:nvPr/>
            </p:nvSpPr>
            <p:spPr bwMode="auto">
              <a:xfrm>
                <a:off x="1307"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4" name="Freeform 206"/>
              <p:cNvSpPr>
                <a:spLocks/>
              </p:cNvSpPr>
              <p:nvPr/>
            </p:nvSpPr>
            <p:spPr bwMode="auto">
              <a:xfrm>
                <a:off x="1323"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5" name="Freeform 207"/>
              <p:cNvSpPr>
                <a:spLocks/>
              </p:cNvSpPr>
              <p:nvPr/>
            </p:nvSpPr>
            <p:spPr bwMode="auto">
              <a:xfrm>
                <a:off x="1339"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6" name="Freeform 208"/>
              <p:cNvSpPr>
                <a:spLocks/>
              </p:cNvSpPr>
              <p:nvPr/>
            </p:nvSpPr>
            <p:spPr bwMode="auto">
              <a:xfrm>
                <a:off x="1372" y="32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7" name="Freeform 209"/>
              <p:cNvSpPr>
                <a:spLocks/>
              </p:cNvSpPr>
              <p:nvPr/>
            </p:nvSpPr>
            <p:spPr bwMode="auto">
              <a:xfrm>
                <a:off x="138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8" name="Freeform 210"/>
              <p:cNvSpPr>
                <a:spLocks/>
              </p:cNvSpPr>
              <p:nvPr/>
            </p:nvSpPr>
            <p:spPr bwMode="auto">
              <a:xfrm>
                <a:off x="1406"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9" name="Freeform 211"/>
              <p:cNvSpPr>
                <a:spLocks/>
              </p:cNvSpPr>
              <p:nvPr/>
            </p:nvSpPr>
            <p:spPr bwMode="auto">
              <a:xfrm>
                <a:off x="1422"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0" name="Freeform 212"/>
              <p:cNvSpPr>
                <a:spLocks/>
              </p:cNvSpPr>
              <p:nvPr/>
            </p:nvSpPr>
            <p:spPr bwMode="auto">
              <a:xfrm>
                <a:off x="1455"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1" name="Freeform 213"/>
              <p:cNvSpPr>
                <a:spLocks/>
              </p:cNvSpPr>
              <p:nvPr/>
            </p:nvSpPr>
            <p:spPr bwMode="auto">
              <a:xfrm>
                <a:off x="1471"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2" name="Freeform 214"/>
              <p:cNvSpPr>
                <a:spLocks/>
              </p:cNvSpPr>
              <p:nvPr/>
            </p:nvSpPr>
            <p:spPr bwMode="auto">
              <a:xfrm>
                <a:off x="1520"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3" name="Freeform 215"/>
              <p:cNvSpPr>
                <a:spLocks/>
              </p:cNvSpPr>
              <p:nvPr/>
            </p:nvSpPr>
            <p:spPr bwMode="auto">
              <a:xfrm>
                <a:off x="161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4" name="Freeform 216"/>
              <p:cNvSpPr>
                <a:spLocks/>
              </p:cNvSpPr>
              <p:nvPr/>
            </p:nvSpPr>
            <p:spPr bwMode="auto">
              <a:xfrm>
                <a:off x="1750" y="3226"/>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5" name="Freeform 217"/>
              <p:cNvSpPr>
                <a:spLocks/>
              </p:cNvSpPr>
              <p:nvPr/>
            </p:nvSpPr>
            <p:spPr bwMode="auto">
              <a:xfrm>
                <a:off x="2012" y="32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6" name="Freeform 218"/>
              <p:cNvSpPr>
                <a:spLocks/>
              </p:cNvSpPr>
              <p:nvPr/>
            </p:nvSpPr>
            <p:spPr bwMode="auto">
              <a:xfrm>
                <a:off x="2046"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7" name="Freeform 219"/>
              <p:cNvSpPr>
                <a:spLocks/>
              </p:cNvSpPr>
              <p:nvPr/>
            </p:nvSpPr>
            <p:spPr bwMode="auto">
              <a:xfrm>
                <a:off x="1094"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8" name="Freeform 220"/>
              <p:cNvSpPr>
                <a:spLocks/>
              </p:cNvSpPr>
              <p:nvPr/>
            </p:nvSpPr>
            <p:spPr bwMode="auto">
              <a:xfrm>
                <a:off x="1127"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9" name="Freeform 221"/>
              <p:cNvSpPr>
                <a:spLocks/>
              </p:cNvSpPr>
              <p:nvPr/>
            </p:nvSpPr>
            <p:spPr bwMode="auto">
              <a:xfrm>
                <a:off x="1143"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0" name="Freeform 222"/>
              <p:cNvSpPr>
                <a:spLocks/>
              </p:cNvSpPr>
              <p:nvPr/>
            </p:nvSpPr>
            <p:spPr bwMode="auto">
              <a:xfrm>
                <a:off x="1175"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1" name="Freeform 223"/>
              <p:cNvSpPr>
                <a:spLocks/>
              </p:cNvSpPr>
              <p:nvPr/>
            </p:nvSpPr>
            <p:spPr bwMode="auto">
              <a:xfrm>
                <a:off x="1192"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2" name="Freeform 224"/>
              <p:cNvSpPr>
                <a:spLocks/>
              </p:cNvSpPr>
              <p:nvPr/>
            </p:nvSpPr>
            <p:spPr bwMode="auto">
              <a:xfrm>
                <a:off x="1208" y="320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3" name="Freeform 225"/>
              <p:cNvSpPr>
                <a:spLocks/>
              </p:cNvSpPr>
              <p:nvPr/>
            </p:nvSpPr>
            <p:spPr bwMode="auto">
              <a:xfrm>
                <a:off x="1258"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4" name="Freeform 226"/>
              <p:cNvSpPr>
                <a:spLocks/>
              </p:cNvSpPr>
              <p:nvPr/>
            </p:nvSpPr>
            <p:spPr bwMode="auto">
              <a:xfrm>
                <a:off x="1290"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5" name="Freeform 227"/>
              <p:cNvSpPr>
                <a:spLocks/>
              </p:cNvSpPr>
              <p:nvPr/>
            </p:nvSpPr>
            <p:spPr bwMode="auto">
              <a:xfrm>
                <a:off x="1307"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6" name="Freeform 228"/>
              <p:cNvSpPr>
                <a:spLocks/>
              </p:cNvSpPr>
              <p:nvPr/>
            </p:nvSpPr>
            <p:spPr bwMode="auto">
              <a:xfrm>
                <a:off x="1323"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7" name="Freeform 229"/>
              <p:cNvSpPr>
                <a:spLocks/>
              </p:cNvSpPr>
              <p:nvPr/>
            </p:nvSpPr>
            <p:spPr bwMode="auto">
              <a:xfrm>
                <a:off x="1339"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8" name="Freeform 230"/>
              <p:cNvSpPr>
                <a:spLocks/>
              </p:cNvSpPr>
              <p:nvPr/>
            </p:nvSpPr>
            <p:spPr bwMode="auto">
              <a:xfrm>
                <a:off x="1356" y="32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9" name="Freeform 231"/>
              <p:cNvSpPr>
                <a:spLocks/>
              </p:cNvSpPr>
              <p:nvPr/>
            </p:nvSpPr>
            <p:spPr bwMode="auto">
              <a:xfrm>
                <a:off x="1389"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0" name="Freeform 232"/>
              <p:cNvSpPr>
                <a:spLocks/>
              </p:cNvSpPr>
              <p:nvPr/>
            </p:nvSpPr>
            <p:spPr bwMode="auto">
              <a:xfrm>
                <a:off x="1406"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1" name="Freeform 233"/>
              <p:cNvSpPr>
                <a:spLocks/>
              </p:cNvSpPr>
              <p:nvPr/>
            </p:nvSpPr>
            <p:spPr bwMode="auto">
              <a:xfrm>
                <a:off x="1422" y="32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2" name="Freeform 234"/>
              <p:cNvSpPr>
                <a:spLocks/>
              </p:cNvSpPr>
              <p:nvPr/>
            </p:nvSpPr>
            <p:spPr bwMode="auto">
              <a:xfrm>
                <a:off x="1455"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3" name="Freeform 235"/>
              <p:cNvSpPr>
                <a:spLocks/>
              </p:cNvSpPr>
              <p:nvPr/>
            </p:nvSpPr>
            <p:spPr bwMode="auto">
              <a:xfrm>
                <a:off x="1471"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4" name="Freeform 236"/>
              <p:cNvSpPr>
                <a:spLocks/>
              </p:cNvSpPr>
              <p:nvPr/>
            </p:nvSpPr>
            <p:spPr bwMode="auto">
              <a:xfrm>
                <a:off x="1537"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5" name="Freeform 237"/>
              <p:cNvSpPr>
                <a:spLocks/>
              </p:cNvSpPr>
              <p:nvPr/>
            </p:nvSpPr>
            <p:spPr bwMode="auto">
              <a:xfrm>
                <a:off x="1750"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6" name="Freeform 238"/>
              <p:cNvSpPr>
                <a:spLocks/>
              </p:cNvSpPr>
              <p:nvPr/>
            </p:nvSpPr>
            <p:spPr bwMode="auto">
              <a:xfrm>
                <a:off x="1864" y="320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7" name="Freeform 239"/>
              <p:cNvSpPr>
                <a:spLocks/>
              </p:cNvSpPr>
              <p:nvPr/>
            </p:nvSpPr>
            <p:spPr bwMode="auto">
              <a:xfrm>
                <a:off x="1914"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8" name="Freeform 240"/>
              <p:cNvSpPr>
                <a:spLocks/>
              </p:cNvSpPr>
              <p:nvPr/>
            </p:nvSpPr>
            <p:spPr bwMode="auto">
              <a:xfrm>
                <a:off x="1963"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9" name="Freeform 241"/>
              <p:cNvSpPr>
                <a:spLocks/>
              </p:cNvSpPr>
              <p:nvPr/>
            </p:nvSpPr>
            <p:spPr bwMode="auto">
              <a:xfrm>
                <a:off x="2012" y="320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0" name="Freeform 242"/>
              <p:cNvSpPr>
                <a:spLocks/>
              </p:cNvSpPr>
              <p:nvPr/>
            </p:nvSpPr>
            <p:spPr bwMode="auto">
              <a:xfrm>
                <a:off x="2078"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1" name="Freeform 243"/>
              <p:cNvSpPr>
                <a:spLocks/>
              </p:cNvSpPr>
              <p:nvPr/>
            </p:nvSpPr>
            <p:spPr bwMode="auto">
              <a:xfrm>
                <a:off x="1094" y="319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2" name="Freeform 244"/>
              <p:cNvSpPr>
                <a:spLocks/>
              </p:cNvSpPr>
              <p:nvPr/>
            </p:nvSpPr>
            <p:spPr bwMode="auto">
              <a:xfrm>
                <a:off x="1127"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3" name="Freeform 245"/>
              <p:cNvSpPr>
                <a:spLocks/>
              </p:cNvSpPr>
              <p:nvPr/>
            </p:nvSpPr>
            <p:spPr bwMode="auto">
              <a:xfrm>
                <a:off x="1159"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4" name="Freeform 246"/>
              <p:cNvSpPr>
                <a:spLocks/>
              </p:cNvSpPr>
              <p:nvPr/>
            </p:nvSpPr>
            <p:spPr bwMode="auto">
              <a:xfrm>
                <a:off x="1192" y="319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5" name="Freeform 247"/>
              <p:cNvSpPr>
                <a:spLocks/>
              </p:cNvSpPr>
              <p:nvPr/>
            </p:nvSpPr>
            <p:spPr bwMode="auto">
              <a:xfrm>
                <a:off x="1225"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6" name="Freeform 248"/>
              <p:cNvSpPr>
                <a:spLocks/>
              </p:cNvSpPr>
              <p:nvPr/>
            </p:nvSpPr>
            <p:spPr bwMode="auto">
              <a:xfrm>
                <a:off x="1258"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7" name="Freeform 249"/>
              <p:cNvSpPr>
                <a:spLocks/>
              </p:cNvSpPr>
              <p:nvPr/>
            </p:nvSpPr>
            <p:spPr bwMode="auto">
              <a:xfrm>
                <a:off x="1290"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8" name="Freeform 250"/>
              <p:cNvSpPr>
                <a:spLocks/>
              </p:cNvSpPr>
              <p:nvPr/>
            </p:nvSpPr>
            <p:spPr bwMode="auto">
              <a:xfrm>
                <a:off x="1307"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9" name="Freeform 251"/>
              <p:cNvSpPr>
                <a:spLocks/>
              </p:cNvSpPr>
              <p:nvPr/>
            </p:nvSpPr>
            <p:spPr bwMode="auto">
              <a:xfrm>
                <a:off x="1323" y="3191"/>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0" name="Freeform 252"/>
              <p:cNvSpPr>
                <a:spLocks/>
              </p:cNvSpPr>
              <p:nvPr/>
            </p:nvSpPr>
            <p:spPr bwMode="auto">
              <a:xfrm>
                <a:off x="1372"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1" name="Freeform 253"/>
              <p:cNvSpPr>
                <a:spLocks/>
              </p:cNvSpPr>
              <p:nvPr/>
            </p:nvSpPr>
            <p:spPr bwMode="auto">
              <a:xfrm>
                <a:off x="1389"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2" name="Freeform 254"/>
              <p:cNvSpPr>
                <a:spLocks/>
              </p:cNvSpPr>
              <p:nvPr/>
            </p:nvSpPr>
            <p:spPr bwMode="auto">
              <a:xfrm>
                <a:off x="1422"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3" name="Freeform 255"/>
              <p:cNvSpPr>
                <a:spLocks/>
              </p:cNvSpPr>
              <p:nvPr/>
            </p:nvSpPr>
            <p:spPr bwMode="auto">
              <a:xfrm>
                <a:off x="1438"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4" name="Freeform 256" descr="Light horizontal"/>
              <p:cNvSpPr>
                <a:spLocks/>
              </p:cNvSpPr>
              <p:nvPr/>
            </p:nvSpPr>
            <p:spPr bwMode="auto">
              <a:xfrm>
                <a:off x="1455" y="319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5" name="Freeform 257"/>
              <p:cNvSpPr>
                <a:spLocks/>
              </p:cNvSpPr>
              <p:nvPr/>
            </p:nvSpPr>
            <p:spPr bwMode="auto">
              <a:xfrm>
                <a:off x="1471"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6" name="Freeform 258"/>
              <p:cNvSpPr>
                <a:spLocks/>
              </p:cNvSpPr>
              <p:nvPr/>
            </p:nvSpPr>
            <p:spPr bwMode="auto">
              <a:xfrm>
                <a:off x="1503"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7" name="Freeform 259"/>
              <p:cNvSpPr>
                <a:spLocks/>
              </p:cNvSpPr>
              <p:nvPr/>
            </p:nvSpPr>
            <p:spPr bwMode="auto">
              <a:xfrm>
                <a:off x="1537"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8" name="Freeform 260"/>
              <p:cNvSpPr>
                <a:spLocks/>
              </p:cNvSpPr>
              <p:nvPr/>
            </p:nvSpPr>
            <p:spPr bwMode="auto">
              <a:xfrm>
                <a:off x="1619"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9" name="Freeform 261"/>
              <p:cNvSpPr>
                <a:spLocks/>
              </p:cNvSpPr>
              <p:nvPr/>
            </p:nvSpPr>
            <p:spPr bwMode="auto">
              <a:xfrm>
                <a:off x="1783"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0" name="Freeform 262"/>
              <p:cNvSpPr>
                <a:spLocks/>
              </p:cNvSpPr>
              <p:nvPr/>
            </p:nvSpPr>
            <p:spPr bwMode="auto">
              <a:xfrm>
                <a:off x="1815"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1" name="Freeform 263"/>
              <p:cNvSpPr>
                <a:spLocks/>
              </p:cNvSpPr>
              <p:nvPr/>
            </p:nvSpPr>
            <p:spPr bwMode="auto">
              <a:xfrm>
                <a:off x="1931" y="3191"/>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2" name="Freeform 264"/>
              <p:cNvSpPr>
                <a:spLocks/>
              </p:cNvSpPr>
              <p:nvPr/>
            </p:nvSpPr>
            <p:spPr bwMode="auto">
              <a:xfrm>
                <a:off x="1996"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3" name="Freeform 265"/>
              <p:cNvSpPr>
                <a:spLocks/>
              </p:cNvSpPr>
              <p:nvPr/>
            </p:nvSpPr>
            <p:spPr bwMode="auto">
              <a:xfrm>
                <a:off x="2046"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4" name="Freeform 266"/>
              <p:cNvSpPr>
                <a:spLocks/>
              </p:cNvSpPr>
              <p:nvPr/>
            </p:nvSpPr>
            <p:spPr bwMode="auto">
              <a:xfrm>
                <a:off x="2078"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5" name="Freeform 267"/>
              <p:cNvSpPr>
                <a:spLocks/>
              </p:cNvSpPr>
              <p:nvPr/>
            </p:nvSpPr>
            <p:spPr bwMode="auto">
              <a:xfrm>
                <a:off x="1094"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6" name="Freeform 268"/>
              <p:cNvSpPr>
                <a:spLocks/>
              </p:cNvSpPr>
              <p:nvPr/>
            </p:nvSpPr>
            <p:spPr bwMode="auto">
              <a:xfrm>
                <a:off x="1127"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7" name="Freeform 269"/>
              <p:cNvSpPr>
                <a:spLocks/>
              </p:cNvSpPr>
              <p:nvPr/>
            </p:nvSpPr>
            <p:spPr bwMode="auto">
              <a:xfrm>
                <a:off x="1143"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8" name="Freeform 270"/>
              <p:cNvSpPr>
                <a:spLocks/>
              </p:cNvSpPr>
              <p:nvPr/>
            </p:nvSpPr>
            <p:spPr bwMode="auto">
              <a:xfrm>
                <a:off x="1192"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9" name="Freeform 271"/>
              <p:cNvSpPr>
                <a:spLocks/>
              </p:cNvSpPr>
              <p:nvPr/>
            </p:nvSpPr>
            <p:spPr bwMode="auto">
              <a:xfrm>
                <a:off x="1225"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0" name="Freeform 272"/>
              <p:cNvSpPr>
                <a:spLocks/>
              </p:cNvSpPr>
              <p:nvPr/>
            </p:nvSpPr>
            <p:spPr bwMode="auto">
              <a:xfrm>
                <a:off x="1258"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1" name="Freeform 273"/>
              <p:cNvSpPr>
                <a:spLocks/>
              </p:cNvSpPr>
              <p:nvPr/>
            </p:nvSpPr>
            <p:spPr bwMode="auto">
              <a:xfrm>
                <a:off x="1307" y="3173"/>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2" name="Freeform 274"/>
              <p:cNvSpPr>
                <a:spLocks/>
              </p:cNvSpPr>
              <p:nvPr/>
            </p:nvSpPr>
            <p:spPr bwMode="auto">
              <a:xfrm>
                <a:off x="1356"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3" name="Freeform 275"/>
              <p:cNvSpPr>
                <a:spLocks/>
              </p:cNvSpPr>
              <p:nvPr/>
            </p:nvSpPr>
            <p:spPr bwMode="auto">
              <a:xfrm>
                <a:off x="1389"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4" name="Freeform 276"/>
              <p:cNvSpPr>
                <a:spLocks/>
              </p:cNvSpPr>
              <p:nvPr/>
            </p:nvSpPr>
            <p:spPr bwMode="auto">
              <a:xfrm>
                <a:off x="1422"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5" name="Freeform 277"/>
              <p:cNvSpPr>
                <a:spLocks/>
              </p:cNvSpPr>
              <p:nvPr/>
            </p:nvSpPr>
            <p:spPr bwMode="auto">
              <a:xfrm>
                <a:off x="1455"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6" name="Freeform 278"/>
              <p:cNvSpPr>
                <a:spLocks/>
              </p:cNvSpPr>
              <p:nvPr/>
            </p:nvSpPr>
            <p:spPr bwMode="auto">
              <a:xfrm>
                <a:off x="1471"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7" name="Freeform 279"/>
              <p:cNvSpPr>
                <a:spLocks/>
              </p:cNvSpPr>
              <p:nvPr/>
            </p:nvSpPr>
            <p:spPr bwMode="auto">
              <a:xfrm>
                <a:off x="1487" y="3173"/>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8" name="Freeform 280"/>
              <p:cNvSpPr>
                <a:spLocks/>
              </p:cNvSpPr>
              <p:nvPr/>
            </p:nvSpPr>
            <p:spPr bwMode="auto">
              <a:xfrm>
                <a:off x="1602"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9" name="Freeform 281"/>
              <p:cNvSpPr>
                <a:spLocks/>
              </p:cNvSpPr>
              <p:nvPr/>
            </p:nvSpPr>
            <p:spPr bwMode="auto">
              <a:xfrm>
                <a:off x="1651"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0" name="Freeform 282"/>
              <p:cNvSpPr>
                <a:spLocks/>
              </p:cNvSpPr>
              <p:nvPr/>
            </p:nvSpPr>
            <p:spPr bwMode="auto">
              <a:xfrm>
                <a:off x="1667"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1" name="Freeform 283"/>
              <p:cNvSpPr>
                <a:spLocks/>
              </p:cNvSpPr>
              <p:nvPr/>
            </p:nvSpPr>
            <p:spPr bwMode="auto">
              <a:xfrm>
                <a:off x="1684"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2" name="Freeform 284"/>
              <p:cNvSpPr>
                <a:spLocks/>
              </p:cNvSpPr>
              <p:nvPr/>
            </p:nvSpPr>
            <p:spPr bwMode="auto">
              <a:xfrm>
                <a:off x="1717"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3" name="Freeform 285"/>
              <p:cNvSpPr>
                <a:spLocks/>
              </p:cNvSpPr>
              <p:nvPr/>
            </p:nvSpPr>
            <p:spPr bwMode="auto">
              <a:xfrm>
                <a:off x="1766"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4" name="Freeform 286"/>
              <p:cNvSpPr>
                <a:spLocks/>
              </p:cNvSpPr>
              <p:nvPr/>
            </p:nvSpPr>
            <p:spPr bwMode="auto">
              <a:xfrm>
                <a:off x="1832"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5" name="Freeform 287"/>
              <p:cNvSpPr>
                <a:spLocks/>
              </p:cNvSpPr>
              <p:nvPr/>
            </p:nvSpPr>
            <p:spPr bwMode="auto">
              <a:xfrm>
                <a:off x="1848"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6" name="Freeform 288"/>
              <p:cNvSpPr>
                <a:spLocks/>
              </p:cNvSpPr>
              <p:nvPr/>
            </p:nvSpPr>
            <p:spPr bwMode="auto">
              <a:xfrm>
                <a:off x="1881"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7" name="Freeform 289"/>
              <p:cNvSpPr>
                <a:spLocks/>
              </p:cNvSpPr>
              <p:nvPr/>
            </p:nvSpPr>
            <p:spPr bwMode="auto">
              <a:xfrm>
                <a:off x="1914"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8" name="Freeform 290"/>
              <p:cNvSpPr>
                <a:spLocks/>
              </p:cNvSpPr>
              <p:nvPr/>
            </p:nvSpPr>
            <p:spPr bwMode="auto">
              <a:xfrm>
                <a:off x="1947"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9" name="Freeform 291"/>
              <p:cNvSpPr>
                <a:spLocks/>
              </p:cNvSpPr>
              <p:nvPr/>
            </p:nvSpPr>
            <p:spPr bwMode="auto">
              <a:xfrm>
                <a:off x="2012"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0" name="Freeform 292"/>
              <p:cNvSpPr>
                <a:spLocks/>
              </p:cNvSpPr>
              <p:nvPr/>
            </p:nvSpPr>
            <p:spPr bwMode="auto">
              <a:xfrm>
                <a:off x="2062"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1" name="Freeform 293"/>
              <p:cNvSpPr>
                <a:spLocks/>
              </p:cNvSpPr>
              <p:nvPr/>
            </p:nvSpPr>
            <p:spPr bwMode="auto">
              <a:xfrm>
                <a:off x="1127"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2" name="Freeform 294"/>
              <p:cNvSpPr>
                <a:spLocks/>
              </p:cNvSpPr>
              <p:nvPr/>
            </p:nvSpPr>
            <p:spPr bwMode="auto">
              <a:xfrm>
                <a:off x="1175" y="3155"/>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3" name="Freeform 295"/>
              <p:cNvSpPr>
                <a:spLocks/>
              </p:cNvSpPr>
              <p:nvPr/>
            </p:nvSpPr>
            <p:spPr bwMode="auto">
              <a:xfrm>
                <a:off x="1258"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4" name="Freeform 296"/>
              <p:cNvSpPr>
                <a:spLocks/>
              </p:cNvSpPr>
              <p:nvPr/>
            </p:nvSpPr>
            <p:spPr bwMode="auto">
              <a:xfrm>
                <a:off x="132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5" name="Freeform 297"/>
              <p:cNvSpPr>
                <a:spLocks/>
              </p:cNvSpPr>
              <p:nvPr/>
            </p:nvSpPr>
            <p:spPr bwMode="auto">
              <a:xfrm>
                <a:off x="133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6" name="Freeform 298"/>
              <p:cNvSpPr>
                <a:spLocks/>
              </p:cNvSpPr>
              <p:nvPr/>
            </p:nvSpPr>
            <p:spPr bwMode="auto">
              <a:xfrm>
                <a:off x="1389" y="315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7" name="Freeform 299"/>
              <p:cNvSpPr>
                <a:spLocks/>
              </p:cNvSpPr>
              <p:nvPr/>
            </p:nvSpPr>
            <p:spPr bwMode="auto">
              <a:xfrm>
                <a:off x="1422"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8" name="Freeform 300"/>
              <p:cNvSpPr>
                <a:spLocks/>
              </p:cNvSpPr>
              <p:nvPr/>
            </p:nvSpPr>
            <p:spPr bwMode="auto">
              <a:xfrm>
                <a:off x="1438"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9" name="Freeform 301" descr="Light horizontal"/>
              <p:cNvSpPr>
                <a:spLocks/>
              </p:cNvSpPr>
              <p:nvPr/>
            </p:nvSpPr>
            <p:spPr bwMode="auto">
              <a:xfrm>
                <a:off x="1455"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0" name="Freeform 302"/>
              <p:cNvSpPr>
                <a:spLocks/>
              </p:cNvSpPr>
              <p:nvPr/>
            </p:nvSpPr>
            <p:spPr bwMode="auto">
              <a:xfrm>
                <a:off x="1471"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1" name="Freeform 303"/>
              <p:cNvSpPr>
                <a:spLocks/>
              </p:cNvSpPr>
              <p:nvPr/>
            </p:nvSpPr>
            <p:spPr bwMode="auto">
              <a:xfrm>
                <a:off x="1487"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2" name="Freeform 304"/>
              <p:cNvSpPr>
                <a:spLocks/>
              </p:cNvSpPr>
              <p:nvPr/>
            </p:nvSpPr>
            <p:spPr bwMode="auto">
              <a:xfrm>
                <a:off x="1503" y="3155"/>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3" name="Freeform 305"/>
              <p:cNvSpPr>
                <a:spLocks/>
              </p:cNvSpPr>
              <p:nvPr/>
            </p:nvSpPr>
            <p:spPr bwMode="auto">
              <a:xfrm>
                <a:off x="1569" y="315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4" name="Freeform 306"/>
              <p:cNvSpPr>
                <a:spLocks/>
              </p:cNvSpPr>
              <p:nvPr/>
            </p:nvSpPr>
            <p:spPr bwMode="auto">
              <a:xfrm>
                <a:off x="1651"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5" name="Freeform 307"/>
              <p:cNvSpPr>
                <a:spLocks/>
              </p:cNvSpPr>
              <p:nvPr/>
            </p:nvSpPr>
            <p:spPr bwMode="auto">
              <a:xfrm>
                <a:off x="1667" y="3155"/>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6" name="Freeform 308"/>
              <p:cNvSpPr>
                <a:spLocks/>
              </p:cNvSpPr>
              <p:nvPr/>
            </p:nvSpPr>
            <p:spPr bwMode="auto">
              <a:xfrm>
                <a:off x="1750"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7" name="Freeform 309"/>
              <p:cNvSpPr>
                <a:spLocks/>
              </p:cNvSpPr>
              <p:nvPr/>
            </p:nvSpPr>
            <p:spPr bwMode="auto">
              <a:xfrm>
                <a:off x="1766"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8" name="Freeform 310"/>
              <p:cNvSpPr>
                <a:spLocks/>
              </p:cNvSpPr>
              <p:nvPr/>
            </p:nvSpPr>
            <p:spPr bwMode="auto">
              <a:xfrm>
                <a:off x="178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9" name="Freeform 311"/>
              <p:cNvSpPr>
                <a:spLocks/>
              </p:cNvSpPr>
              <p:nvPr/>
            </p:nvSpPr>
            <p:spPr bwMode="auto">
              <a:xfrm>
                <a:off x="179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0" name="Freeform 312"/>
              <p:cNvSpPr>
                <a:spLocks/>
              </p:cNvSpPr>
              <p:nvPr/>
            </p:nvSpPr>
            <p:spPr bwMode="auto">
              <a:xfrm>
                <a:off x="1815" y="3155"/>
                <a:ext cx="33" cy="17"/>
              </a:xfrm>
              <a:custGeom>
                <a:avLst/>
                <a:gdLst>
                  <a:gd name="T0" fmla="*/ 0 w 33"/>
                  <a:gd name="T1" fmla="*/ 16 h 17"/>
                  <a:gd name="T2" fmla="*/ 32 w 33"/>
                  <a:gd name="T3" fmla="*/ 16 h 17"/>
                  <a:gd name="T4" fmla="*/ 32 w 33"/>
                  <a:gd name="T5" fmla="*/ 0 h 17"/>
                  <a:gd name="T6" fmla="*/ 0 w 33"/>
                  <a:gd name="T7" fmla="*/ 0 h 17"/>
                  <a:gd name="T8" fmla="*/ 0 w 33"/>
                  <a:gd name="T9" fmla="*/ 16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6"/>
                    </a:moveTo>
                    <a:lnTo>
                      <a:pt x="32" y="16"/>
                    </a:lnTo>
                    <a:lnTo>
                      <a:pt x="32"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1" name="Freeform 313"/>
              <p:cNvSpPr>
                <a:spLocks/>
              </p:cNvSpPr>
              <p:nvPr/>
            </p:nvSpPr>
            <p:spPr bwMode="auto">
              <a:xfrm>
                <a:off x="1864"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2" name="Freeform 314"/>
              <p:cNvSpPr>
                <a:spLocks/>
              </p:cNvSpPr>
              <p:nvPr/>
            </p:nvSpPr>
            <p:spPr bwMode="auto">
              <a:xfrm>
                <a:off x="1881"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3" name="Freeform 315"/>
              <p:cNvSpPr>
                <a:spLocks/>
              </p:cNvSpPr>
              <p:nvPr/>
            </p:nvSpPr>
            <p:spPr bwMode="auto">
              <a:xfrm>
                <a:off x="1914"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4" name="Freeform 316"/>
              <p:cNvSpPr>
                <a:spLocks/>
              </p:cNvSpPr>
              <p:nvPr/>
            </p:nvSpPr>
            <p:spPr bwMode="auto">
              <a:xfrm>
                <a:off x="1931" y="3155"/>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5" name="Freeform 317"/>
              <p:cNvSpPr>
                <a:spLocks/>
              </p:cNvSpPr>
              <p:nvPr/>
            </p:nvSpPr>
            <p:spPr bwMode="auto">
              <a:xfrm>
                <a:off x="196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6" name="Freeform 318"/>
              <p:cNvSpPr>
                <a:spLocks/>
              </p:cNvSpPr>
              <p:nvPr/>
            </p:nvSpPr>
            <p:spPr bwMode="auto">
              <a:xfrm>
                <a:off x="197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7" name="Freeform 319"/>
              <p:cNvSpPr>
                <a:spLocks/>
              </p:cNvSpPr>
              <p:nvPr/>
            </p:nvSpPr>
            <p:spPr bwMode="auto">
              <a:xfrm>
                <a:off x="1996" y="315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8" name="Freeform 320"/>
              <p:cNvSpPr>
                <a:spLocks/>
              </p:cNvSpPr>
              <p:nvPr/>
            </p:nvSpPr>
            <p:spPr bwMode="auto">
              <a:xfrm>
                <a:off x="2028"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9" name="Freeform 321"/>
              <p:cNvSpPr>
                <a:spLocks/>
              </p:cNvSpPr>
              <p:nvPr/>
            </p:nvSpPr>
            <p:spPr bwMode="auto">
              <a:xfrm>
                <a:off x="2046"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0" name="Freeform 322"/>
              <p:cNvSpPr>
                <a:spLocks/>
              </p:cNvSpPr>
              <p:nvPr/>
            </p:nvSpPr>
            <p:spPr bwMode="auto">
              <a:xfrm>
                <a:off x="2062"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1" name="Freeform 323"/>
              <p:cNvSpPr>
                <a:spLocks/>
              </p:cNvSpPr>
              <p:nvPr/>
            </p:nvSpPr>
            <p:spPr bwMode="auto">
              <a:xfrm>
                <a:off x="2095"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2" name="Freeform 324"/>
              <p:cNvSpPr>
                <a:spLocks/>
              </p:cNvSpPr>
              <p:nvPr/>
            </p:nvSpPr>
            <p:spPr bwMode="auto">
              <a:xfrm>
                <a:off x="115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3" name="Freeform 325"/>
              <p:cNvSpPr>
                <a:spLocks/>
              </p:cNvSpPr>
              <p:nvPr/>
            </p:nvSpPr>
            <p:spPr bwMode="auto">
              <a:xfrm>
                <a:off x="1208"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4" name="Freeform 326"/>
              <p:cNvSpPr>
                <a:spLocks/>
              </p:cNvSpPr>
              <p:nvPr/>
            </p:nvSpPr>
            <p:spPr bwMode="auto">
              <a:xfrm>
                <a:off x="1258"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5" name="Freeform 327"/>
              <p:cNvSpPr>
                <a:spLocks/>
              </p:cNvSpPr>
              <p:nvPr/>
            </p:nvSpPr>
            <p:spPr bwMode="auto">
              <a:xfrm>
                <a:off x="1290"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6" name="Freeform 328"/>
              <p:cNvSpPr>
                <a:spLocks/>
              </p:cNvSpPr>
              <p:nvPr/>
            </p:nvSpPr>
            <p:spPr bwMode="auto">
              <a:xfrm>
                <a:off x="133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7" name="Freeform 329"/>
              <p:cNvSpPr>
                <a:spLocks/>
              </p:cNvSpPr>
              <p:nvPr/>
            </p:nvSpPr>
            <p:spPr bwMode="auto">
              <a:xfrm>
                <a:off x="1422"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8" name="Freeform 330"/>
              <p:cNvSpPr>
                <a:spLocks/>
              </p:cNvSpPr>
              <p:nvPr/>
            </p:nvSpPr>
            <p:spPr bwMode="auto">
              <a:xfrm>
                <a:off x="1438"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9" name="Freeform 331"/>
              <p:cNvSpPr>
                <a:spLocks/>
              </p:cNvSpPr>
              <p:nvPr/>
            </p:nvSpPr>
            <p:spPr bwMode="auto">
              <a:xfrm>
                <a:off x="1471"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0" name="Freeform 332"/>
              <p:cNvSpPr>
                <a:spLocks/>
              </p:cNvSpPr>
              <p:nvPr/>
            </p:nvSpPr>
            <p:spPr bwMode="auto">
              <a:xfrm>
                <a:off x="1487"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1" name="Freeform 333"/>
              <p:cNvSpPr>
                <a:spLocks/>
              </p:cNvSpPr>
              <p:nvPr/>
            </p:nvSpPr>
            <p:spPr bwMode="auto">
              <a:xfrm>
                <a:off x="1520"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2" name="Freeform 334"/>
              <p:cNvSpPr>
                <a:spLocks/>
              </p:cNvSpPr>
              <p:nvPr/>
            </p:nvSpPr>
            <p:spPr bwMode="auto">
              <a:xfrm>
                <a:off x="1537"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3" name="Freeform 335"/>
              <p:cNvSpPr>
                <a:spLocks/>
              </p:cNvSpPr>
              <p:nvPr/>
            </p:nvSpPr>
            <p:spPr bwMode="auto">
              <a:xfrm>
                <a:off x="1552" y="3138"/>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4" name="Freeform 336"/>
              <p:cNvSpPr>
                <a:spLocks/>
              </p:cNvSpPr>
              <p:nvPr/>
            </p:nvSpPr>
            <p:spPr bwMode="auto">
              <a:xfrm>
                <a:off x="1619" y="3138"/>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5" name="Freeform 337"/>
              <p:cNvSpPr>
                <a:spLocks/>
              </p:cNvSpPr>
              <p:nvPr/>
            </p:nvSpPr>
            <p:spPr bwMode="auto">
              <a:xfrm>
                <a:off x="1667"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6" name="Freeform 338"/>
              <p:cNvSpPr>
                <a:spLocks/>
              </p:cNvSpPr>
              <p:nvPr/>
            </p:nvSpPr>
            <p:spPr bwMode="auto">
              <a:xfrm>
                <a:off x="1684"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7" name="Freeform 339"/>
              <p:cNvSpPr>
                <a:spLocks/>
              </p:cNvSpPr>
              <p:nvPr/>
            </p:nvSpPr>
            <p:spPr bwMode="auto">
              <a:xfrm>
                <a:off x="1717"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8" name="Freeform 340"/>
              <p:cNvSpPr>
                <a:spLocks/>
              </p:cNvSpPr>
              <p:nvPr/>
            </p:nvSpPr>
            <p:spPr bwMode="auto">
              <a:xfrm>
                <a:off x="1750"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9" name="Freeform 341"/>
              <p:cNvSpPr>
                <a:spLocks/>
              </p:cNvSpPr>
              <p:nvPr/>
            </p:nvSpPr>
            <p:spPr bwMode="auto">
              <a:xfrm>
                <a:off x="1766"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0" name="Freeform 342"/>
              <p:cNvSpPr>
                <a:spLocks/>
              </p:cNvSpPr>
              <p:nvPr/>
            </p:nvSpPr>
            <p:spPr bwMode="auto">
              <a:xfrm>
                <a:off x="179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1" name="Freeform 343"/>
              <p:cNvSpPr>
                <a:spLocks/>
              </p:cNvSpPr>
              <p:nvPr/>
            </p:nvSpPr>
            <p:spPr bwMode="auto">
              <a:xfrm>
                <a:off x="1832"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2" name="Freeform 344"/>
              <p:cNvSpPr>
                <a:spLocks/>
              </p:cNvSpPr>
              <p:nvPr/>
            </p:nvSpPr>
            <p:spPr bwMode="auto">
              <a:xfrm>
                <a:off x="1848"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3" name="Freeform 345"/>
              <p:cNvSpPr>
                <a:spLocks/>
              </p:cNvSpPr>
              <p:nvPr/>
            </p:nvSpPr>
            <p:spPr bwMode="auto">
              <a:xfrm>
                <a:off x="1881"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4" name="Freeform 346"/>
              <p:cNvSpPr>
                <a:spLocks/>
              </p:cNvSpPr>
              <p:nvPr/>
            </p:nvSpPr>
            <p:spPr bwMode="auto">
              <a:xfrm>
                <a:off x="1898"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5" name="Freeform 347"/>
              <p:cNvSpPr>
                <a:spLocks/>
              </p:cNvSpPr>
              <p:nvPr/>
            </p:nvSpPr>
            <p:spPr bwMode="auto">
              <a:xfrm>
                <a:off x="1947"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6" name="Freeform 348"/>
              <p:cNvSpPr>
                <a:spLocks/>
              </p:cNvSpPr>
              <p:nvPr/>
            </p:nvSpPr>
            <p:spPr bwMode="auto">
              <a:xfrm>
                <a:off x="1963"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7" name="Freeform 349"/>
              <p:cNvSpPr>
                <a:spLocks/>
              </p:cNvSpPr>
              <p:nvPr/>
            </p:nvSpPr>
            <p:spPr bwMode="auto">
              <a:xfrm>
                <a:off x="197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8" name="Freeform 350"/>
              <p:cNvSpPr>
                <a:spLocks/>
              </p:cNvSpPr>
              <p:nvPr/>
            </p:nvSpPr>
            <p:spPr bwMode="auto">
              <a:xfrm>
                <a:off x="1996"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9" name="Freeform 351"/>
              <p:cNvSpPr>
                <a:spLocks/>
              </p:cNvSpPr>
              <p:nvPr/>
            </p:nvSpPr>
            <p:spPr bwMode="auto">
              <a:xfrm>
                <a:off x="2012"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0" name="Freeform 352"/>
              <p:cNvSpPr>
                <a:spLocks/>
              </p:cNvSpPr>
              <p:nvPr/>
            </p:nvSpPr>
            <p:spPr bwMode="auto">
              <a:xfrm>
                <a:off x="2046"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1" name="Freeform 353"/>
              <p:cNvSpPr>
                <a:spLocks/>
              </p:cNvSpPr>
              <p:nvPr/>
            </p:nvSpPr>
            <p:spPr bwMode="auto">
              <a:xfrm>
                <a:off x="2078"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2" name="Freeform 354"/>
              <p:cNvSpPr>
                <a:spLocks/>
              </p:cNvSpPr>
              <p:nvPr/>
            </p:nvSpPr>
            <p:spPr bwMode="auto">
              <a:xfrm>
                <a:off x="1127"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3" name="Freeform 355"/>
              <p:cNvSpPr>
                <a:spLocks/>
              </p:cNvSpPr>
              <p:nvPr/>
            </p:nvSpPr>
            <p:spPr bwMode="auto">
              <a:xfrm>
                <a:off x="119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4" name="Freeform 356"/>
              <p:cNvSpPr>
                <a:spLocks/>
              </p:cNvSpPr>
              <p:nvPr/>
            </p:nvSpPr>
            <p:spPr bwMode="auto">
              <a:xfrm>
                <a:off x="1225"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5" name="Freeform 357"/>
              <p:cNvSpPr>
                <a:spLocks/>
              </p:cNvSpPr>
              <p:nvPr/>
            </p:nvSpPr>
            <p:spPr bwMode="auto">
              <a:xfrm>
                <a:off x="1356"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6" name="Freeform 358"/>
              <p:cNvSpPr>
                <a:spLocks/>
              </p:cNvSpPr>
              <p:nvPr/>
            </p:nvSpPr>
            <p:spPr bwMode="auto">
              <a:xfrm>
                <a:off x="142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7" name="Freeform 359"/>
              <p:cNvSpPr>
                <a:spLocks/>
              </p:cNvSpPr>
              <p:nvPr/>
            </p:nvSpPr>
            <p:spPr bwMode="auto">
              <a:xfrm>
                <a:off x="1438"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8" name="Freeform 360" descr="Light horizontal"/>
              <p:cNvSpPr>
                <a:spLocks/>
              </p:cNvSpPr>
              <p:nvPr/>
            </p:nvSpPr>
            <p:spPr bwMode="auto">
              <a:xfrm>
                <a:off x="1455"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9" name="Freeform 361" descr="Light horizontal"/>
              <p:cNvSpPr>
                <a:spLocks/>
              </p:cNvSpPr>
              <p:nvPr/>
            </p:nvSpPr>
            <p:spPr bwMode="auto">
              <a:xfrm>
                <a:off x="1471"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0" name="Freeform 362"/>
              <p:cNvSpPr>
                <a:spLocks/>
              </p:cNvSpPr>
              <p:nvPr/>
            </p:nvSpPr>
            <p:spPr bwMode="auto">
              <a:xfrm>
                <a:off x="1503"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1" name="Freeform 363"/>
              <p:cNvSpPr>
                <a:spLocks/>
              </p:cNvSpPr>
              <p:nvPr/>
            </p:nvSpPr>
            <p:spPr bwMode="auto">
              <a:xfrm>
                <a:off x="1520"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2" name="Freeform 364"/>
              <p:cNvSpPr>
                <a:spLocks/>
              </p:cNvSpPr>
              <p:nvPr/>
            </p:nvSpPr>
            <p:spPr bwMode="auto">
              <a:xfrm>
                <a:off x="1537"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3" name="Freeform 365"/>
              <p:cNvSpPr>
                <a:spLocks/>
              </p:cNvSpPr>
              <p:nvPr/>
            </p:nvSpPr>
            <p:spPr bwMode="auto">
              <a:xfrm>
                <a:off x="1569"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4" name="Freeform 366"/>
              <p:cNvSpPr>
                <a:spLocks/>
              </p:cNvSpPr>
              <p:nvPr/>
            </p:nvSpPr>
            <p:spPr bwMode="auto">
              <a:xfrm>
                <a:off x="1585"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5" name="Freeform 367"/>
              <p:cNvSpPr>
                <a:spLocks/>
              </p:cNvSpPr>
              <p:nvPr/>
            </p:nvSpPr>
            <p:spPr bwMode="auto">
              <a:xfrm>
                <a:off x="160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6" name="Freeform 368"/>
              <p:cNvSpPr>
                <a:spLocks/>
              </p:cNvSpPr>
              <p:nvPr/>
            </p:nvSpPr>
            <p:spPr bwMode="auto">
              <a:xfrm>
                <a:off x="1651"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7" name="Freeform 369"/>
              <p:cNvSpPr>
                <a:spLocks/>
              </p:cNvSpPr>
              <p:nvPr/>
            </p:nvSpPr>
            <p:spPr bwMode="auto">
              <a:xfrm>
                <a:off x="1667"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8" name="Freeform 370"/>
              <p:cNvSpPr>
                <a:spLocks/>
              </p:cNvSpPr>
              <p:nvPr/>
            </p:nvSpPr>
            <p:spPr bwMode="auto">
              <a:xfrm>
                <a:off x="1684"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9" name="Freeform 371"/>
              <p:cNvSpPr>
                <a:spLocks/>
              </p:cNvSpPr>
              <p:nvPr/>
            </p:nvSpPr>
            <p:spPr bwMode="auto">
              <a:xfrm>
                <a:off x="1700"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0" name="Freeform 372"/>
              <p:cNvSpPr>
                <a:spLocks/>
              </p:cNvSpPr>
              <p:nvPr/>
            </p:nvSpPr>
            <p:spPr bwMode="auto">
              <a:xfrm>
                <a:off x="1717" y="312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1" name="Freeform 373"/>
              <p:cNvSpPr>
                <a:spLocks/>
              </p:cNvSpPr>
              <p:nvPr/>
            </p:nvSpPr>
            <p:spPr bwMode="auto">
              <a:xfrm>
                <a:off x="1750"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2" name="Freeform 374"/>
              <p:cNvSpPr>
                <a:spLocks/>
              </p:cNvSpPr>
              <p:nvPr/>
            </p:nvSpPr>
            <p:spPr bwMode="auto">
              <a:xfrm>
                <a:off x="1783"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3" name="Freeform 375"/>
              <p:cNvSpPr>
                <a:spLocks/>
              </p:cNvSpPr>
              <p:nvPr/>
            </p:nvSpPr>
            <p:spPr bwMode="auto">
              <a:xfrm>
                <a:off x="1799"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4" name="Freeform 376"/>
              <p:cNvSpPr>
                <a:spLocks/>
              </p:cNvSpPr>
              <p:nvPr/>
            </p:nvSpPr>
            <p:spPr bwMode="auto">
              <a:xfrm>
                <a:off x="1815" y="312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5" name="Freeform 377"/>
              <p:cNvSpPr>
                <a:spLocks/>
              </p:cNvSpPr>
              <p:nvPr/>
            </p:nvSpPr>
            <p:spPr bwMode="auto">
              <a:xfrm>
                <a:off x="1848" y="312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6" name="Freeform 378"/>
              <p:cNvSpPr>
                <a:spLocks/>
              </p:cNvSpPr>
              <p:nvPr/>
            </p:nvSpPr>
            <p:spPr bwMode="auto">
              <a:xfrm>
                <a:off x="1898" y="3120"/>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7" name="Freeform 379"/>
              <p:cNvSpPr>
                <a:spLocks/>
              </p:cNvSpPr>
              <p:nvPr/>
            </p:nvSpPr>
            <p:spPr bwMode="auto">
              <a:xfrm>
                <a:off x="1931" y="3120"/>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8" name="Freeform 380"/>
              <p:cNvSpPr>
                <a:spLocks/>
              </p:cNvSpPr>
              <p:nvPr/>
            </p:nvSpPr>
            <p:spPr bwMode="auto">
              <a:xfrm>
                <a:off x="1947" y="3120"/>
                <a:ext cx="96" cy="16"/>
              </a:xfrm>
              <a:custGeom>
                <a:avLst/>
                <a:gdLst>
                  <a:gd name="T0" fmla="*/ 0 w 96"/>
                  <a:gd name="T1" fmla="*/ 15 h 16"/>
                  <a:gd name="T2" fmla="*/ 95 w 96"/>
                  <a:gd name="T3" fmla="*/ 15 h 16"/>
                  <a:gd name="T4" fmla="*/ 95 w 96"/>
                  <a:gd name="T5" fmla="*/ 0 h 16"/>
                  <a:gd name="T6" fmla="*/ 0 w 96"/>
                  <a:gd name="T7" fmla="*/ 0 h 16"/>
                  <a:gd name="T8" fmla="*/ 0 w 96"/>
                  <a:gd name="T9" fmla="*/ 15 h 16"/>
                  <a:gd name="T10" fmla="*/ 0 60000 65536"/>
                  <a:gd name="T11" fmla="*/ 0 60000 65536"/>
                  <a:gd name="T12" fmla="*/ 0 60000 65536"/>
                  <a:gd name="T13" fmla="*/ 0 60000 65536"/>
                  <a:gd name="T14" fmla="*/ 0 60000 65536"/>
                  <a:gd name="T15" fmla="*/ 0 w 96"/>
                  <a:gd name="T16" fmla="*/ 0 h 16"/>
                  <a:gd name="T17" fmla="*/ 96 w 96"/>
                  <a:gd name="T18" fmla="*/ 16 h 16"/>
                </a:gdLst>
                <a:ahLst/>
                <a:cxnLst>
                  <a:cxn ang="T10">
                    <a:pos x="T0" y="T1"/>
                  </a:cxn>
                  <a:cxn ang="T11">
                    <a:pos x="T2" y="T3"/>
                  </a:cxn>
                  <a:cxn ang="T12">
                    <a:pos x="T4" y="T5"/>
                  </a:cxn>
                  <a:cxn ang="T13">
                    <a:pos x="T6" y="T7"/>
                  </a:cxn>
                  <a:cxn ang="T14">
                    <a:pos x="T8" y="T9"/>
                  </a:cxn>
                </a:cxnLst>
                <a:rect l="T15" t="T16" r="T17" b="T18"/>
                <a:pathLst>
                  <a:path w="96" h="16">
                    <a:moveTo>
                      <a:pt x="0" y="15"/>
                    </a:moveTo>
                    <a:lnTo>
                      <a:pt x="95" y="15"/>
                    </a:lnTo>
                    <a:lnTo>
                      <a:pt x="9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9" name="Freeform 381"/>
              <p:cNvSpPr>
                <a:spLocks/>
              </p:cNvSpPr>
              <p:nvPr/>
            </p:nvSpPr>
            <p:spPr bwMode="auto">
              <a:xfrm>
                <a:off x="2046"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0" name="Freeform 382"/>
              <p:cNvSpPr>
                <a:spLocks/>
              </p:cNvSpPr>
              <p:nvPr/>
            </p:nvSpPr>
            <p:spPr bwMode="auto">
              <a:xfrm>
                <a:off x="2062"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1" name="Freeform 383"/>
              <p:cNvSpPr>
                <a:spLocks/>
              </p:cNvSpPr>
              <p:nvPr/>
            </p:nvSpPr>
            <p:spPr bwMode="auto">
              <a:xfrm>
                <a:off x="2095"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2" name="Freeform 384"/>
              <p:cNvSpPr>
                <a:spLocks/>
              </p:cNvSpPr>
              <p:nvPr/>
            </p:nvSpPr>
            <p:spPr bwMode="auto">
              <a:xfrm>
                <a:off x="1225"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3" name="Freeform 385"/>
              <p:cNvSpPr>
                <a:spLocks/>
              </p:cNvSpPr>
              <p:nvPr/>
            </p:nvSpPr>
            <p:spPr bwMode="auto">
              <a:xfrm>
                <a:off x="137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4" name="Freeform 386"/>
              <p:cNvSpPr>
                <a:spLocks/>
              </p:cNvSpPr>
              <p:nvPr/>
            </p:nvSpPr>
            <p:spPr bwMode="auto">
              <a:xfrm>
                <a:off x="1422"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5" name="Freeform 387"/>
              <p:cNvSpPr>
                <a:spLocks/>
              </p:cNvSpPr>
              <p:nvPr/>
            </p:nvSpPr>
            <p:spPr bwMode="auto">
              <a:xfrm>
                <a:off x="1438"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6" name="Freeform 388"/>
              <p:cNvSpPr>
                <a:spLocks/>
              </p:cNvSpPr>
              <p:nvPr/>
            </p:nvSpPr>
            <p:spPr bwMode="auto">
              <a:xfrm>
                <a:off x="1455"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7" name="Freeform 389"/>
              <p:cNvSpPr>
                <a:spLocks/>
              </p:cNvSpPr>
              <p:nvPr/>
            </p:nvSpPr>
            <p:spPr bwMode="auto">
              <a:xfrm>
                <a:off x="1487"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8" name="Freeform 390"/>
              <p:cNvSpPr>
                <a:spLocks/>
              </p:cNvSpPr>
              <p:nvPr/>
            </p:nvSpPr>
            <p:spPr bwMode="auto">
              <a:xfrm>
                <a:off x="1503" y="3103"/>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9" name="Freeform 391"/>
              <p:cNvSpPr>
                <a:spLocks/>
              </p:cNvSpPr>
              <p:nvPr/>
            </p:nvSpPr>
            <p:spPr bwMode="auto">
              <a:xfrm>
                <a:off x="155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0" name="Freeform 392"/>
              <p:cNvSpPr>
                <a:spLocks/>
              </p:cNvSpPr>
              <p:nvPr/>
            </p:nvSpPr>
            <p:spPr bwMode="auto">
              <a:xfrm>
                <a:off x="1569"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1" name="Freeform 393"/>
              <p:cNvSpPr>
                <a:spLocks/>
              </p:cNvSpPr>
              <p:nvPr/>
            </p:nvSpPr>
            <p:spPr bwMode="auto">
              <a:xfrm>
                <a:off x="1585" y="3103"/>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2" name="Freeform 394"/>
              <p:cNvSpPr>
                <a:spLocks/>
              </p:cNvSpPr>
              <p:nvPr/>
            </p:nvSpPr>
            <p:spPr bwMode="auto">
              <a:xfrm>
                <a:off x="1635" y="3103"/>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3" name="Freeform 395"/>
              <p:cNvSpPr>
                <a:spLocks/>
              </p:cNvSpPr>
              <p:nvPr/>
            </p:nvSpPr>
            <p:spPr bwMode="auto">
              <a:xfrm>
                <a:off x="1684" y="3103"/>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4" name="Freeform 396"/>
              <p:cNvSpPr>
                <a:spLocks/>
              </p:cNvSpPr>
              <p:nvPr/>
            </p:nvSpPr>
            <p:spPr bwMode="auto">
              <a:xfrm>
                <a:off x="1734"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5" name="Freeform 397"/>
              <p:cNvSpPr>
                <a:spLocks/>
              </p:cNvSpPr>
              <p:nvPr/>
            </p:nvSpPr>
            <p:spPr bwMode="auto">
              <a:xfrm>
                <a:off x="1750"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6" name="Freeform 398"/>
              <p:cNvSpPr>
                <a:spLocks/>
              </p:cNvSpPr>
              <p:nvPr/>
            </p:nvSpPr>
            <p:spPr bwMode="auto">
              <a:xfrm>
                <a:off x="1783"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7" name="Freeform 399"/>
              <p:cNvSpPr>
                <a:spLocks/>
              </p:cNvSpPr>
              <p:nvPr/>
            </p:nvSpPr>
            <p:spPr bwMode="auto">
              <a:xfrm>
                <a:off x="1799" y="3103"/>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8" name="Freeform 400"/>
              <p:cNvSpPr>
                <a:spLocks/>
              </p:cNvSpPr>
              <p:nvPr/>
            </p:nvSpPr>
            <p:spPr bwMode="auto">
              <a:xfrm>
                <a:off x="1881"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9" name="Freeform 401"/>
              <p:cNvSpPr>
                <a:spLocks/>
              </p:cNvSpPr>
              <p:nvPr/>
            </p:nvSpPr>
            <p:spPr bwMode="auto">
              <a:xfrm>
                <a:off x="1898" y="31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0" name="Freeform 402"/>
              <p:cNvSpPr>
                <a:spLocks/>
              </p:cNvSpPr>
              <p:nvPr/>
            </p:nvSpPr>
            <p:spPr bwMode="auto">
              <a:xfrm>
                <a:off x="1914" y="3103"/>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1" name="Freeform 403"/>
              <p:cNvSpPr>
                <a:spLocks/>
              </p:cNvSpPr>
              <p:nvPr/>
            </p:nvSpPr>
            <p:spPr bwMode="auto">
              <a:xfrm>
                <a:off x="1947" y="3103"/>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2" name="Freeform 404"/>
              <p:cNvSpPr>
                <a:spLocks/>
              </p:cNvSpPr>
              <p:nvPr/>
            </p:nvSpPr>
            <p:spPr bwMode="auto">
              <a:xfrm>
                <a:off x="201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3" name="Freeform 405"/>
              <p:cNvSpPr>
                <a:spLocks/>
              </p:cNvSpPr>
              <p:nvPr/>
            </p:nvSpPr>
            <p:spPr bwMode="auto">
              <a:xfrm>
                <a:off x="2046" y="31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4" name="Freeform 406"/>
              <p:cNvSpPr>
                <a:spLocks/>
              </p:cNvSpPr>
              <p:nvPr/>
            </p:nvSpPr>
            <p:spPr bwMode="auto">
              <a:xfrm>
                <a:off x="2062"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5" name="Freeform 407"/>
              <p:cNvSpPr>
                <a:spLocks/>
              </p:cNvSpPr>
              <p:nvPr/>
            </p:nvSpPr>
            <p:spPr bwMode="auto">
              <a:xfrm>
                <a:off x="2078"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6" name="Freeform 408"/>
              <p:cNvSpPr>
                <a:spLocks/>
              </p:cNvSpPr>
              <p:nvPr/>
            </p:nvSpPr>
            <p:spPr bwMode="auto">
              <a:xfrm>
                <a:off x="1372"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7" name="Freeform 409"/>
              <p:cNvSpPr>
                <a:spLocks/>
              </p:cNvSpPr>
              <p:nvPr/>
            </p:nvSpPr>
            <p:spPr bwMode="auto">
              <a:xfrm>
                <a:off x="1422"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8" name="Freeform 410"/>
              <p:cNvSpPr>
                <a:spLocks/>
              </p:cNvSpPr>
              <p:nvPr/>
            </p:nvSpPr>
            <p:spPr bwMode="auto">
              <a:xfrm>
                <a:off x="1438"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9" name="Freeform 411"/>
              <p:cNvSpPr>
                <a:spLocks/>
              </p:cNvSpPr>
              <p:nvPr/>
            </p:nvSpPr>
            <p:spPr bwMode="auto">
              <a:xfrm>
                <a:off x="1455" y="30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0" name="Freeform 412"/>
              <p:cNvSpPr>
                <a:spLocks/>
              </p:cNvSpPr>
              <p:nvPr/>
            </p:nvSpPr>
            <p:spPr bwMode="auto">
              <a:xfrm>
                <a:off x="1503"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1" name="Freeform 413"/>
              <p:cNvSpPr>
                <a:spLocks/>
              </p:cNvSpPr>
              <p:nvPr/>
            </p:nvSpPr>
            <p:spPr bwMode="auto">
              <a:xfrm>
                <a:off x="1520" y="3085"/>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2" name="Freeform 414"/>
              <p:cNvSpPr>
                <a:spLocks/>
              </p:cNvSpPr>
              <p:nvPr/>
            </p:nvSpPr>
            <p:spPr bwMode="auto">
              <a:xfrm>
                <a:off x="1569"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3" name="Freeform 415"/>
              <p:cNvSpPr>
                <a:spLocks/>
              </p:cNvSpPr>
              <p:nvPr/>
            </p:nvSpPr>
            <p:spPr bwMode="auto">
              <a:xfrm>
                <a:off x="1585"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4" name="Freeform 416"/>
              <p:cNvSpPr>
                <a:spLocks/>
              </p:cNvSpPr>
              <p:nvPr/>
            </p:nvSpPr>
            <p:spPr bwMode="auto">
              <a:xfrm>
                <a:off x="1602"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5" name="Freeform 417"/>
              <p:cNvSpPr>
                <a:spLocks/>
              </p:cNvSpPr>
              <p:nvPr/>
            </p:nvSpPr>
            <p:spPr bwMode="auto">
              <a:xfrm>
                <a:off x="1619" y="30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6" name="Freeform 418"/>
              <p:cNvSpPr>
                <a:spLocks/>
              </p:cNvSpPr>
              <p:nvPr/>
            </p:nvSpPr>
            <p:spPr bwMode="auto">
              <a:xfrm>
                <a:off x="1651"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7" name="Freeform 419"/>
              <p:cNvSpPr>
                <a:spLocks/>
              </p:cNvSpPr>
              <p:nvPr/>
            </p:nvSpPr>
            <p:spPr bwMode="auto">
              <a:xfrm>
                <a:off x="1667"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8" name="Freeform 420"/>
              <p:cNvSpPr>
                <a:spLocks/>
              </p:cNvSpPr>
              <p:nvPr/>
            </p:nvSpPr>
            <p:spPr bwMode="auto">
              <a:xfrm>
                <a:off x="1684" y="30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9" name="Freeform 421"/>
              <p:cNvSpPr>
                <a:spLocks/>
              </p:cNvSpPr>
              <p:nvPr/>
            </p:nvSpPr>
            <p:spPr bwMode="auto">
              <a:xfrm>
                <a:off x="1717"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0" name="Freeform 422"/>
              <p:cNvSpPr>
                <a:spLocks/>
              </p:cNvSpPr>
              <p:nvPr/>
            </p:nvSpPr>
            <p:spPr bwMode="auto">
              <a:xfrm>
                <a:off x="1734" y="3085"/>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1" name="Freeform 423"/>
              <p:cNvSpPr>
                <a:spLocks/>
              </p:cNvSpPr>
              <p:nvPr/>
            </p:nvSpPr>
            <p:spPr bwMode="auto">
              <a:xfrm>
                <a:off x="1766"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2" name="Freeform 424"/>
              <p:cNvSpPr>
                <a:spLocks/>
              </p:cNvSpPr>
              <p:nvPr/>
            </p:nvSpPr>
            <p:spPr bwMode="auto">
              <a:xfrm>
                <a:off x="1783" y="30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3" name="Freeform 425"/>
              <p:cNvSpPr>
                <a:spLocks/>
              </p:cNvSpPr>
              <p:nvPr/>
            </p:nvSpPr>
            <p:spPr bwMode="auto">
              <a:xfrm>
                <a:off x="1815" y="3085"/>
                <a:ext cx="33" cy="17"/>
              </a:xfrm>
              <a:custGeom>
                <a:avLst/>
                <a:gdLst>
                  <a:gd name="T0" fmla="*/ 0 w 33"/>
                  <a:gd name="T1" fmla="*/ 16 h 17"/>
                  <a:gd name="T2" fmla="*/ 32 w 33"/>
                  <a:gd name="T3" fmla="*/ 16 h 17"/>
                  <a:gd name="T4" fmla="*/ 32 w 33"/>
                  <a:gd name="T5" fmla="*/ 0 h 17"/>
                  <a:gd name="T6" fmla="*/ 0 w 33"/>
                  <a:gd name="T7" fmla="*/ 0 h 17"/>
                  <a:gd name="T8" fmla="*/ 0 w 33"/>
                  <a:gd name="T9" fmla="*/ 16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6"/>
                    </a:moveTo>
                    <a:lnTo>
                      <a:pt x="32" y="16"/>
                    </a:lnTo>
                    <a:lnTo>
                      <a:pt x="32"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4" name="Freeform 426"/>
              <p:cNvSpPr>
                <a:spLocks/>
              </p:cNvSpPr>
              <p:nvPr/>
            </p:nvSpPr>
            <p:spPr bwMode="auto">
              <a:xfrm>
                <a:off x="1864" y="3085"/>
                <a:ext cx="98" cy="17"/>
              </a:xfrm>
              <a:custGeom>
                <a:avLst/>
                <a:gdLst>
                  <a:gd name="T0" fmla="*/ 0 w 98"/>
                  <a:gd name="T1" fmla="*/ 16 h 17"/>
                  <a:gd name="T2" fmla="*/ 97 w 98"/>
                  <a:gd name="T3" fmla="*/ 16 h 17"/>
                  <a:gd name="T4" fmla="*/ 97 w 98"/>
                  <a:gd name="T5" fmla="*/ 0 h 17"/>
                  <a:gd name="T6" fmla="*/ 0 w 98"/>
                  <a:gd name="T7" fmla="*/ 0 h 17"/>
                  <a:gd name="T8" fmla="*/ 0 w 98"/>
                  <a:gd name="T9" fmla="*/ 16 h 17"/>
                  <a:gd name="T10" fmla="*/ 0 60000 65536"/>
                  <a:gd name="T11" fmla="*/ 0 60000 65536"/>
                  <a:gd name="T12" fmla="*/ 0 60000 65536"/>
                  <a:gd name="T13" fmla="*/ 0 60000 65536"/>
                  <a:gd name="T14" fmla="*/ 0 60000 65536"/>
                  <a:gd name="T15" fmla="*/ 0 w 98"/>
                  <a:gd name="T16" fmla="*/ 0 h 17"/>
                  <a:gd name="T17" fmla="*/ 98 w 98"/>
                  <a:gd name="T18" fmla="*/ 17 h 17"/>
                </a:gdLst>
                <a:ahLst/>
                <a:cxnLst>
                  <a:cxn ang="T10">
                    <a:pos x="T0" y="T1"/>
                  </a:cxn>
                  <a:cxn ang="T11">
                    <a:pos x="T2" y="T3"/>
                  </a:cxn>
                  <a:cxn ang="T12">
                    <a:pos x="T4" y="T5"/>
                  </a:cxn>
                  <a:cxn ang="T13">
                    <a:pos x="T6" y="T7"/>
                  </a:cxn>
                  <a:cxn ang="T14">
                    <a:pos x="T8" y="T9"/>
                  </a:cxn>
                </a:cxnLst>
                <a:rect l="T15" t="T16" r="T17" b="T18"/>
                <a:pathLst>
                  <a:path w="98" h="17">
                    <a:moveTo>
                      <a:pt x="0" y="16"/>
                    </a:moveTo>
                    <a:lnTo>
                      <a:pt x="97" y="16"/>
                    </a:lnTo>
                    <a:lnTo>
                      <a:pt x="9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5" name="Freeform 427"/>
              <p:cNvSpPr>
                <a:spLocks/>
              </p:cNvSpPr>
              <p:nvPr/>
            </p:nvSpPr>
            <p:spPr bwMode="auto">
              <a:xfrm>
                <a:off x="1963"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6" name="Freeform 428"/>
              <p:cNvSpPr>
                <a:spLocks/>
              </p:cNvSpPr>
              <p:nvPr/>
            </p:nvSpPr>
            <p:spPr bwMode="auto">
              <a:xfrm>
                <a:off x="1979"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7" name="Freeform 429"/>
              <p:cNvSpPr>
                <a:spLocks/>
              </p:cNvSpPr>
              <p:nvPr/>
            </p:nvSpPr>
            <p:spPr bwMode="auto">
              <a:xfrm>
                <a:off x="1996" y="3085"/>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8" name="Freeform 430"/>
              <p:cNvSpPr>
                <a:spLocks/>
              </p:cNvSpPr>
              <p:nvPr/>
            </p:nvSpPr>
            <p:spPr bwMode="auto">
              <a:xfrm>
                <a:off x="2078"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9" name="Freeform 431"/>
              <p:cNvSpPr>
                <a:spLocks/>
              </p:cNvSpPr>
              <p:nvPr/>
            </p:nvSpPr>
            <p:spPr bwMode="auto">
              <a:xfrm>
                <a:off x="1242"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0" name="Freeform 432"/>
              <p:cNvSpPr>
                <a:spLocks/>
              </p:cNvSpPr>
              <p:nvPr/>
            </p:nvSpPr>
            <p:spPr bwMode="auto">
              <a:xfrm>
                <a:off x="1389"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1" name="Freeform 433"/>
              <p:cNvSpPr>
                <a:spLocks/>
              </p:cNvSpPr>
              <p:nvPr/>
            </p:nvSpPr>
            <p:spPr bwMode="auto">
              <a:xfrm>
                <a:off x="1422"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2" name="Freeform 434"/>
              <p:cNvSpPr>
                <a:spLocks/>
              </p:cNvSpPr>
              <p:nvPr/>
            </p:nvSpPr>
            <p:spPr bwMode="auto">
              <a:xfrm>
                <a:off x="1438" y="30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3" name="Freeform 435"/>
              <p:cNvSpPr>
                <a:spLocks/>
              </p:cNvSpPr>
              <p:nvPr/>
            </p:nvSpPr>
            <p:spPr bwMode="auto">
              <a:xfrm>
                <a:off x="1455" y="30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4" name="Freeform 436"/>
              <p:cNvSpPr>
                <a:spLocks/>
              </p:cNvSpPr>
              <p:nvPr/>
            </p:nvSpPr>
            <p:spPr bwMode="auto">
              <a:xfrm>
                <a:off x="1503" y="3068"/>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5" name="Freeform 437"/>
              <p:cNvSpPr>
                <a:spLocks/>
              </p:cNvSpPr>
              <p:nvPr/>
            </p:nvSpPr>
            <p:spPr bwMode="auto">
              <a:xfrm>
                <a:off x="1537" y="30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6" name="Freeform 438"/>
              <p:cNvSpPr>
                <a:spLocks/>
              </p:cNvSpPr>
              <p:nvPr/>
            </p:nvSpPr>
            <p:spPr bwMode="auto">
              <a:xfrm>
                <a:off x="1569" y="30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7" name="Freeform 439"/>
              <p:cNvSpPr>
                <a:spLocks/>
              </p:cNvSpPr>
              <p:nvPr/>
            </p:nvSpPr>
            <p:spPr bwMode="auto">
              <a:xfrm>
                <a:off x="1619"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8" name="Freeform 440"/>
              <p:cNvSpPr>
                <a:spLocks/>
              </p:cNvSpPr>
              <p:nvPr/>
            </p:nvSpPr>
            <p:spPr bwMode="auto">
              <a:xfrm>
                <a:off x="1635" y="3068"/>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9" name="Freeform 441"/>
              <p:cNvSpPr>
                <a:spLocks/>
              </p:cNvSpPr>
              <p:nvPr/>
            </p:nvSpPr>
            <p:spPr bwMode="auto">
              <a:xfrm>
                <a:off x="1717"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0" name="Freeform 442"/>
              <p:cNvSpPr>
                <a:spLocks/>
              </p:cNvSpPr>
              <p:nvPr/>
            </p:nvSpPr>
            <p:spPr bwMode="auto">
              <a:xfrm>
                <a:off x="1734" y="3068"/>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1" name="Freeform 443"/>
              <p:cNvSpPr>
                <a:spLocks/>
              </p:cNvSpPr>
              <p:nvPr/>
            </p:nvSpPr>
            <p:spPr bwMode="auto">
              <a:xfrm>
                <a:off x="1766" y="306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2" name="Freeform 444"/>
              <p:cNvSpPr>
                <a:spLocks/>
              </p:cNvSpPr>
              <p:nvPr/>
            </p:nvSpPr>
            <p:spPr bwMode="auto">
              <a:xfrm>
                <a:off x="1799" y="3068"/>
                <a:ext cx="97" cy="16"/>
              </a:xfrm>
              <a:custGeom>
                <a:avLst/>
                <a:gdLst>
                  <a:gd name="T0" fmla="*/ 0 w 97"/>
                  <a:gd name="T1" fmla="*/ 15 h 16"/>
                  <a:gd name="T2" fmla="*/ 96 w 97"/>
                  <a:gd name="T3" fmla="*/ 15 h 16"/>
                  <a:gd name="T4" fmla="*/ 96 w 97"/>
                  <a:gd name="T5" fmla="*/ 0 h 16"/>
                  <a:gd name="T6" fmla="*/ 0 w 97"/>
                  <a:gd name="T7" fmla="*/ 0 h 16"/>
                  <a:gd name="T8" fmla="*/ 0 w 97"/>
                  <a:gd name="T9" fmla="*/ 15 h 16"/>
                  <a:gd name="T10" fmla="*/ 0 60000 65536"/>
                  <a:gd name="T11" fmla="*/ 0 60000 65536"/>
                  <a:gd name="T12" fmla="*/ 0 60000 65536"/>
                  <a:gd name="T13" fmla="*/ 0 60000 65536"/>
                  <a:gd name="T14" fmla="*/ 0 60000 65536"/>
                  <a:gd name="T15" fmla="*/ 0 w 97"/>
                  <a:gd name="T16" fmla="*/ 0 h 16"/>
                  <a:gd name="T17" fmla="*/ 97 w 97"/>
                  <a:gd name="T18" fmla="*/ 16 h 16"/>
                </a:gdLst>
                <a:ahLst/>
                <a:cxnLst>
                  <a:cxn ang="T10">
                    <a:pos x="T0" y="T1"/>
                  </a:cxn>
                  <a:cxn ang="T11">
                    <a:pos x="T2" y="T3"/>
                  </a:cxn>
                  <a:cxn ang="T12">
                    <a:pos x="T4" y="T5"/>
                  </a:cxn>
                  <a:cxn ang="T13">
                    <a:pos x="T6" y="T7"/>
                  </a:cxn>
                  <a:cxn ang="T14">
                    <a:pos x="T8" y="T9"/>
                  </a:cxn>
                </a:cxnLst>
                <a:rect l="T15" t="T16" r="T17" b="T18"/>
                <a:pathLst>
                  <a:path w="97" h="16">
                    <a:moveTo>
                      <a:pt x="0" y="15"/>
                    </a:moveTo>
                    <a:lnTo>
                      <a:pt x="96" y="15"/>
                    </a:lnTo>
                    <a:lnTo>
                      <a:pt x="96"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3" name="Freeform 445"/>
              <p:cNvSpPr>
                <a:spLocks/>
              </p:cNvSpPr>
              <p:nvPr/>
            </p:nvSpPr>
            <p:spPr bwMode="auto">
              <a:xfrm>
                <a:off x="1898"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4" name="Freeform 446"/>
              <p:cNvSpPr>
                <a:spLocks/>
              </p:cNvSpPr>
              <p:nvPr/>
            </p:nvSpPr>
            <p:spPr bwMode="auto">
              <a:xfrm>
                <a:off x="1914" y="3068"/>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5" name="Freeform 447"/>
              <p:cNvSpPr>
                <a:spLocks/>
              </p:cNvSpPr>
              <p:nvPr/>
            </p:nvSpPr>
            <p:spPr bwMode="auto">
              <a:xfrm>
                <a:off x="1947"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6" name="Freeform 448"/>
              <p:cNvSpPr>
                <a:spLocks/>
              </p:cNvSpPr>
              <p:nvPr/>
            </p:nvSpPr>
            <p:spPr bwMode="auto">
              <a:xfrm>
                <a:off x="1963" y="3068"/>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7" name="Freeform 449"/>
              <p:cNvSpPr>
                <a:spLocks/>
              </p:cNvSpPr>
              <p:nvPr/>
            </p:nvSpPr>
            <p:spPr bwMode="auto">
              <a:xfrm>
                <a:off x="2095"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8" name="Freeform 450"/>
              <p:cNvSpPr>
                <a:spLocks/>
              </p:cNvSpPr>
              <p:nvPr/>
            </p:nvSpPr>
            <p:spPr bwMode="auto">
              <a:xfrm>
                <a:off x="1422"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9" name="Freeform 451"/>
              <p:cNvSpPr>
                <a:spLocks/>
              </p:cNvSpPr>
              <p:nvPr/>
            </p:nvSpPr>
            <p:spPr bwMode="auto">
              <a:xfrm>
                <a:off x="1438"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0" name="Freeform 452"/>
              <p:cNvSpPr>
                <a:spLocks/>
              </p:cNvSpPr>
              <p:nvPr/>
            </p:nvSpPr>
            <p:spPr bwMode="auto">
              <a:xfrm>
                <a:off x="1455" y="3050"/>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1" name="Freeform 453"/>
              <p:cNvSpPr>
                <a:spLocks/>
              </p:cNvSpPr>
              <p:nvPr/>
            </p:nvSpPr>
            <p:spPr bwMode="auto">
              <a:xfrm>
                <a:off x="1503" y="305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2" name="Freeform 454"/>
              <p:cNvSpPr>
                <a:spLocks/>
              </p:cNvSpPr>
              <p:nvPr/>
            </p:nvSpPr>
            <p:spPr bwMode="auto">
              <a:xfrm>
                <a:off x="1537"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3" name="Freeform 455"/>
              <p:cNvSpPr>
                <a:spLocks/>
              </p:cNvSpPr>
              <p:nvPr/>
            </p:nvSpPr>
            <p:spPr bwMode="auto">
              <a:xfrm>
                <a:off x="1552"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4" name="Freeform 456"/>
              <p:cNvSpPr>
                <a:spLocks/>
              </p:cNvSpPr>
              <p:nvPr/>
            </p:nvSpPr>
            <p:spPr bwMode="auto">
              <a:xfrm>
                <a:off x="156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5" name="Freeform 457"/>
              <p:cNvSpPr>
                <a:spLocks/>
              </p:cNvSpPr>
              <p:nvPr/>
            </p:nvSpPr>
            <p:spPr bwMode="auto">
              <a:xfrm>
                <a:off x="1585"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6" name="Freeform 458"/>
              <p:cNvSpPr>
                <a:spLocks/>
              </p:cNvSpPr>
              <p:nvPr/>
            </p:nvSpPr>
            <p:spPr bwMode="auto">
              <a:xfrm>
                <a:off x="161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7" name="Freeform 459"/>
              <p:cNvSpPr>
                <a:spLocks/>
              </p:cNvSpPr>
              <p:nvPr/>
            </p:nvSpPr>
            <p:spPr bwMode="auto">
              <a:xfrm>
                <a:off x="1635" y="30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8" name="Freeform 460"/>
              <p:cNvSpPr>
                <a:spLocks/>
              </p:cNvSpPr>
              <p:nvPr/>
            </p:nvSpPr>
            <p:spPr bwMode="auto">
              <a:xfrm>
                <a:off x="1684"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9" name="Freeform 461"/>
              <p:cNvSpPr>
                <a:spLocks/>
              </p:cNvSpPr>
              <p:nvPr/>
            </p:nvSpPr>
            <p:spPr bwMode="auto">
              <a:xfrm>
                <a:off x="1700"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0" name="Freeform 462"/>
              <p:cNvSpPr>
                <a:spLocks/>
              </p:cNvSpPr>
              <p:nvPr/>
            </p:nvSpPr>
            <p:spPr bwMode="auto">
              <a:xfrm>
                <a:off x="1734" y="3050"/>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1" name="Freeform 463"/>
              <p:cNvSpPr>
                <a:spLocks/>
              </p:cNvSpPr>
              <p:nvPr/>
            </p:nvSpPr>
            <p:spPr bwMode="auto">
              <a:xfrm>
                <a:off x="1766"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2" name="Freeform 464"/>
              <p:cNvSpPr>
                <a:spLocks/>
              </p:cNvSpPr>
              <p:nvPr/>
            </p:nvSpPr>
            <p:spPr bwMode="auto">
              <a:xfrm>
                <a:off x="179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3" name="Freeform 465"/>
              <p:cNvSpPr>
                <a:spLocks/>
              </p:cNvSpPr>
              <p:nvPr/>
            </p:nvSpPr>
            <p:spPr bwMode="auto">
              <a:xfrm>
                <a:off x="1815"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4" name="Freeform 466"/>
              <p:cNvSpPr>
                <a:spLocks/>
              </p:cNvSpPr>
              <p:nvPr/>
            </p:nvSpPr>
            <p:spPr bwMode="auto">
              <a:xfrm>
                <a:off x="1832" y="305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5" name="Freeform 467"/>
              <p:cNvSpPr>
                <a:spLocks/>
              </p:cNvSpPr>
              <p:nvPr/>
            </p:nvSpPr>
            <p:spPr bwMode="auto">
              <a:xfrm>
                <a:off x="1864" y="30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6" name="Freeform 468"/>
              <p:cNvSpPr>
                <a:spLocks/>
              </p:cNvSpPr>
              <p:nvPr/>
            </p:nvSpPr>
            <p:spPr bwMode="auto">
              <a:xfrm>
                <a:off x="1914" y="30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7" name="Freeform 469"/>
              <p:cNvSpPr>
                <a:spLocks/>
              </p:cNvSpPr>
              <p:nvPr/>
            </p:nvSpPr>
            <p:spPr bwMode="auto">
              <a:xfrm>
                <a:off x="1931" y="3050"/>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8" name="Freeform 470"/>
              <p:cNvSpPr>
                <a:spLocks/>
              </p:cNvSpPr>
              <p:nvPr/>
            </p:nvSpPr>
            <p:spPr bwMode="auto">
              <a:xfrm>
                <a:off x="1947" y="3050"/>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9" name="Freeform 471"/>
              <p:cNvSpPr>
                <a:spLocks/>
              </p:cNvSpPr>
              <p:nvPr/>
            </p:nvSpPr>
            <p:spPr bwMode="auto">
              <a:xfrm>
                <a:off x="2095" y="30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0" name="Freeform 472"/>
              <p:cNvSpPr>
                <a:spLocks/>
              </p:cNvSpPr>
              <p:nvPr/>
            </p:nvSpPr>
            <p:spPr bwMode="auto">
              <a:xfrm>
                <a:off x="1422"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1" name="Freeform 473"/>
              <p:cNvSpPr>
                <a:spLocks/>
              </p:cNvSpPr>
              <p:nvPr/>
            </p:nvSpPr>
            <p:spPr bwMode="auto">
              <a:xfrm>
                <a:off x="1438" y="3032"/>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2" name="Freeform 474"/>
              <p:cNvSpPr>
                <a:spLocks/>
              </p:cNvSpPr>
              <p:nvPr/>
            </p:nvSpPr>
            <p:spPr bwMode="auto">
              <a:xfrm>
                <a:off x="1520"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3" name="Freeform 475"/>
              <p:cNvSpPr>
                <a:spLocks/>
              </p:cNvSpPr>
              <p:nvPr/>
            </p:nvSpPr>
            <p:spPr bwMode="auto">
              <a:xfrm>
                <a:off x="1585"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4" name="Freeform 476"/>
              <p:cNvSpPr>
                <a:spLocks/>
              </p:cNvSpPr>
              <p:nvPr/>
            </p:nvSpPr>
            <p:spPr bwMode="auto">
              <a:xfrm>
                <a:off x="1602"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5" name="Freeform 477"/>
              <p:cNvSpPr>
                <a:spLocks/>
              </p:cNvSpPr>
              <p:nvPr/>
            </p:nvSpPr>
            <p:spPr bwMode="auto">
              <a:xfrm>
                <a:off x="1635"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6" name="Freeform 478"/>
              <p:cNvSpPr>
                <a:spLocks/>
              </p:cNvSpPr>
              <p:nvPr/>
            </p:nvSpPr>
            <p:spPr bwMode="auto">
              <a:xfrm>
                <a:off x="1651"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7" name="Freeform 479"/>
              <p:cNvSpPr>
                <a:spLocks/>
              </p:cNvSpPr>
              <p:nvPr/>
            </p:nvSpPr>
            <p:spPr bwMode="auto">
              <a:xfrm>
                <a:off x="1667"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8" name="Freeform 480"/>
              <p:cNvSpPr>
                <a:spLocks/>
              </p:cNvSpPr>
              <p:nvPr/>
            </p:nvSpPr>
            <p:spPr bwMode="auto">
              <a:xfrm>
                <a:off x="1684" y="3032"/>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9" name="Freeform 481"/>
              <p:cNvSpPr>
                <a:spLocks/>
              </p:cNvSpPr>
              <p:nvPr/>
            </p:nvSpPr>
            <p:spPr bwMode="auto">
              <a:xfrm>
                <a:off x="1734"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0" name="Freeform 482"/>
              <p:cNvSpPr>
                <a:spLocks/>
              </p:cNvSpPr>
              <p:nvPr/>
            </p:nvSpPr>
            <p:spPr bwMode="auto">
              <a:xfrm>
                <a:off x="1750"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1" name="Freeform 483"/>
              <p:cNvSpPr>
                <a:spLocks/>
              </p:cNvSpPr>
              <p:nvPr/>
            </p:nvSpPr>
            <p:spPr bwMode="auto">
              <a:xfrm>
                <a:off x="1766"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2" name="Freeform 484"/>
              <p:cNvSpPr>
                <a:spLocks/>
              </p:cNvSpPr>
              <p:nvPr/>
            </p:nvSpPr>
            <p:spPr bwMode="auto">
              <a:xfrm>
                <a:off x="1799"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3" name="Freeform 485"/>
              <p:cNvSpPr>
                <a:spLocks/>
              </p:cNvSpPr>
              <p:nvPr/>
            </p:nvSpPr>
            <p:spPr bwMode="auto">
              <a:xfrm>
                <a:off x="1815"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4" name="Freeform 486"/>
              <p:cNvSpPr>
                <a:spLocks/>
              </p:cNvSpPr>
              <p:nvPr/>
            </p:nvSpPr>
            <p:spPr bwMode="auto">
              <a:xfrm>
                <a:off x="1832"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5" name="Freeform 487"/>
              <p:cNvSpPr>
                <a:spLocks/>
              </p:cNvSpPr>
              <p:nvPr/>
            </p:nvSpPr>
            <p:spPr bwMode="auto">
              <a:xfrm>
                <a:off x="1848"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6" name="Freeform 488"/>
              <p:cNvSpPr>
                <a:spLocks/>
              </p:cNvSpPr>
              <p:nvPr/>
            </p:nvSpPr>
            <p:spPr bwMode="auto">
              <a:xfrm>
                <a:off x="1864"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7" name="Freeform 489"/>
              <p:cNvSpPr>
                <a:spLocks/>
              </p:cNvSpPr>
              <p:nvPr/>
            </p:nvSpPr>
            <p:spPr bwMode="auto">
              <a:xfrm>
                <a:off x="1898"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8" name="Freeform 490"/>
              <p:cNvSpPr>
                <a:spLocks/>
              </p:cNvSpPr>
              <p:nvPr/>
            </p:nvSpPr>
            <p:spPr bwMode="auto">
              <a:xfrm>
                <a:off x="1914"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9" name="Freeform 491"/>
              <p:cNvSpPr>
                <a:spLocks/>
              </p:cNvSpPr>
              <p:nvPr/>
            </p:nvSpPr>
            <p:spPr bwMode="auto">
              <a:xfrm>
                <a:off x="1979"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0" name="Freeform 492"/>
              <p:cNvSpPr>
                <a:spLocks/>
              </p:cNvSpPr>
              <p:nvPr/>
            </p:nvSpPr>
            <p:spPr bwMode="auto">
              <a:xfrm>
                <a:off x="2046" y="3032"/>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1" name="Freeform 493"/>
              <p:cNvSpPr>
                <a:spLocks/>
              </p:cNvSpPr>
              <p:nvPr/>
            </p:nvSpPr>
            <p:spPr bwMode="auto">
              <a:xfrm>
                <a:off x="2095"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2" name="Freeform 494"/>
              <p:cNvSpPr>
                <a:spLocks/>
              </p:cNvSpPr>
              <p:nvPr/>
            </p:nvSpPr>
            <p:spPr bwMode="auto">
              <a:xfrm>
                <a:off x="1242"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3" name="Freeform 495"/>
              <p:cNvSpPr>
                <a:spLocks/>
              </p:cNvSpPr>
              <p:nvPr/>
            </p:nvSpPr>
            <p:spPr bwMode="auto">
              <a:xfrm>
                <a:off x="1422"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4" name="Freeform 496"/>
              <p:cNvSpPr>
                <a:spLocks/>
              </p:cNvSpPr>
              <p:nvPr/>
            </p:nvSpPr>
            <p:spPr bwMode="auto">
              <a:xfrm>
                <a:off x="1438"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5" name="Freeform 497" descr="Light horizontal"/>
              <p:cNvSpPr>
                <a:spLocks/>
              </p:cNvSpPr>
              <p:nvPr/>
            </p:nvSpPr>
            <p:spPr bwMode="auto">
              <a:xfrm>
                <a:off x="1455"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6" name="Freeform 498"/>
              <p:cNvSpPr>
                <a:spLocks/>
              </p:cNvSpPr>
              <p:nvPr/>
            </p:nvSpPr>
            <p:spPr bwMode="auto">
              <a:xfrm>
                <a:off x="1471" y="3015"/>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7" name="Freeform 499"/>
              <p:cNvSpPr>
                <a:spLocks/>
              </p:cNvSpPr>
              <p:nvPr/>
            </p:nvSpPr>
            <p:spPr bwMode="auto">
              <a:xfrm>
                <a:off x="1503" y="3015"/>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8" name="Freeform 500"/>
              <p:cNvSpPr>
                <a:spLocks/>
              </p:cNvSpPr>
              <p:nvPr/>
            </p:nvSpPr>
            <p:spPr bwMode="auto">
              <a:xfrm>
                <a:off x="1569" y="3015"/>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9" name="Freeform 501"/>
              <p:cNvSpPr>
                <a:spLocks/>
              </p:cNvSpPr>
              <p:nvPr/>
            </p:nvSpPr>
            <p:spPr bwMode="auto">
              <a:xfrm>
                <a:off x="1635"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0" name="Freeform 502"/>
              <p:cNvSpPr>
                <a:spLocks/>
              </p:cNvSpPr>
              <p:nvPr/>
            </p:nvSpPr>
            <p:spPr bwMode="auto">
              <a:xfrm>
                <a:off x="1651"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1" name="Freeform 503"/>
              <p:cNvSpPr>
                <a:spLocks/>
              </p:cNvSpPr>
              <p:nvPr/>
            </p:nvSpPr>
            <p:spPr bwMode="auto">
              <a:xfrm>
                <a:off x="1684"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2" name="Freeform 504"/>
              <p:cNvSpPr>
                <a:spLocks/>
              </p:cNvSpPr>
              <p:nvPr/>
            </p:nvSpPr>
            <p:spPr bwMode="auto">
              <a:xfrm>
                <a:off x="1700"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3" name="Freeform 505"/>
              <p:cNvSpPr>
                <a:spLocks/>
              </p:cNvSpPr>
              <p:nvPr/>
            </p:nvSpPr>
            <p:spPr bwMode="auto">
              <a:xfrm>
                <a:off x="1717" y="3015"/>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4" name="Freeform 506"/>
              <p:cNvSpPr>
                <a:spLocks/>
              </p:cNvSpPr>
              <p:nvPr/>
            </p:nvSpPr>
            <p:spPr bwMode="auto">
              <a:xfrm>
                <a:off x="1766"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5" name="Freeform 507"/>
              <p:cNvSpPr>
                <a:spLocks/>
              </p:cNvSpPr>
              <p:nvPr/>
            </p:nvSpPr>
            <p:spPr bwMode="auto">
              <a:xfrm>
                <a:off x="1783"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6" name="Freeform 508"/>
              <p:cNvSpPr>
                <a:spLocks/>
              </p:cNvSpPr>
              <p:nvPr/>
            </p:nvSpPr>
            <p:spPr bwMode="auto">
              <a:xfrm>
                <a:off x="1799"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7" name="Freeform 509"/>
              <p:cNvSpPr>
                <a:spLocks/>
              </p:cNvSpPr>
              <p:nvPr/>
            </p:nvSpPr>
            <p:spPr bwMode="auto">
              <a:xfrm>
                <a:off x="1815"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8" name="Freeform 510"/>
              <p:cNvSpPr>
                <a:spLocks/>
              </p:cNvSpPr>
              <p:nvPr/>
            </p:nvSpPr>
            <p:spPr bwMode="auto">
              <a:xfrm>
                <a:off x="1832"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9" name="Freeform 511"/>
              <p:cNvSpPr>
                <a:spLocks/>
              </p:cNvSpPr>
              <p:nvPr/>
            </p:nvSpPr>
            <p:spPr bwMode="auto">
              <a:xfrm>
                <a:off x="184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0" name="Freeform 512"/>
              <p:cNvSpPr>
                <a:spLocks/>
              </p:cNvSpPr>
              <p:nvPr/>
            </p:nvSpPr>
            <p:spPr bwMode="auto">
              <a:xfrm>
                <a:off x="1864"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1" name="Freeform 513"/>
              <p:cNvSpPr>
                <a:spLocks/>
              </p:cNvSpPr>
              <p:nvPr/>
            </p:nvSpPr>
            <p:spPr bwMode="auto">
              <a:xfrm>
                <a:off x="1898" y="3015"/>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2" name="Freeform 514"/>
              <p:cNvSpPr>
                <a:spLocks/>
              </p:cNvSpPr>
              <p:nvPr/>
            </p:nvSpPr>
            <p:spPr bwMode="auto">
              <a:xfrm>
                <a:off x="1931" y="3015"/>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3" name="Freeform 515"/>
              <p:cNvSpPr>
                <a:spLocks/>
              </p:cNvSpPr>
              <p:nvPr/>
            </p:nvSpPr>
            <p:spPr bwMode="auto">
              <a:xfrm>
                <a:off x="1947" y="3015"/>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4" name="Freeform 516"/>
              <p:cNvSpPr>
                <a:spLocks/>
              </p:cNvSpPr>
              <p:nvPr/>
            </p:nvSpPr>
            <p:spPr bwMode="auto">
              <a:xfrm>
                <a:off x="1996"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5" name="Freeform 517"/>
              <p:cNvSpPr>
                <a:spLocks/>
              </p:cNvSpPr>
              <p:nvPr/>
            </p:nvSpPr>
            <p:spPr bwMode="auto">
              <a:xfrm>
                <a:off x="202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6" name="Freeform 518"/>
              <p:cNvSpPr>
                <a:spLocks/>
              </p:cNvSpPr>
              <p:nvPr/>
            </p:nvSpPr>
            <p:spPr bwMode="auto">
              <a:xfrm>
                <a:off x="2046" y="3015"/>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7" name="Freeform 519"/>
              <p:cNvSpPr>
                <a:spLocks/>
              </p:cNvSpPr>
              <p:nvPr/>
            </p:nvSpPr>
            <p:spPr bwMode="auto">
              <a:xfrm>
                <a:off x="207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8" name="Freeform 520"/>
              <p:cNvSpPr>
                <a:spLocks/>
              </p:cNvSpPr>
              <p:nvPr/>
            </p:nvSpPr>
            <p:spPr bwMode="auto">
              <a:xfrm>
                <a:off x="2095"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9" name="Freeform 521"/>
              <p:cNvSpPr>
                <a:spLocks/>
              </p:cNvSpPr>
              <p:nvPr/>
            </p:nvSpPr>
            <p:spPr bwMode="auto">
              <a:xfrm>
                <a:off x="1422"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0" name="Freeform 522"/>
              <p:cNvSpPr>
                <a:spLocks/>
              </p:cNvSpPr>
              <p:nvPr/>
            </p:nvSpPr>
            <p:spPr bwMode="auto">
              <a:xfrm>
                <a:off x="1438" y="2997"/>
                <a:ext cx="98" cy="17"/>
              </a:xfrm>
              <a:custGeom>
                <a:avLst/>
                <a:gdLst>
                  <a:gd name="T0" fmla="*/ 0 w 98"/>
                  <a:gd name="T1" fmla="*/ 16 h 17"/>
                  <a:gd name="T2" fmla="*/ 97 w 98"/>
                  <a:gd name="T3" fmla="*/ 16 h 17"/>
                  <a:gd name="T4" fmla="*/ 97 w 98"/>
                  <a:gd name="T5" fmla="*/ 0 h 17"/>
                  <a:gd name="T6" fmla="*/ 0 w 98"/>
                  <a:gd name="T7" fmla="*/ 0 h 17"/>
                  <a:gd name="T8" fmla="*/ 0 w 98"/>
                  <a:gd name="T9" fmla="*/ 16 h 17"/>
                  <a:gd name="T10" fmla="*/ 0 60000 65536"/>
                  <a:gd name="T11" fmla="*/ 0 60000 65536"/>
                  <a:gd name="T12" fmla="*/ 0 60000 65536"/>
                  <a:gd name="T13" fmla="*/ 0 60000 65536"/>
                  <a:gd name="T14" fmla="*/ 0 60000 65536"/>
                  <a:gd name="T15" fmla="*/ 0 w 98"/>
                  <a:gd name="T16" fmla="*/ 0 h 17"/>
                  <a:gd name="T17" fmla="*/ 98 w 98"/>
                  <a:gd name="T18" fmla="*/ 17 h 17"/>
                </a:gdLst>
                <a:ahLst/>
                <a:cxnLst>
                  <a:cxn ang="T10">
                    <a:pos x="T0" y="T1"/>
                  </a:cxn>
                  <a:cxn ang="T11">
                    <a:pos x="T2" y="T3"/>
                  </a:cxn>
                  <a:cxn ang="T12">
                    <a:pos x="T4" y="T5"/>
                  </a:cxn>
                  <a:cxn ang="T13">
                    <a:pos x="T6" y="T7"/>
                  </a:cxn>
                  <a:cxn ang="T14">
                    <a:pos x="T8" y="T9"/>
                  </a:cxn>
                </a:cxnLst>
                <a:rect l="T15" t="T16" r="T17" b="T18"/>
                <a:pathLst>
                  <a:path w="98" h="17">
                    <a:moveTo>
                      <a:pt x="0" y="16"/>
                    </a:moveTo>
                    <a:lnTo>
                      <a:pt x="97" y="16"/>
                    </a:lnTo>
                    <a:lnTo>
                      <a:pt x="97"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1" name="Freeform 523"/>
              <p:cNvSpPr>
                <a:spLocks/>
              </p:cNvSpPr>
              <p:nvPr/>
            </p:nvSpPr>
            <p:spPr bwMode="auto">
              <a:xfrm>
                <a:off x="1537" y="299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2" name="Freeform 524"/>
              <p:cNvSpPr>
                <a:spLocks/>
              </p:cNvSpPr>
              <p:nvPr/>
            </p:nvSpPr>
            <p:spPr bwMode="auto">
              <a:xfrm>
                <a:off x="1569"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3" name="Freeform 525"/>
              <p:cNvSpPr>
                <a:spLocks/>
              </p:cNvSpPr>
              <p:nvPr/>
            </p:nvSpPr>
            <p:spPr bwMode="auto">
              <a:xfrm>
                <a:off x="1585"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4" name="Freeform 526"/>
              <p:cNvSpPr>
                <a:spLocks/>
              </p:cNvSpPr>
              <p:nvPr/>
            </p:nvSpPr>
            <p:spPr bwMode="auto">
              <a:xfrm>
                <a:off x="1602"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5" name="Freeform 527"/>
              <p:cNvSpPr>
                <a:spLocks/>
              </p:cNvSpPr>
              <p:nvPr/>
            </p:nvSpPr>
            <p:spPr bwMode="auto">
              <a:xfrm>
                <a:off x="1619" y="2997"/>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6" name="Freeform 528"/>
              <p:cNvSpPr>
                <a:spLocks/>
              </p:cNvSpPr>
              <p:nvPr/>
            </p:nvSpPr>
            <p:spPr bwMode="auto">
              <a:xfrm>
                <a:off x="1700"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7" name="Freeform 529"/>
              <p:cNvSpPr>
                <a:spLocks/>
              </p:cNvSpPr>
              <p:nvPr/>
            </p:nvSpPr>
            <p:spPr bwMode="auto">
              <a:xfrm>
                <a:off x="1717"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8" name="Freeform 530"/>
              <p:cNvSpPr>
                <a:spLocks/>
              </p:cNvSpPr>
              <p:nvPr/>
            </p:nvSpPr>
            <p:spPr bwMode="auto">
              <a:xfrm>
                <a:off x="1750" y="299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9" name="Freeform 531"/>
              <p:cNvSpPr>
                <a:spLocks/>
              </p:cNvSpPr>
              <p:nvPr/>
            </p:nvSpPr>
            <p:spPr bwMode="auto">
              <a:xfrm>
                <a:off x="1766"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0" name="Freeform 532"/>
              <p:cNvSpPr>
                <a:spLocks/>
              </p:cNvSpPr>
              <p:nvPr/>
            </p:nvSpPr>
            <p:spPr bwMode="auto">
              <a:xfrm>
                <a:off x="1799" y="2997"/>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1" name="Freeform 533"/>
              <p:cNvSpPr>
                <a:spLocks/>
              </p:cNvSpPr>
              <p:nvPr/>
            </p:nvSpPr>
            <p:spPr bwMode="auto">
              <a:xfrm>
                <a:off x="1848"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2" name="Freeform 534"/>
              <p:cNvSpPr>
                <a:spLocks/>
              </p:cNvSpPr>
              <p:nvPr/>
            </p:nvSpPr>
            <p:spPr bwMode="auto">
              <a:xfrm>
                <a:off x="1864"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3" name="Freeform 535"/>
              <p:cNvSpPr>
                <a:spLocks/>
              </p:cNvSpPr>
              <p:nvPr/>
            </p:nvSpPr>
            <p:spPr bwMode="auto">
              <a:xfrm>
                <a:off x="1881" y="2997"/>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4" name="Freeform 536"/>
              <p:cNvSpPr>
                <a:spLocks/>
              </p:cNvSpPr>
              <p:nvPr/>
            </p:nvSpPr>
            <p:spPr bwMode="auto">
              <a:xfrm>
                <a:off x="1931" y="299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5" name="Freeform 537"/>
              <p:cNvSpPr>
                <a:spLocks/>
              </p:cNvSpPr>
              <p:nvPr/>
            </p:nvSpPr>
            <p:spPr bwMode="auto">
              <a:xfrm>
                <a:off x="1963"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6" name="Freeform 538"/>
              <p:cNvSpPr>
                <a:spLocks/>
              </p:cNvSpPr>
              <p:nvPr/>
            </p:nvSpPr>
            <p:spPr bwMode="auto">
              <a:xfrm>
                <a:off x="1979"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7" name="Freeform 539"/>
              <p:cNvSpPr>
                <a:spLocks/>
              </p:cNvSpPr>
              <p:nvPr/>
            </p:nvSpPr>
            <p:spPr bwMode="auto">
              <a:xfrm>
                <a:off x="1996"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8" name="Freeform 540"/>
              <p:cNvSpPr>
                <a:spLocks/>
              </p:cNvSpPr>
              <p:nvPr/>
            </p:nvSpPr>
            <p:spPr bwMode="auto">
              <a:xfrm>
                <a:off x="2028"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9" name="Freeform 541"/>
              <p:cNvSpPr>
                <a:spLocks/>
              </p:cNvSpPr>
              <p:nvPr/>
            </p:nvSpPr>
            <p:spPr bwMode="auto">
              <a:xfrm>
                <a:off x="2046" y="2997"/>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0" name="Freeform 542"/>
              <p:cNvSpPr>
                <a:spLocks/>
              </p:cNvSpPr>
              <p:nvPr/>
            </p:nvSpPr>
            <p:spPr bwMode="auto">
              <a:xfrm>
                <a:off x="2095" y="299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1" name="Freeform 543"/>
              <p:cNvSpPr>
                <a:spLocks/>
              </p:cNvSpPr>
              <p:nvPr/>
            </p:nvSpPr>
            <p:spPr bwMode="auto">
              <a:xfrm>
                <a:off x="1422"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2" name="Freeform 544"/>
              <p:cNvSpPr>
                <a:spLocks/>
              </p:cNvSpPr>
              <p:nvPr/>
            </p:nvSpPr>
            <p:spPr bwMode="auto">
              <a:xfrm>
                <a:off x="1438"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3" name="Freeform 545"/>
              <p:cNvSpPr>
                <a:spLocks/>
              </p:cNvSpPr>
              <p:nvPr/>
            </p:nvSpPr>
            <p:spPr bwMode="auto">
              <a:xfrm>
                <a:off x="1455" y="297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4" name="Freeform 546"/>
              <p:cNvSpPr>
                <a:spLocks/>
              </p:cNvSpPr>
              <p:nvPr/>
            </p:nvSpPr>
            <p:spPr bwMode="auto">
              <a:xfrm>
                <a:off x="1471" y="297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5" name="Freeform 547"/>
              <p:cNvSpPr>
                <a:spLocks/>
              </p:cNvSpPr>
              <p:nvPr/>
            </p:nvSpPr>
            <p:spPr bwMode="auto">
              <a:xfrm>
                <a:off x="1520"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6" name="Freeform 548"/>
              <p:cNvSpPr>
                <a:spLocks/>
              </p:cNvSpPr>
              <p:nvPr/>
            </p:nvSpPr>
            <p:spPr bwMode="auto">
              <a:xfrm>
                <a:off x="1537" y="297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7" name="Freeform 549"/>
              <p:cNvSpPr>
                <a:spLocks/>
              </p:cNvSpPr>
              <p:nvPr/>
            </p:nvSpPr>
            <p:spPr bwMode="auto">
              <a:xfrm>
                <a:off x="1569" y="2979"/>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8" name="Freeform 550"/>
              <p:cNvSpPr>
                <a:spLocks/>
              </p:cNvSpPr>
              <p:nvPr/>
            </p:nvSpPr>
            <p:spPr bwMode="auto">
              <a:xfrm>
                <a:off x="1635"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9" name="Freeform 551"/>
              <p:cNvSpPr>
                <a:spLocks/>
              </p:cNvSpPr>
              <p:nvPr/>
            </p:nvSpPr>
            <p:spPr bwMode="auto">
              <a:xfrm>
                <a:off x="1651" y="2979"/>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0" name="Freeform 552"/>
              <p:cNvSpPr>
                <a:spLocks/>
              </p:cNvSpPr>
              <p:nvPr/>
            </p:nvSpPr>
            <p:spPr bwMode="auto">
              <a:xfrm>
                <a:off x="1700"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1" name="Freeform 553"/>
              <p:cNvSpPr>
                <a:spLocks/>
              </p:cNvSpPr>
              <p:nvPr/>
            </p:nvSpPr>
            <p:spPr bwMode="auto">
              <a:xfrm>
                <a:off x="1717"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2" name="Freeform 554"/>
              <p:cNvSpPr>
                <a:spLocks/>
              </p:cNvSpPr>
              <p:nvPr/>
            </p:nvSpPr>
            <p:spPr bwMode="auto">
              <a:xfrm>
                <a:off x="1734"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3" name="Freeform 555"/>
              <p:cNvSpPr>
                <a:spLocks/>
              </p:cNvSpPr>
              <p:nvPr/>
            </p:nvSpPr>
            <p:spPr bwMode="auto">
              <a:xfrm>
                <a:off x="1783" y="297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4" name="Freeform 556"/>
              <p:cNvSpPr>
                <a:spLocks/>
              </p:cNvSpPr>
              <p:nvPr/>
            </p:nvSpPr>
            <p:spPr bwMode="auto">
              <a:xfrm>
                <a:off x="1815" y="2979"/>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5" name="Freeform 557"/>
              <p:cNvSpPr>
                <a:spLocks/>
              </p:cNvSpPr>
              <p:nvPr/>
            </p:nvSpPr>
            <p:spPr bwMode="auto">
              <a:xfrm>
                <a:off x="1848"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6" name="Freeform 558"/>
              <p:cNvSpPr>
                <a:spLocks/>
              </p:cNvSpPr>
              <p:nvPr/>
            </p:nvSpPr>
            <p:spPr bwMode="auto">
              <a:xfrm>
                <a:off x="1864"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7" name="Freeform 559"/>
              <p:cNvSpPr>
                <a:spLocks/>
              </p:cNvSpPr>
              <p:nvPr/>
            </p:nvSpPr>
            <p:spPr bwMode="auto">
              <a:xfrm>
                <a:off x="1881"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8" name="Freeform 560"/>
              <p:cNvSpPr>
                <a:spLocks/>
              </p:cNvSpPr>
              <p:nvPr/>
            </p:nvSpPr>
            <p:spPr bwMode="auto">
              <a:xfrm>
                <a:off x="1898" y="2979"/>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9" name="Freeform 561"/>
              <p:cNvSpPr>
                <a:spLocks/>
              </p:cNvSpPr>
              <p:nvPr/>
            </p:nvSpPr>
            <p:spPr bwMode="auto">
              <a:xfrm>
                <a:off x="1963"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0" name="Freeform 562"/>
              <p:cNvSpPr>
                <a:spLocks/>
              </p:cNvSpPr>
              <p:nvPr/>
            </p:nvSpPr>
            <p:spPr bwMode="auto">
              <a:xfrm>
                <a:off x="1979"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1" name="Freeform 563"/>
              <p:cNvSpPr>
                <a:spLocks/>
              </p:cNvSpPr>
              <p:nvPr/>
            </p:nvSpPr>
            <p:spPr bwMode="auto">
              <a:xfrm>
                <a:off x="1996"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2" name="Freeform 564"/>
              <p:cNvSpPr>
                <a:spLocks/>
              </p:cNvSpPr>
              <p:nvPr/>
            </p:nvSpPr>
            <p:spPr bwMode="auto">
              <a:xfrm>
                <a:off x="2046"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3" name="Freeform 565"/>
              <p:cNvSpPr>
                <a:spLocks/>
              </p:cNvSpPr>
              <p:nvPr/>
            </p:nvSpPr>
            <p:spPr bwMode="auto">
              <a:xfrm>
                <a:off x="2095" y="297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4" name="Freeform 566"/>
              <p:cNvSpPr>
                <a:spLocks/>
              </p:cNvSpPr>
              <p:nvPr/>
            </p:nvSpPr>
            <p:spPr bwMode="auto">
              <a:xfrm>
                <a:off x="1422"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5" name="Freeform 567"/>
              <p:cNvSpPr>
                <a:spLocks/>
              </p:cNvSpPr>
              <p:nvPr/>
            </p:nvSpPr>
            <p:spPr bwMode="auto">
              <a:xfrm>
                <a:off x="1438" y="2962"/>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6" name="Freeform 568"/>
              <p:cNvSpPr>
                <a:spLocks/>
              </p:cNvSpPr>
              <p:nvPr/>
            </p:nvSpPr>
            <p:spPr bwMode="auto">
              <a:xfrm>
                <a:off x="1503"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7" name="Freeform 569"/>
              <p:cNvSpPr>
                <a:spLocks/>
              </p:cNvSpPr>
              <p:nvPr/>
            </p:nvSpPr>
            <p:spPr bwMode="auto">
              <a:xfrm>
                <a:off x="1520" y="296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8" name="Freeform 570"/>
              <p:cNvSpPr>
                <a:spLocks/>
              </p:cNvSpPr>
              <p:nvPr/>
            </p:nvSpPr>
            <p:spPr bwMode="auto">
              <a:xfrm>
                <a:off x="1552"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9" name="Freeform 571"/>
              <p:cNvSpPr>
                <a:spLocks/>
              </p:cNvSpPr>
              <p:nvPr/>
            </p:nvSpPr>
            <p:spPr bwMode="auto">
              <a:xfrm>
                <a:off x="1569" y="2962"/>
                <a:ext cx="114" cy="16"/>
              </a:xfrm>
              <a:custGeom>
                <a:avLst/>
                <a:gdLst>
                  <a:gd name="T0" fmla="*/ 0 w 114"/>
                  <a:gd name="T1" fmla="*/ 15 h 16"/>
                  <a:gd name="T2" fmla="*/ 113 w 114"/>
                  <a:gd name="T3" fmla="*/ 15 h 16"/>
                  <a:gd name="T4" fmla="*/ 113 w 114"/>
                  <a:gd name="T5" fmla="*/ 0 h 16"/>
                  <a:gd name="T6" fmla="*/ 0 w 114"/>
                  <a:gd name="T7" fmla="*/ 0 h 16"/>
                  <a:gd name="T8" fmla="*/ 0 w 114"/>
                  <a:gd name="T9" fmla="*/ 15 h 16"/>
                  <a:gd name="T10" fmla="*/ 0 60000 65536"/>
                  <a:gd name="T11" fmla="*/ 0 60000 65536"/>
                  <a:gd name="T12" fmla="*/ 0 60000 65536"/>
                  <a:gd name="T13" fmla="*/ 0 60000 65536"/>
                  <a:gd name="T14" fmla="*/ 0 60000 65536"/>
                  <a:gd name="T15" fmla="*/ 0 w 114"/>
                  <a:gd name="T16" fmla="*/ 0 h 16"/>
                  <a:gd name="T17" fmla="*/ 114 w 114"/>
                  <a:gd name="T18" fmla="*/ 16 h 16"/>
                </a:gdLst>
                <a:ahLst/>
                <a:cxnLst>
                  <a:cxn ang="T10">
                    <a:pos x="T0" y="T1"/>
                  </a:cxn>
                  <a:cxn ang="T11">
                    <a:pos x="T2" y="T3"/>
                  </a:cxn>
                  <a:cxn ang="T12">
                    <a:pos x="T4" y="T5"/>
                  </a:cxn>
                  <a:cxn ang="T13">
                    <a:pos x="T6" y="T7"/>
                  </a:cxn>
                  <a:cxn ang="T14">
                    <a:pos x="T8" y="T9"/>
                  </a:cxn>
                </a:cxnLst>
                <a:rect l="T15" t="T16" r="T17" b="T18"/>
                <a:pathLst>
                  <a:path w="114" h="16">
                    <a:moveTo>
                      <a:pt x="0" y="15"/>
                    </a:moveTo>
                    <a:lnTo>
                      <a:pt x="113" y="15"/>
                    </a:lnTo>
                    <a:lnTo>
                      <a:pt x="1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0" name="Freeform 572"/>
              <p:cNvSpPr>
                <a:spLocks/>
              </p:cNvSpPr>
              <p:nvPr/>
            </p:nvSpPr>
            <p:spPr bwMode="auto">
              <a:xfrm>
                <a:off x="1684"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1" name="Freeform 573"/>
              <p:cNvSpPr>
                <a:spLocks/>
              </p:cNvSpPr>
              <p:nvPr/>
            </p:nvSpPr>
            <p:spPr bwMode="auto">
              <a:xfrm>
                <a:off x="1700"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2" name="Freeform 574"/>
              <p:cNvSpPr>
                <a:spLocks/>
              </p:cNvSpPr>
              <p:nvPr/>
            </p:nvSpPr>
            <p:spPr bwMode="auto">
              <a:xfrm>
                <a:off x="1717" y="296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3" name="Freeform 575"/>
              <p:cNvSpPr>
                <a:spLocks/>
              </p:cNvSpPr>
              <p:nvPr/>
            </p:nvSpPr>
            <p:spPr bwMode="auto">
              <a:xfrm>
                <a:off x="1750"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4" name="Freeform 576"/>
              <p:cNvSpPr>
                <a:spLocks/>
              </p:cNvSpPr>
              <p:nvPr/>
            </p:nvSpPr>
            <p:spPr bwMode="auto">
              <a:xfrm>
                <a:off x="1766"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5" name="Freeform 577"/>
              <p:cNvSpPr>
                <a:spLocks/>
              </p:cNvSpPr>
              <p:nvPr/>
            </p:nvSpPr>
            <p:spPr bwMode="auto">
              <a:xfrm>
                <a:off x="1783"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6" name="Freeform 578"/>
              <p:cNvSpPr>
                <a:spLocks/>
              </p:cNvSpPr>
              <p:nvPr/>
            </p:nvSpPr>
            <p:spPr bwMode="auto">
              <a:xfrm>
                <a:off x="1799"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7" name="Freeform 579"/>
              <p:cNvSpPr>
                <a:spLocks/>
              </p:cNvSpPr>
              <p:nvPr/>
            </p:nvSpPr>
            <p:spPr bwMode="auto">
              <a:xfrm>
                <a:off x="1815" y="2962"/>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8" name="Freeform 580"/>
              <p:cNvSpPr>
                <a:spLocks/>
              </p:cNvSpPr>
              <p:nvPr/>
            </p:nvSpPr>
            <p:spPr bwMode="auto">
              <a:xfrm>
                <a:off x="1898"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9" name="Freeform 581"/>
              <p:cNvSpPr>
                <a:spLocks/>
              </p:cNvSpPr>
              <p:nvPr/>
            </p:nvSpPr>
            <p:spPr bwMode="auto">
              <a:xfrm>
                <a:off x="1914"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0" name="Freeform 582"/>
              <p:cNvSpPr>
                <a:spLocks/>
              </p:cNvSpPr>
              <p:nvPr/>
            </p:nvSpPr>
            <p:spPr bwMode="auto">
              <a:xfrm>
                <a:off x="1931" y="2962"/>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1" name="Freeform 583"/>
              <p:cNvSpPr>
                <a:spLocks/>
              </p:cNvSpPr>
              <p:nvPr/>
            </p:nvSpPr>
            <p:spPr bwMode="auto">
              <a:xfrm>
                <a:off x="1947" y="2962"/>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2" name="Freeform 584"/>
              <p:cNvSpPr>
                <a:spLocks/>
              </p:cNvSpPr>
              <p:nvPr/>
            </p:nvSpPr>
            <p:spPr bwMode="auto">
              <a:xfrm>
                <a:off x="1996"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3" name="Freeform 585"/>
              <p:cNvSpPr>
                <a:spLocks/>
              </p:cNvSpPr>
              <p:nvPr/>
            </p:nvSpPr>
            <p:spPr bwMode="auto">
              <a:xfrm>
                <a:off x="2012"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4" name="Freeform 586"/>
              <p:cNvSpPr>
                <a:spLocks/>
              </p:cNvSpPr>
              <p:nvPr/>
            </p:nvSpPr>
            <p:spPr bwMode="auto">
              <a:xfrm>
                <a:off x="2028" y="2962"/>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5" name="Freeform 587"/>
              <p:cNvSpPr>
                <a:spLocks/>
              </p:cNvSpPr>
              <p:nvPr/>
            </p:nvSpPr>
            <p:spPr bwMode="auto">
              <a:xfrm>
                <a:off x="2095"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6" name="Freeform 588"/>
              <p:cNvSpPr>
                <a:spLocks/>
              </p:cNvSpPr>
              <p:nvPr/>
            </p:nvSpPr>
            <p:spPr bwMode="auto">
              <a:xfrm>
                <a:off x="1356"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7" name="Freeform 589"/>
              <p:cNvSpPr>
                <a:spLocks/>
              </p:cNvSpPr>
              <p:nvPr/>
            </p:nvSpPr>
            <p:spPr bwMode="auto">
              <a:xfrm>
                <a:off x="142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8" name="Freeform 590"/>
              <p:cNvSpPr>
                <a:spLocks/>
              </p:cNvSpPr>
              <p:nvPr/>
            </p:nvSpPr>
            <p:spPr bwMode="auto">
              <a:xfrm>
                <a:off x="1438" y="2944"/>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9" name="Freeform 591"/>
              <p:cNvSpPr>
                <a:spLocks/>
              </p:cNvSpPr>
              <p:nvPr/>
            </p:nvSpPr>
            <p:spPr bwMode="auto">
              <a:xfrm>
                <a:off x="1520"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0" name="Freeform 592"/>
              <p:cNvSpPr>
                <a:spLocks/>
              </p:cNvSpPr>
              <p:nvPr/>
            </p:nvSpPr>
            <p:spPr bwMode="auto">
              <a:xfrm>
                <a:off x="1537" y="2944"/>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1" name="Freeform 593"/>
              <p:cNvSpPr>
                <a:spLocks/>
              </p:cNvSpPr>
              <p:nvPr/>
            </p:nvSpPr>
            <p:spPr bwMode="auto">
              <a:xfrm>
                <a:off x="1569" y="2944"/>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2" name="Freeform 594"/>
              <p:cNvSpPr>
                <a:spLocks/>
              </p:cNvSpPr>
              <p:nvPr/>
            </p:nvSpPr>
            <p:spPr bwMode="auto">
              <a:xfrm>
                <a:off x="160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3" name="Freeform 595"/>
              <p:cNvSpPr>
                <a:spLocks/>
              </p:cNvSpPr>
              <p:nvPr/>
            </p:nvSpPr>
            <p:spPr bwMode="auto">
              <a:xfrm>
                <a:off x="1619" y="2944"/>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4" name="Freeform 596"/>
              <p:cNvSpPr>
                <a:spLocks/>
              </p:cNvSpPr>
              <p:nvPr/>
            </p:nvSpPr>
            <p:spPr bwMode="auto">
              <a:xfrm>
                <a:off x="1684"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5" name="Freeform 597"/>
              <p:cNvSpPr>
                <a:spLocks/>
              </p:cNvSpPr>
              <p:nvPr/>
            </p:nvSpPr>
            <p:spPr bwMode="auto">
              <a:xfrm>
                <a:off x="1700" y="2944"/>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6" name="Freeform 598"/>
              <p:cNvSpPr>
                <a:spLocks/>
              </p:cNvSpPr>
              <p:nvPr/>
            </p:nvSpPr>
            <p:spPr bwMode="auto">
              <a:xfrm>
                <a:off x="1734" y="2944"/>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7" name="Freeform 599"/>
              <p:cNvSpPr>
                <a:spLocks/>
              </p:cNvSpPr>
              <p:nvPr/>
            </p:nvSpPr>
            <p:spPr bwMode="auto">
              <a:xfrm>
                <a:off x="1766"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8" name="Freeform 600"/>
              <p:cNvSpPr>
                <a:spLocks/>
              </p:cNvSpPr>
              <p:nvPr/>
            </p:nvSpPr>
            <p:spPr bwMode="auto">
              <a:xfrm>
                <a:off x="1783" y="2944"/>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9" name="Freeform 601"/>
              <p:cNvSpPr>
                <a:spLocks/>
              </p:cNvSpPr>
              <p:nvPr/>
            </p:nvSpPr>
            <p:spPr bwMode="auto">
              <a:xfrm>
                <a:off x="1832" y="2944"/>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0" name="Freeform 602"/>
              <p:cNvSpPr>
                <a:spLocks/>
              </p:cNvSpPr>
              <p:nvPr/>
            </p:nvSpPr>
            <p:spPr bwMode="auto">
              <a:xfrm>
                <a:off x="1898"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1" name="Freeform 603"/>
              <p:cNvSpPr>
                <a:spLocks/>
              </p:cNvSpPr>
              <p:nvPr/>
            </p:nvSpPr>
            <p:spPr bwMode="auto">
              <a:xfrm>
                <a:off x="1914"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2" name="Freeform 604"/>
              <p:cNvSpPr>
                <a:spLocks/>
              </p:cNvSpPr>
              <p:nvPr/>
            </p:nvSpPr>
            <p:spPr bwMode="auto">
              <a:xfrm>
                <a:off x="1931" y="2944"/>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3" name="Freeform 605"/>
              <p:cNvSpPr>
                <a:spLocks/>
              </p:cNvSpPr>
              <p:nvPr/>
            </p:nvSpPr>
            <p:spPr bwMode="auto">
              <a:xfrm>
                <a:off x="1947"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4" name="Freeform 606"/>
              <p:cNvSpPr>
                <a:spLocks/>
              </p:cNvSpPr>
              <p:nvPr/>
            </p:nvSpPr>
            <p:spPr bwMode="auto">
              <a:xfrm>
                <a:off x="1963" y="2944"/>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5" name="Freeform 607"/>
              <p:cNvSpPr>
                <a:spLocks/>
              </p:cNvSpPr>
              <p:nvPr/>
            </p:nvSpPr>
            <p:spPr bwMode="auto">
              <a:xfrm>
                <a:off x="2012"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6" name="Freeform 608"/>
              <p:cNvSpPr>
                <a:spLocks/>
              </p:cNvSpPr>
              <p:nvPr/>
            </p:nvSpPr>
            <p:spPr bwMode="auto">
              <a:xfrm>
                <a:off x="2028"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7" name="Freeform 609"/>
              <p:cNvSpPr>
                <a:spLocks/>
              </p:cNvSpPr>
              <p:nvPr/>
            </p:nvSpPr>
            <p:spPr bwMode="auto">
              <a:xfrm>
                <a:off x="2046"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8" name="Freeform 610"/>
              <p:cNvSpPr>
                <a:spLocks/>
              </p:cNvSpPr>
              <p:nvPr/>
            </p:nvSpPr>
            <p:spPr bwMode="auto">
              <a:xfrm>
                <a:off x="206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9" name="Freeform 611"/>
              <p:cNvSpPr>
                <a:spLocks/>
              </p:cNvSpPr>
              <p:nvPr/>
            </p:nvSpPr>
            <p:spPr bwMode="auto">
              <a:xfrm>
                <a:off x="2078"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0" name="Freeform 612"/>
              <p:cNvSpPr>
                <a:spLocks/>
              </p:cNvSpPr>
              <p:nvPr/>
            </p:nvSpPr>
            <p:spPr bwMode="auto">
              <a:xfrm>
                <a:off x="2095"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1" name="Freeform 613"/>
              <p:cNvSpPr>
                <a:spLocks/>
              </p:cNvSpPr>
              <p:nvPr/>
            </p:nvSpPr>
            <p:spPr bwMode="auto">
              <a:xfrm>
                <a:off x="1422"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2" name="Freeform 614"/>
              <p:cNvSpPr>
                <a:spLocks/>
              </p:cNvSpPr>
              <p:nvPr/>
            </p:nvSpPr>
            <p:spPr bwMode="auto">
              <a:xfrm>
                <a:off x="1438"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3" name="Freeform 615"/>
              <p:cNvSpPr>
                <a:spLocks/>
              </p:cNvSpPr>
              <p:nvPr/>
            </p:nvSpPr>
            <p:spPr bwMode="auto">
              <a:xfrm>
                <a:off x="1455"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4" name="Freeform 616"/>
              <p:cNvSpPr>
                <a:spLocks/>
              </p:cNvSpPr>
              <p:nvPr/>
            </p:nvSpPr>
            <p:spPr bwMode="auto">
              <a:xfrm>
                <a:off x="1487" y="2927"/>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5" name="Freeform 617"/>
              <p:cNvSpPr>
                <a:spLocks/>
              </p:cNvSpPr>
              <p:nvPr/>
            </p:nvSpPr>
            <p:spPr bwMode="auto">
              <a:xfrm>
                <a:off x="1520" y="2927"/>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6" name="Freeform 618"/>
              <p:cNvSpPr>
                <a:spLocks/>
              </p:cNvSpPr>
              <p:nvPr/>
            </p:nvSpPr>
            <p:spPr bwMode="auto">
              <a:xfrm>
                <a:off x="1552" y="2927"/>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7" name="Freeform 619"/>
              <p:cNvSpPr>
                <a:spLocks/>
              </p:cNvSpPr>
              <p:nvPr/>
            </p:nvSpPr>
            <p:spPr bwMode="auto">
              <a:xfrm>
                <a:off x="1602" y="2927"/>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8" name="Freeform 620"/>
              <p:cNvSpPr>
                <a:spLocks/>
              </p:cNvSpPr>
              <p:nvPr/>
            </p:nvSpPr>
            <p:spPr bwMode="auto">
              <a:xfrm>
                <a:off x="1684"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9" name="Freeform 621"/>
              <p:cNvSpPr>
                <a:spLocks/>
              </p:cNvSpPr>
              <p:nvPr/>
            </p:nvSpPr>
            <p:spPr bwMode="auto">
              <a:xfrm>
                <a:off x="1700"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0" name="Freeform 622"/>
              <p:cNvSpPr>
                <a:spLocks/>
              </p:cNvSpPr>
              <p:nvPr/>
            </p:nvSpPr>
            <p:spPr bwMode="auto">
              <a:xfrm>
                <a:off x="1717"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1" name="Freeform 623"/>
              <p:cNvSpPr>
                <a:spLocks/>
              </p:cNvSpPr>
              <p:nvPr/>
            </p:nvSpPr>
            <p:spPr bwMode="auto">
              <a:xfrm>
                <a:off x="1734"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2" name="Freeform 624"/>
              <p:cNvSpPr>
                <a:spLocks/>
              </p:cNvSpPr>
              <p:nvPr/>
            </p:nvSpPr>
            <p:spPr bwMode="auto">
              <a:xfrm>
                <a:off x="1750"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3" name="Freeform 625"/>
              <p:cNvSpPr>
                <a:spLocks/>
              </p:cNvSpPr>
              <p:nvPr/>
            </p:nvSpPr>
            <p:spPr bwMode="auto">
              <a:xfrm>
                <a:off x="1783" y="2927"/>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4" name="Freeform 626"/>
              <p:cNvSpPr>
                <a:spLocks/>
              </p:cNvSpPr>
              <p:nvPr/>
            </p:nvSpPr>
            <p:spPr bwMode="auto">
              <a:xfrm>
                <a:off x="1832"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5" name="Freeform 627"/>
              <p:cNvSpPr>
                <a:spLocks/>
              </p:cNvSpPr>
              <p:nvPr/>
            </p:nvSpPr>
            <p:spPr bwMode="auto">
              <a:xfrm>
                <a:off x="1864"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6" name="Freeform 628"/>
              <p:cNvSpPr>
                <a:spLocks/>
              </p:cNvSpPr>
              <p:nvPr/>
            </p:nvSpPr>
            <p:spPr bwMode="auto">
              <a:xfrm>
                <a:off x="1881"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7" name="Freeform 629"/>
              <p:cNvSpPr>
                <a:spLocks/>
              </p:cNvSpPr>
              <p:nvPr/>
            </p:nvSpPr>
            <p:spPr bwMode="auto">
              <a:xfrm>
                <a:off x="1898"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8" name="Freeform 630"/>
              <p:cNvSpPr>
                <a:spLocks/>
              </p:cNvSpPr>
              <p:nvPr/>
            </p:nvSpPr>
            <p:spPr bwMode="auto">
              <a:xfrm>
                <a:off x="1914"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9" name="Freeform 631"/>
              <p:cNvSpPr>
                <a:spLocks/>
              </p:cNvSpPr>
              <p:nvPr/>
            </p:nvSpPr>
            <p:spPr bwMode="auto">
              <a:xfrm>
                <a:off x="1931" y="2927"/>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0" name="Freeform 632"/>
              <p:cNvSpPr>
                <a:spLocks/>
              </p:cNvSpPr>
              <p:nvPr/>
            </p:nvSpPr>
            <p:spPr bwMode="auto">
              <a:xfrm>
                <a:off x="1947"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1" name="Freeform 633"/>
              <p:cNvSpPr>
                <a:spLocks/>
              </p:cNvSpPr>
              <p:nvPr/>
            </p:nvSpPr>
            <p:spPr bwMode="auto">
              <a:xfrm>
                <a:off x="1963" y="2927"/>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2" name="Freeform 634"/>
              <p:cNvSpPr>
                <a:spLocks/>
              </p:cNvSpPr>
              <p:nvPr/>
            </p:nvSpPr>
            <p:spPr bwMode="auto">
              <a:xfrm>
                <a:off x="2028"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3" name="Freeform 635"/>
              <p:cNvSpPr>
                <a:spLocks/>
              </p:cNvSpPr>
              <p:nvPr/>
            </p:nvSpPr>
            <p:spPr bwMode="auto">
              <a:xfrm>
                <a:off x="2046" y="2927"/>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4" name="Freeform 636"/>
              <p:cNvSpPr>
                <a:spLocks/>
              </p:cNvSpPr>
              <p:nvPr/>
            </p:nvSpPr>
            <p:spPr bwMode="auto">
              <a:xfrm>
                <a:off x="2095"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5" name="Freeform 637"/>
              <p:cNvSpPr>
                <a:spLocks/>
              </p:cNvSpPr>
              <p:nvPr/>
            </p:nvSpPr>
            <p:spPr bwMode="auto">
              <a:xfrm>
                <a:off x="1422"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6" name="Freeform 638"/>
              <p:cNvSpPr>
                <a:spLocks/>
              </p:cNvSpPr>
              <p:nvPr/>
            </p:nvSpPr>
            <p:spPr bwMode="auto">
              <a:xfrm>
                <a:off x="1438" y="290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7" name="Freeform 639"/>
              <p:cNvSpPr>
                <a:spLocks/>
              </p:cNvSpPr>
              <p:nvPr/>
            </p:nvSpPr>
            <p:spPr bwMode="auto">
              <a:xfrm>
                <a:off x="1471" y="2909"/>
                <a:ext cx="146" cy="17"/>
              </a:xfrm>
              <a:custGeom>
                <a:avLst/>
                <a:gdLst>
                  <a:gd name="T0" fmla="*/ 0 w 146"/>
                  <a:gd name="T1" fmla="*/ 16 h 17"/>
                  <a:gd name="T2" fmla="*/ 145 w 146"/>
                  <a:gd name="T3" fmla="*/ 16 h 17"/>
                  <a:gd name="T4" fmla="*/ 145 w 146"/>
                  <a:gd name="T5" fmla="*/ 0 h 17"/>
                  <a:gd name="T6" fmla="*/ 0 w 146"/>
                  <a:gd name="T7" fmla="*/ 0 h 17"/>
                  <a:gd name="T8" fmla="*/ 0 w 146"/>
                  <a:gd name="T9" fmla="*/ 16 h 17"/>
                  <a:gd name="T10" fmla="*/ 0 60000 65536"/>
                  <a:gd name="T11" fmla="*/ 0 60000 65536"/>
                  <a:gd name="T12" fmla="*/ 0 60000 65536"/>
                  <a:gd name="T13" fmla="*/ 0 60000 65536"/>
                  <a:gd name="T14" fmla="*/ 0 60000 65536"/>
                  <a:gd name="T15" fmla="*/ 0 w 146"/>
                  <a:gd name="T16" fmla="*/ 0 h 17"/>
                  <a:gd name="T17" fmla="*/ 146 w 146"/>
                  <a:gd name="T18" fmla="*/ 17 h 17"/>
                </a:gdLst>
                <a:ahLst/>
                <a:cxnLst>
                  <a:cxn ang="T10">
                    <a:pos x="T0" y="T1"/>
                  </a:cxn>
                  <a:cxn ang="T11">
                    <a:pos x="T2" y="T3"/>
                  </a:cxn>
                  <a:cxn ang="T12">
                    <a:pos x="T4" y="T5"/>
                  </a:cxn>
                  <a:cxn ang="T13">
                    <a:pos x="T6" y="T7"/>
                  </a:cxn>
                  <a:cxn ang="T14">
                    <a:pos x="T8" y="T9"/>
                  </a:cxn>
                </a:cxnLst>
                <a:rect l="T15" t="T16" r="T17" b="T18"/>
                <a:pathLst>
                  <a:path w="146" h="17">
                    <a:moveTo>
                      <a:pt x="0" y="16"/>
                    </a:moveTo>
                    <a:lnTo>
                      <a:pt x="145" y="16"/>
                    </a:lnTo>
                    <a:lnTo>
                      <a:pt x="14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8" name="Freeform 640"/>
              <p:cNvSpPr>
                <a:spLocks/>
              </p:cNvSpPr>
              <p:nvPr/>
            </p:nvSpPr>
            <p:spPr bwMode="auto">
              <a:xfrm>
                <a:off x="1619"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9" name="Freeform 641"/>
              <p:cNvSpPr>
                <a:spLocks/>
              </p:cNvSpPr>
              <p:nvPr/>
            </p:nvSpPr>
            <p:spPr bwMode="auto">
              <a:xfrm>
                <a:off x="1635"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0" name="Freeform 642"/>
              <p:cNvSpPr>
                <a:spLocks/>
              </p:cNvSpPr>
              <p:nvPr/>
            </p:nvSpPr>
            <p:spPr bwMode="auto">
              <a:xfrm>
                <a:off x="1651"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1" name="Freeform 643"/>
              <p:cNvSpPr>
                <a:spLocks/>
              </p:cNvSpPr>
              <p:nvPr/>
            </p:nvSpPr>
            <p:spPr bwMode="auto">
              <a:xfrm>
                <a:off x="1667"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2" name="Freeform 644"/>
              <p:cNvSpPr>
                <a:spLocks/>
              </p:cNvSpPr>
              <p:nvPr/>
            </p:nvSpPr>
            <p:spPr bwMode="auto">
              <a:xfrm>
                <a:off x="1684"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3" name="Freeform 645"/>
              <p:cNvSpPr>
                <a:spLocks/>
              </p:cNvSpPr>
              <p:nvPr/>
            </p:nvSpPr>
            <p:spPr bwMode="auto">
              <a:xfrm>
                <a:off x="1700" y="290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4" name="Freeform 646"/>
              <p:cNvSpPr>
                <a:spLocks/>
              </p:cNvSpPr>
              <p:nvPr/>
            </p:nvSpPr>
            <p:spPr bwMode="auto">
              <a:xfrm>
                <a:off x="1734" y="2909"/>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5" name="Freeform 647"/>
              <p:cNvSpPr>
                <a:spLocks/>
              </p:cNvSpPr>
              <p:nvPr/>
            </p:nvSpPr>
            <p:spPr bwMode="auto">
              <a:xfrm>
                <a:off x="1766"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6" name="Freeform 648"/>
              <p:cNvSpPr>
                <a:spLocks/>
              </p:cNvSpPr>
              <p:nvPr/>
            </p:nvSpPr>
            <p:spPr bwMode="auto">
              <a:xfrm>
                <a:off x="1783"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7" name="Freeform 649"/>
              <p:cNvSpPr>
                <a:spLocks/>
              </p:cNvSpPr>
              <p:nvPr/>
            </p:nvSpPr>
            <p:spPr bwMode="auto">
              <a:xfrm>
                <a:off x="1799" y="2909"/>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8" name="Freeform 650"/>
              <p:cNvSpPr>
                <a:spLocks/>
              </p:cNvSpPr>
              <p:nvPr/>
            </p:nvSpPr>
            <p:spPr bwMode="auto">
              <a:xfrm>
                <a:off x="1898" y="2909"/>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9" name="Freeform 651"/>
              <p:cNvSpPr>
                <a:spLocks/>
              </p:cNvSpPr>
              <p:nvPr/>
            </p:nvSpPr>
            <p:spPr bwMode="auto">
              <a:xfrm>
                <a:off x="1931" y="2909"/>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0" name="Freeform 652"/>
              <p:cNvSpPr>
                <a:spLocks/>
              </p:cNvSpPr>
              <p:nvPr/>
            </p:nvSpPr>
            <p:spPr bwMode="auto">
              <a:xfrm>
                <a:off x="1979"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1" name="Freeform 653"/>
              <p:cNvSpPr>
                <a:spLocks/>
              </p:cNvSpPr>
              <p:nvPr/>
            </p:nvSpPr>
            <p:spPr bwMode="auto">
              <a:xfrm>
                <a:off x="1996" y="290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2" name="Freeform 654"/>
              <p:cNvSpPr>
                <a:spLocks/>
              </p:cNvSpPr>
              <p:nvPr/>
            </p:nvSpPr>
            <p:spPr bwMode="auto">
              <a:xfrm>
                <a:off x="2028" y="2909"/>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3" name="Freeform 655"/>
              <p:cNvSpPr>
                <a:spLocks/>
              </p:cNvSpPr>
              <p:nvPr/>
            </p:nvSpPr>
            <p:spPr bwMode="auto">
              <a:xfrm>
                <a:off x="2095" y="290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4" name="Freeform 656"/>
              <p:cNvSpPr>
                <a:spLocks/>
              </p:cNvSpPr>
              <p:nvPr/>
            </p:nvSpPr>
            <p:spPr bwMode="auto">
              <a:xfrm>
                <a:off x="1422" y="289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5" name="Freeform 657"/>
              <p:cNvSpPr>
                <a:spLocks/>
              </p:cNvSpPr>
              <p:nvPr/>
            </p:nvSpPr>
            <p:spPr bwMode="auto">
              <a:xfrm>
                <a:off x="1455" y="289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6" name="Freeform 658"/>
              <p:cNvSpPr>
                <a:spLocks/>
              </p:cNvSpPr>
              <p:nvPr/>
            </p:nvSpPr>
            <p:spPr bwMode="auto">
              <a:xfrm>
                <a:off x="1487"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7" name="Freeform 659"/>
              <p:cNvSpPr>
                <a:spLocks/>
              </p:cNvSpPr>
              <p:nvPr/>
            </p:nvSpPr>
            <p:spPr bwMode="auto">
              <a:xfrm>
                <a:off x="1503"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8" name="Freeform 660" descr="Light horizontal"/>
              <p:cNvSpPr>
                <a:spLocks/>
              </p:cNvSpPr>
              <p:nvPr/>
            </p:nvSpPr>
            <p:spPr bwMode="auto">
              <a:xfrm>
                <a:off x="1520"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9" name="Freeform 661"/>
              <p:cNvSpPr>
                <a:spLocks/>
              </p:cNvSpPr>
              <p:nvPr/>
            </p:nvSpPr>
            <p:spPr bwMode="auto">
              <a:xfrm>
                <a:off x="1537" y="2891"/>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0" name="Freeform 662"/>
              <p:cNvSpPr>
                <a:spLocks/>
              </p:cNvSpPr>
              <p:nvPr/>
            </p:nvSpPr>
            <p:spPr bwMode="auto">
              <a:xfrm>
                <a:off x="1585"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1" name="Freeform 663"/>
              <p:cNvSpPr>
                <a:spLocks/>
              </p:cNvSpPr>
              <p:nvPr/>
            </p:nvSpPr>
            <p:spPr bwMode="auto">
              <a:xfrm>
                <a:off x="1602" y="2891"/>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2" name="Freeform 664"/>
              <p:cNvSpPr>
                <a:spLocks/>
              </p:cNvSpPr>
              <p:nvPr/>
            </p:nvSpPr>
            <p:spPr bwMode="auto">
              <a:xfrm>
                <a:off x="1684"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3" name="Freeform 665"/>
              <p:cNvSpPr>
                <a:spLocks/>
              </p:cNvSpPr>
              <p:nvPr/>
            </p:nvSpPr>
            <p:spPr bwMode="auto">
              <a:xfrm>
                <a:off x="1700" y="289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4" name="Freeform 666"/>
              <p:cNvSpPr>
                <a:spLocks/>
              </p:cNvSpPr>
              <p:nvPr/>
            </p:nvSpPr>
            <p:spPr bwMode="auto">
              <a:xfrm>
                <a:off x="1734" y="2891"/>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5" name="Freeform 667"/>
              <p:cNvSpPr>
                <a:spLocks/>
              </p:cNvSpPr>
              <p:nvPr/>
            </p:nvSpPr>
            <p:spPr bwMode="auto">
              <a:xfrm>
                <a:off x="1766"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6" name="Freeform 668"/>
              <p:cNvSpPr>
                <a:spLocks/>
              </p:cNvSpPr>
              <p:nvPr/>
            </p:nvSpPr>
            <p:spPr bwMode="auto">
              <a:xfrm>
                <a:off x="1783"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7" name="Freeform 669"/>
              <p:cNvSpPr>
                <a:spLocks/>
              </p:cNvSpPr>
              <p:nvPr/>
            </p:nvSpPr>
            <p:spPr bwMode="auto">
              <a:xfrm>
                <a:off x="1799" y="2891"/>
                <a:ext cx="145" cy="17"/>
              </a:xfrm>
              <a:custGeom>
                <a:avLst/>
                <a:gdLst>
                  <a:gd name="T0" fmla="*/ 0 w 145"/>
                  <a:gd name="T1" fmla="*/ 16 h 17"/>
                  <a:gd name="T2" fmla="*/ 144 w 145"/>
                  <a:gd name="T3" fmla="*/ 16 h 17"/>
                  <a:gd name="T4" fmla="*/ 144 w 145"/>
                  <a:gd name="T5" fmla="*/ 0 h 17"/>
                  <a:gd name="T6" fmla="*/ 0 w 145"/>
                  <a:gd name="T7" fmla="*/ 0 h 17"/>
                  <a:gd name="T8" fmla="*/ 0 w 145"/>
                  <a:gd name="T9" fmla="*/ 16 h 17"/>
                  <a:gd name="T10" fmla="*/ 0 60000 65536"/>
                  <a:gd name="T11" fmla="*/ 0 60000 65536"/>
                  <a:gd name="T12" fmla="*/ 0 60000 65536"/>
                  <a:gd name="T13" fmla="*/ 0 60000 65536"/>
                  <a:gd name="T14" fmla="*/ 0 60000 65536"/>
                  <a:gd name="T15" fmla="*/ 0 w 145"/>
                  <a:gd name="T16" fmla="*/ 0 h 17"/>
                  <a:gd name="T17" fmla="*/ 145 w 145"/>
                  <a:gd name="T18" fmla="*/ 17 h 17"/>
                </a:gdLst>
                <a:ahLst/>
                <a:cxnLst>
                  <a:cxn ang="T10">
                    <a:pos x="T0" y="T1"/>
                  </a:cxn>
                  <a:cxn ang="T11">
                    <a:pos x="T2" y="T3"/>
                  </a:cxn>
                  <a:cxn ang="T12">
                    <a:pos x="T4" y="T5"/>
                  </a:cxn>
                  <a:cxn ang="T13">
                    <a:pos x="T6" y="T7"/>
                  </a:cxn>
                  <a:cxn ang="T14">
                    <a:pos x="T8" y="T9"/>
                  </a:cxn>
                </a:cxnLst>
                <a:rect l="T15" t="T16" r="T17" b="T18"/>
                <a:pathLst>
                  <a:path w="145" h="17">
                    <a:moveTo>
                      <a:pt x="0" y="16"/>
                    </a:moveTo>
                    <a:lnTo>
                      <a:pt x="144" y="16"/>
                    </a:lnTo>
                    <a:lnTo>
                      <a:pt x="14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8" name="Freeform 670"/>
              <p:cNvSpPr>
                <a:spLocks/>
              </p:cNvSpPr>
              <p:nvPr/>
            </p:nvSpPr>
            <p:spPr bwMode="auto">
              <a:xfrm>
                <a:off x="1947" y="289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9" name="Freeform 671"/>
              <p:cNvSpPr>
                <a:spLocks/>
              </p:cNvSpPr>
              <p:nvPr/>
            </p:nvSpPr>
            <p:spPr bwMode="auto">
              <a:xfrm>
                <a:off x="1979"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0" name="Freeform 672"/>
              <p:cNvSpPr>
                <a:spLocks/>
              </p:cNvSpPr>
              <p:nvPr/>
            </p:nvSpPr>
            <p:spPr bwMode="auto">
              <a:xfrm>
                <a:off x="1996"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1" name="Freeform 673"/>
              <p:cNvSpPr>
                <a:spLocks/>
              </p:cNvSpPr>
              <p:nvPr/>
            </p:nvSpPr>
            <p:spPr bwMode="auto">
              <a:xfrm>
                <a:off x="2012"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2" name="Freeform 674"/>
              <p:cNvSpPr>
                <a:spLocks/>
              </p:cNvSpPr>
              <p:nvPr/>
            </p:nvSpPr>
            <p:spPr bwMode="auto">
              <a:xfrm>
                <a:off x="2028"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3" name="Freeform 675"/>
              <p:cNvSpPr>
                <a:spLocks/>
              </p:cNvSpPr>
              <p:nvPr/>
            </p:nvSpPr>
            <p:spPr bwMode="auto">
              <a:xfrm>
                <a:off x="2046" y="289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4" name="Freeform 676"/>
              <p:cNvSpPr>
                <a:spLocks/>
              </p:cNvSpPr>
              <p:nvPr/>
            </p:nvSpPr>
            <p:spPr bwMode="auto">
              <a:xfrm>
                <a:off x="2062"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5" name="Freeform 677"/>
              <p:cNvSpPr>
                <a:spLocks/>
              </p:cNvSpPr>
              <p:nvPr/>
            </p:nvSpPr>
            <p:spPr bwMode="auto">
              <a:xfrm>
                <a:off x="2078"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6" name="Freeform 678"/>
              <p:cNvSpPr>
                <a:spLocks/>
              </p:cNvSpPr>
              <p:nvPr/>
            </p:nvSpPr>
            <p:spPr bwMode="auto">
              <a:xfrm>
                <a:off x="2095" y="289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7" name="Freeform 679"/>
              <p:cNvSpPr>
                <a:spLocks/>
              </p:cNvSpPr>
              <p:nvPr/>
            </p:nvSpPr>
            <p:spPr bwMode="auto">
              <a:xfrm>
                <a:off x="1422"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8" name="Freeform 680"/>
              <p:cNvSpPr>
                <a:spLocks/>
              </p:cNvSpPr>
              <p:nvPr/>
            </p:nvSpPr>
            <p:spPr bwMode="auto">
              <a:xfrm>
                <a:off x="1438"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9" name="Freeform 681"/>
              <p:cNvSpPr>
                <a:spLocks/>
              </p:cNvSpPr>
              <p:nvPr/>
            </p:nvSpPr>
            <p:spPr bwMode="auto">
              <a:xfrm>
                <a:off x="1455" y="28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0" name="Freeform 682"/>
              <p:cNvSpPr>
                <a:spLocks/>
              </p:cNvSpPr>
              <p:nvPr/>
            </p:nvSpPr>
            <p:spPr bwMode="auto">
              <a:xfrm>
                <a:off x="1471" y="28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1" name="Freeform 683"/>
              <p:cNvSpPr>
                <a:spLocks/>
              </p:cNvSpPr>
              <p:nvPr/>
            </p:nvSpPr>
            <p:spPr bwMode="auto">
              <a:xfrm>
                <a:off x="1503" y="2873"/>
                <a:ext cx="197" cy="17"/>
              </a:xfrm>
              <a:custGeom>
                <a:avLst/>
                <a:gdLst>
                  <a:gd name="T0" fmla="*/ 0 w 197"/>
                  <a:gd name="T1" fmla="*/ 16 h 17"/>
                  <a:gd name="T2" fmla="*/ 196 w 197"/>
                  <a:gd name="T3" fmla="*/ 16 h 17"/>
                  <a:gd name="T4" fmla="*/ 196 w 197"/>
                  <a:gd name="T5" fmla="*/ 0 h 17"/>
                  <a:gd name="T6" fmla="*/ 0 w 197"/>
                  <a:gd name="T7" fmla="*/ 0 h 17"/>
                  <a:gd name="T8" fmla="*/ 0 w 197"/>
                  <a:gd name="T9" fmla="*/ 16 h 17"/>
                  <a:gd name="T10" fmla="*/ 0 60000 65536"/>
                  <a:gd name="T11" fmla="*/ 0 60000 65536"/>
                  <a:gd name="T12" fmla="*/ 0 60000 65536"/>
                  <a:gd name="T13" fmla="*/ 0 60000 65536"/>
                  <a:gd name="T14" fmla="*/ 0 60000 65536"/>
                  <a:gd name="T15" fmla="*/ 0 w 197"/>
                  <a:gd name="T16" fmla="*/ 0 h 17"/>
                  <a:gd name="T17" fmla="*/ 197 w 197"/>
                  <a:gd name="T18" fmla="*/ 17 h 17"/>
                </a:gdLst>
                <a:ahLst/>
                <a:cxnLst>
                  <a:cxn ang="T10">
                    <a:pos x="T0" y="T1"/>
                  </a:cxn>
                  <a:cxn ang="T11">
                    <a:pos x="T2" y="T3"/>
                  </a:cxn>
                  <a:cxn ang="T12">
                    <a:pos x="T4" y="T5"/>
                  </a:cxn>
                  <a:cxn ang="T13">
                    <a:pos x="T6" y="T7"/>
                  </a:cxn>
                  <a:cxn ang="T14">
                    <a:pos x="T8" y="T9"/>
                  </a:cxn>
                </a:cxnLst>
                <a:rect l="T15" t="T16" r="T17" b="T18"/>
                <a:pathLst>
                  <a:path w="197" h="17">
                    <a:moveTo>
                      <a:pt x="0" y="16"/>
                    </a:moveTo>
                    <a:lnTo>
                      <a:pt x="196" y="16"/>
                    </a:lnTo>
                    <a:lnTo>
                      <a:pt x="1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2" name="Freeform 684"/>
              <p:cNvSpPr>
                <a:spLocks/>
              </p:cNvSpPr>
              <p:nvPr/>
            </p:nvSpPr>
            <p:spPr bwMode="auto">
              <a:xfrm>
                <a:off x="1700" y="28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3" name="Freeform 685"/>
              <p:cNvSpPr>
                <a:spLocks/>
              </p:cNvSpPr>
              <p:nvPr/>
            </p:nvSpPr>
            <p:spPr bwMode="auto">
              <a:xfrm>
                <a:off x="1734" y="2873"/>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4" name="Freeform 686"/>
              <p:cNvSpPr>
                <a:spLocks/>
              </p:cNvSpPr>
              <p:nvPr/>
            </p:nvSpPr>
            <p:spPr bwMode="auto">
              <a:xfrm>
                <a:off x="1832"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5" name="Freeform 687"/>
              <p:cNvSpPr>
                <a:spLocks/>
              </p:cNvSpPr>
              <p:nvPr/>
            </p:nvSpPr>
            <p:spPr bwMode="auto">
              <a:xfrm>
                <a:off x="1848"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6" name="Freeform 688"/>
              <p:cNvSpPr>
                <a:spLocks/>
              </p:cNvSpPr>
              <p:nvPr/>
            </p:nvSpPr>
            <p:spPr bwMode="auto">
              <a:xfrm>
                <a:off x="1864"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7" name="Freeform 689"/>
              <p:cNvSpPr>
                <a:spLocks/>
              </p:cNvSpPr>
              <p:nvPr/>
            </p:nvSpPr>
            <p:spPr bwMode="auto">
              <a:xfrm>
                <a:off x="1881" y="2873"/>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8" name="Freeform 690"/>
              <p:cNvSpPr>
                <a:spLocks/>
              </p:cNvSpPr>
              <p:nvPr/>
            </p:nvSpPr>
            <p:spPr bwMode="auto">
              <a:xfrm>
                <a:off x="1963"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9" name="Freeform 691"/>
              <p:cNvSpPr>
                <a:spLocks/>
              </p:cNvSpPr>
              <p:nvPr/>
            </p:nvSpPr>
            <p:spPr bwMode="auto">
              <a:xfrm>
                <a:off x="1979"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0" name="Freeform 692"/>
              <p:cNvSpPr>
                <a:spLocks/>
              </p:cNvSpPr>
              <p:nvPr/>
            </p:nvSpPr>
            <p:spPr bwMode="auto">
              <a:xfrm>
                <a:off x="1996" y="2873"/>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1" name="Freeform 693"/>
              <p:cNvSpPr>
                <a:spLocks/>
              </p:cNvSpPr>
              <p:nvPr/>
            </p:nvSpPr>
            <p:spPr bwMode="auto">
              <a:xfrm>
                <a:off x="2062"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2" name="Freeform 694"/>
              <p:cNvSpPr>
                <a:spLocks/>
              </p:cNvSpPr>
              <p:nvPr/>
            </p:nvSpPr>
            <p:spPr bwMode="auto">
              <a:xfrm>
                <a:off x="2078"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3" name="Freeform 695"/>
              <p:cNvSpPr>
                <a:spLocks/>
              </p:cNvSpPr>
              <p:nvPr/>
            </p:nvSpPr>
            <p:spPr bwMode="auto">
              <a:xfrm>
                <a:off x="2095" y="28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4" name="Freeform 696"/>
              <p:cNvSpPr>
                <a:spLocks/>
              </p:cNvSpPr>
              <p:nvPr/>
            </p:nvSpPr>
            <p:spPr bwMode="auto">
              <a:xfrm>
                <a:off x="1422" y="2857"/>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5" name="Freeform 697"/>
              <p:cNvSpPr>
                <a:spLocks/>
              </p:cNvSpPr>
              <p:nvPr/>
            </p:nvSpPr>
            <p:spPr bwMode="auto">
              <a:xfrm>
                <a:off x="1438"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6" name="Freeform 698"/>
              <p:cNvSpPr>
                <a:spLocks/>
              </p:cNvSpPr>
              <p:nvPr/>
            </p:nvSpPr>
            <p:spPr bwMode="auto">
              <a:xfrm>
                <a:off x="1455" y="2857"/>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7" name="Freeform 699"/>
              <p:cNvSpPr>
                <a:spLocks/>
              </p:cNvSpPr>
              <p:nvPr/>
            </p:nvSpPr>
            <p:spPr bwMode="auto">
              <a:xfrm>
                <a:off x="1471" y="2857"/>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8" name="Freeform 700"/>
              <p:cNvSpPr>
                <a:spLocks/>
              </p:cNvSpPr>
              <p:nvPr/>
            </p:nvSpPr>
            <p:spPr bwMode="auto">
              <a:xfrm>
                <a:off x="1487" y="2857"/>
                <a:ext cx="97" cy="15"/>
              </a:xfrm>
              <a:custGeom>
                <a:avLst/>
                <a:gdLst>
                  <a:gd name="T0" fmla="*/ 0 w 97"/>
                  <a:gd name="T1" fmla="*/ 14 h 15"/>
                  <a:gd name="T2" fmla="*/ 96 w 97"/>
                  <a:gd name="T3" fmla="*/ 14 h 15"/>
                  <a:gd name="T4" fmla="*/ 96 w 97"/>
                  <a:gd name="T5" fmla="*/ 0 h 15"/>
                  <a:gd name="T6" fmla="*/ 0 w 97"/>
                  <a:gd name="T7" fmla="*/ 0 h 15"/>
                  <a:gd name="T8" fmla="*/ 0 w 97"/>
                  <a:gd name="T9" fmla="*/ 14 h 15"/>
                  <a:gd name="T10" fmla="*/ 0 60000 65536"/>
                  <a:gd name="T11" fmla="*/ 0 60000 65536"/>
                  <a:gd name="T12" fmla="*/ 0 60000 65536"/>
                  <a:gd name="T13" fmla="*/ 0 60000 65536"/>
                  <a:gd name="T14" fmla="*/ 0 60000 65536"/>
                  <a:gd name="T15" fmla="*/ 0 w 97"/>
                  <a:gd name="T16" fmla="*/ 0 h 15"/>
                  <a:gd name="T17" fmla="*/ 97 w 97"/>
                  <a:gd name="T18" fmla="*/ 15 h 15"/>
                </a:gdLst>
                <a:ahLst/>
                <a:cxnLst>
                  <a:cxn ang="T10">
                    <a:pos x="T0" y="T1"/>
                  </a:cxn>
                  <a:cxn ang="T11">
                    <a:pos x="T2" y="T3"/>
                  </a:cxn>
                  <a:cxn ang="T12">
                    <a:pos x="T4" y="T5"/>
                  </a:cxn>
                  <a:cxn ang="T13">
                    <a:pos x="T6" y="T7"/>
                  </a:cxn>
                  <a:cxn ang="T14">
                    <a:pos x="T8" y="T9"/>
                  </a:cxn>
                </a:cxnLst>
                <a:rect l="T15" t="T16" r="T17" b="T18"/>
                <a:pathLst>
                  <a:path w="97" h="15">
                    <a:moveTo>
                      <a:pt x="0" y="14"/>
                    </a:moveTo>
                    <a:lnTo>
                      <a:pt x="96" y="14"/>
                    </a:lnTo>
                    <a:lnTo>
                      <a:pt x="96"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9" name="Freeform 701"/>
              <p:cNvSpPr>
                <a:spLocks/>
              </p:cNvSpPr>
              <p:nvPr/>
            </p:nvSpPr>
            <p:spPr bwMode="auto">
              <a:xfrm>
                <a:off x="1585"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0" name="Freeform 702"/>
              <p:cNvSpPr>
                <a:spLocks/>
              </p:cNvSpPr>
              <p:nvPr/>
            </p:nvSpPr>
            <p:spPr bwMode="auto">
              <a:xfrm>
                <a:off x="1602" y="2857"/>
                <a:ext cx="98" cy="15"/>
              </a:xfrm>
              <a:custGeom>
                <a:avLst/>
                <a:gdLst>
                  <a:gd name="T0" fmla="*/ 0 w 98"/>
                  <a:gd name="T1" fmla="*/ 14 h 15"/>
                  <a:gd name="T2" fmla="*/ 97 w 98"/>
                  <a:gd name="T3" fmla="*/ 14 h 15"/>
                  <a:gd name="T4" fmla="*/ 97 w 98"/>
                  <a:gd name="T5" fmla="*/ 0 h 15"/>
                  <a:gd name="T6" fmla="*/ 0 w 98"/>
                  <a:gd name="T7" fmla="*/ 0 h 15"/>
                  <a:gd name="T8" fmla="*/ 0 w 98"/>
                  <a:gd name="T9" fmla="*/ 14 h 15"/>
                  <a:gd name="T10" fmla="*/ 0 60000 65536"/>
                  <a:gd name="T11" fmla="*/ 0 60000 65536"/>
                  <a:gd name="T12" fmla="*/ 0 60000 65536"/>
                  <a:gd name="T13" fmla="*/ 0 60000 65536"/>
                  <a:gd name="T14" fmla="*/ 0 60000 65536"/>
                  <a:gd name="T15" fmla="*/ 0 w 98"/>
                  <a:gd name="T16" fmla="*/ 0 h 15"/>
                  <a:gd name="T17" fmla="*/ 98 w 98"/>
                  <a:gd name="T18" fmla="*/ 15 h 15"/>
                </a:gdLst>
                <a:ahLst/>
                <a:cxnLst>
                  <a:cxn ang="T10">
                    <a:pos x="T0" y="T1"/>
                  </a:cxn>
                  <a:cxn ang="T11">
                    <a:pos x="T2" y="T3"/>
                  </a:cxn>
                  <a:cxn ang="T12">
                    <a:pos x="T4" y="T5"/>
                  </a:cxn>
                  <a:cxn ang="T13">
                    <a:pos x="T6" y="T7"/>
                  </a:cxn>
                  <a:cxn ang="T14">
                    <a:pos x="T8" y="T9"/>
                  </a:cxn>
                </a:cxnLst>
                <a:rect l="T15" t="T16" r="T17" b="T18"/>
                <a:pathLst>
                  <a:path w="98" h="15">
                    <a:moveTo>
                      <a:pt x="0" y="14"/>
                    </a:moveTo>
                    <a:lnTo>
                      <a:pt x="97" y="14"/>
                    </a:lnTo>
                    <a:lnTo>
                      <a:pt x="97"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1" name="Freeform 703"/>
              <p:cNvSpPr>
                <a:spLocks/>
              </p:cNvSpPr>
              <p:nvPr/>
            </p:nvSpPr>
            <p:spPr bwMode="auto">
              <a:xfrm>
                <a:off x="1700"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2" name="Freeform 704"/>
              <p:cNvSpPr>
                <a:spLocks/>
              </p:cNvSpPr>
              <p:nvPr/>
            </p:nvSpPr>
            <p:spPr bwMode="auto">
              <a:xfrm>
                <a:off x="1717" y="2857"/>
                <a:ext cx="32" cy="15"/>
              </a:xfrm>
              <a:custGeom>
                <a:avLst/>
                <a:gdLst>
                  <a:gd name="T0" fmla="*/ 0 w 32"/>
                  <a:gd name="T1" fmla="*/ 14 h 15"/>
                  <a:gd name="T2" fmla="*/ 31 w 32"/>
                  <a:gd name="T3" fmla="*/ 14 h 15"/>
                  <a:gd name="T4" fmla="*/ 31 w 32"/>
                  <a:gd name="T5" fmla="*/ 0 h 15"/>
                  <a:gd name="T6" fmla="*/ 0 w 32"/>
                  <a:gd name="T7" fmla="*/ 0 h 15"/>
                  <a:gd name="T8" fmla="*/ 0 w 32"/>
                  <a:gd name="T9" fmla="*/ 14 h 15"/>
                  <a:gd name="T10" fmla="*/ 0 60000 65536"/>
                  <a:gd name="T11" fmla="*/ 0 60000 65536"/>
                  <a:gd name="T12" fmla="*/ 0 60000 65536"/>
                  <a:gd name="T13" fmla="*/ 0 60000 65536"/>
                  <a:gd name="T14" fmla="*/ 0 60000 65536"/>
                  <a:gd name="T15" fmla="*/ 0 w 32"/>
                  <a:gd name="T16" fmla="*/ 0 h 15"/>
                  <a:gd name="T17" fmla="*/ 32 w 32"/>
                  <a:gd name="T18" fmla="*/ 15 h 15"/>
                </a:gdLst>
                <a:ahLst/>
                <a:cxnLst>
                  <a:cxn ang="T10">
                    <a:pos x="T0" y="T1"/>
                  </a:cxn>
                  <a:cxn ang="T11">
                    <a:pos x="T2" y="T3"/>
                  </a:cxn>
                  <a:cxn ang="T12">
                    <a:pos x="T4" y="T5"/>
                  </a:cxn>
                  <a:cxn ang="T13">
                    <a:pos x="T6" y="T7"/>
                  </a:cxn>
                  <a:cxn ang="T14">
                    <a:pos x="T8" y="T9"/>
                  </a:cxn>
                </a:cxnLst>
                <a:rect l="T15" t="T16" r="T17" b="T18"/>
                <a:pathLst>
                  <a:path w="32" h="15">
                    <a:moveTo>
                      <a:pt x="0" y="14"/>
                    </a:moveTo>
                    <a:lnTo>
                      <a:pt x="31" y="14"/>
                    </a:lnTo>
                    <a:lnTo>
                      <a:pt x="31"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3" name="Freeform 705"/>
              <p:cNvSpPr>
                <a:spLocks/>
              </p:cNvSpPr>
              <p:nvPr/>
            </p:nvSpPr>
            <p:spPr bwMode="auto">
              <a:xfrm>
                <a:off x="1750" y="2857"/>
                <a:ext cx="31" cy="15"/>
              </a:xfrm>
              <a:custGeom>
                <a:avLst/>
                <a:gdLst>
                  <a:gd name="T0" fmla="*/ 0 w 31"/>
                  <a:gd name="T1" fmla="*/ 14 h 15"/>
                  <a:gd name="T2" fmla="*/ 30 w 31"/>
                  <a:gd name="T3" fmla="*/ 14 h 15"/>
                  <a:gd name="T4" fmla="*/ 30 w 31"/>
                  <a:gd name="T5" fmla="*/ 0 h 15"/>
                  <a:gd name="T6" fmla="*/ 0 w 31"/>
                  <a:gd name="T7" fmla="*/ 0 h 15"/>
                  <a:gd name="T8" fmla="*/ 0 w 31"/>
                  <a:gd name="T9" fmla="*/ 14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0" y="14"/>
                    </a:moveTo>
                    <a:lnTo>
                      <a:pt x="30" y="14"/>
                    </a:lnTo>
                    <a:lnTo>
                      <a:pt x="30"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4" name="Freeform 706"/>
              <p:cNvSpPr>
                <a:spLocks/>
              </p:cNvSpPr>
              <p:nvPr/>
            </p:nvSpPr>
            <p:spPr bwMode="auto">
              <a:xfrm>
                <a:off x="1783" y="2857"/>
                <a:ext cx="310" cy="15"/>
              </a:xfrm>
              <a:custGeom>
                <a:avLst/>
                <a:gdLst>
                  <a:gd name="T0" fmla="*/ 0 w 310"/>
                  <a:gd name="T1" fmla="*/ 14 h 15"/>
                  <a:gd name="T2" fmla="*/ 309 w 310"/>
                  <a:gd name="T3" fmla="*/ 14 h 15"/>
                  <a:gd name="T4" fmla="*/ 309 w 310"/>
                  <a:gd name="T5" fmla="*/ 0 h 15"/>
                  <a:gd name="T6" fmla="*/ 0 w 310"/>
                  <a:gd name="T7" fmla="*/ 0 h 15"/>
                  <a:gd name="T8" fmla="*/ 0 w 310"/>
                  <a:gd name="T9" fmla="*/ 14 h 15"/>
                  <a:gd name="T10" fmla="*/ 0 60000 65536"/>
                  <a:gd name="T11" fmla="*/ 0 60000 65536"/>
                  <a:gd name="T12" fmla="*/ 0 60000 65536"/>
                  <a:gd name="T13" fmla="*/ 0 60000 65536"/>
                  <a:gd name="T14" fmla="*/ 0 60000 65536"/>
                  <a:gd name="T15" fmla="*/ 0 w 310"/>
                  <a:gd name="T16" fmla="*/ 0 h 15"/>
                  <a:gd name="T17" fmla="*/ 310 w 310"/>
                  <a:gd name="T18" fmla="*/ 15 h 15"/>
                </a:gdLst>
                <a:ahLst/>
                <a:cxnLst>
                  <a:cxn ang="T10">
                    <a:pos x="T0" y="T1"/>
                  </a:cxn>
                  <a:cxn ang="T11">
                    <a:pos x="T2" y="T3"/>
                  </a:cxn>
                  <a:cxn ang="T12">
                    <a:pos x="T4" y="T5"/>
                  </a:cxn>
                  <a:cxn ang="T13">
                    <a:pos x="T6" y="T7"/>
                  </a:cxn>
                  <a:cxn ang="T14">
                    <a:pos x="T8" y="T9"/>
                  </a:cxn>
                </a:cxnLst>
                <a:rect l="T15" t="T16" r="T17" b="T18"/>
                <a:pathLst>
                  <a:path w="310" h="15">
                    <a:moveTo>
                      <a:pt x="0" y="14"/>
                    </a:moveTo>
                    <a:lnTo>
                      <a:pt x="309" y="14"/>
                    </a:lnTo>
                    <a:lnTo>
                      <a:pt x="309"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5" name="Freeform 707"/>
              <p:cNvSpPr>
                <a:spLocks/>
              </p:cNvSpPr>
              <p:nvPr/>
            </p:nvSpPr>
            <p:spPr bwMode="auto">
              <a:xfrm>
                <a:off x="2095" y="2857"/>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6" name="Freeform 708"/>
              <p:cNvSpPr>
                <a:spLocks/>
              </p:cNvSpPr>
              <p:nvPr/>
            </p:nvSpPr>
            <p:spPr bwMode="auto">
              <a:xfrm>
                <a:off x="1438" y="283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7" name="Freeform 709"/>
              <p:cNvSpPr>
                <a:spLocks/>
              </p:cNvSpPr>
              <p:nvPr/>
            </p:nvSpPr>
            <p:spPr bwMode="auto">
              <a:xfrm>
                <a:off x="1487"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8" name="Freeform 710"/>
              <p:cNvSpPr>
                <a:spLocks/>
              </p:cNvSpPr>
              <p:nvPr/>
            </p:nvSpPr>
            <p:spPr bwMode="auto">
              <a:xfrm>
                <a:off x="1503"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9" name="Freeform 711"/>
              <p:cNvSpPr>
                <a:spLocks/>
              </p:cNvSpPr>
              <p:nvPr/>
            </p:nvSpPr>
            <p:spPr bwMode="auto">
              <a:xfrm>
                <a:off x="1520" y="283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0" name="Freeform 712"/>
              <p:cNvSpPr>
                <a:spLocks/>
              </p:cNvSpPr>
              <p:nvPr/>
            </p:nvSpPr>
            <p:spPr bwMode="auto">
              <a:xfrm>
                <a:off x="1552"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1" name="Freeform 713"/>
              <p:cNvSpPr>
                <a:spLocks/>
              </p:cNvSpPr>
              <p:nvPr/>
            </p:nvSpPr>
            <p:spPr bwMode="auto">
              <a:xfrm>
                <a:off x="1569"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2" name="Freeform 714"/>
              <p:cNvSpPr>
                <a:spLocks/>
              </p:cNvSpPr>
              <p:nvPr/>
            </p:nvSpPr>
            <p:spPr bwMode="auto">
              <a:xfrm>
                <a:off x="1585" y="2838"/>
                <a:ext cx="147" cy="16"/>
              </a:xfrm>
              <a:custGeom>
                <a:avLst/>
                <a:gdLst>
                  <a:gd name="T0" fmla="*/ 0 w 147"/>
                  <a:gd name="T1" fmla="*/ 15 h 16"/>
                  <a:gd name="T2" fmla="*/ 146 w 147"/>
                  <a:gd name="T3" fmla="*/ 15 h 16"/>
                  <a:gd name="T4" fmla="*/ 146 w 147"/>
                  <a:gd name="T5" fmla="*/ 0 h 16"/>
                  <a:gd name="T6" fmla="*/ 0 w 147"/>
                  <a:gd name="T7" fmla="*/ 0 h 16"/>
                  <a:gd name="T8" fmla="*/ 0 w 147"/>
                  <a:gd name="T9" fmla="*/ 15 h 16"/>
                  <a:gd name="T10" fmla="*/ 0 60000 65536"/>
                  <a:gd name="T11" fmla="*/ 0 60000 65536"/>
                  <a:gd name="T12" fmla="*/ 0 60000 65536"/>
                  <a:gd name="T13" fmla="*/ 0 60000 65536"/>
                  <a:gd name="T14" fmla="*/ 0 60000 65536"/>
                  <a:gd name="T15" fmla="*/ 0 w 147"/>
                  <a:gd name="T16" fmla="*/ 0 h 16"/>
                  <a:gd name="T17" fmla="*/ 147 w 147"/>
                  <a:gd name="T18" fmla="*/ 16 h 16"/>
                </a:gdLst>
                <a:ahLst/>
                <a:cxnLst>
                  <a:cxn ang="T10">
                    <a:pos x="T0" y="T1"/>
                  </a:cxn>
                  <a:cxn ang="T11">
                    <a:pos x="T2" y="T3"/>
                  </a:cxn>
                  <a:cxn ang="T12">
                    <a:pos x="T4" y="T5"/>
                  </a:cxn>
                  <a:cxn ang="T13">
                    <a:pos x="T6" y="T7"/>
                  </a:cxn>
                  <a:cxn ang="T14">
                    <a:pos x="T8" y="T9"/>
                  </a:cxn>
                </a:cxnLst>
                <a:rect l="T15" t="T16" r="T17" b="T18"/>
                <a:pathLst>
                  <a:path w="147" h="16">
                    <a:moveTo>
                      <a:pt x="0" y="15"/>
                    </a:moveTo>
                    <a:lnTo>
                      <a:pt x="146" y="15"/>
                    </a:lnTo>
                    <a:lnTo>
                      <a:pt x="1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3" name="Freeform 715"/>
              <p:cNvSpPr>
                <a:spLocks/>
              </p:cNvSpPr>
              <p:nvPr/>
            </p:nvSpPr>
            <p:spPr bwMode="auto">
              <a:xfrm>
                <a:off x="1734"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4" name="Freeform 716"/>
              <p:cNvSpPr>
                <a:spLocks/>
              </p:cNvSpPr>
              <p:nvPr/>
            </p:nvSpPr>
            <p:spPr bwMode="auto">
              <a:xfrm>
                <a:off x="1750" y="2838"/>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5" name="Freeform 717"/>
              <p:cNvSpPr>
                <a:spLocks/>
              </p:cNvSpPr>
              <p:nvPr/>
            </p:nvSpPr>
            <p:spPr bwMode="auto">
              <a:xfrm>
                <a:off x="1815"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6" name="Freeform 718"/>
              <p:cNvSpPr>
                <a:spLocks/>
              </p:cNvSpPr>
              <p:nvPr/>
            </p:nvSpPr>
            <p:spPr bwMode="auto">
              <a:xfrm>
                <a:off x="1832" y="2838"/>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7" name="Freeform 719"/>
              <p:cNvSpPr>
                <a:spLocks/>
              </p:cNvSpPr>
              <p:nvPr/>
            </p:nvSpPr>
            <p:spPr bwMode="auto">
              <a:xfrm>
                <a:off x="1979"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8" name="Freeform 720"/>
              <p:cNvSpPr>
                <a:spLocks/>
              </p:cNvSpPr>
              <p:nvPr/>
            </p:nvSpPr>
            <p:spPr bwMode="auto">
              <a:xfrm>
                <a:off x="1996"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9" name="Freeform 721"/>
              <p:cNvSpPr>
                <a:spLocks/>
              </p:cNvSpPr>
              <p:nvPr/>
            </p:nvSpPr>
            <p:spPr bwMode="auto">
              <a:xfrm>
                <a:off x="2012" y="283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0" name="Freeform 722"/>
              <p:cNvSpPr>
                <a:spLocks/>
              </p:cNvSpPr>
              <p:nvPr/>
            </p:nvSpPr>
            <p:spPr bwMode="auto">
              <a:xfrm>
                <a:off x="2046" y="283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1" name="Freeform 723"/>
              <p:cNvSpPr>
                <a:spLocks/>
              </p:cNvSpPr>
              <p:nvPr/>
            </p:nvSpPr>
            <p:spPr bwMode="auto">
              <a:xfrm>
                <a:off x="2095" y="283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2" name="Freeform 724"/>
              <p:cNvSpPr>
                <a:spLocks/>
              </p:cNvSpPr>
              <p:nvPr/>
            </p:nvSpPr>
            <p:spPr bwMode="auto">
              <a:xfrm>
                <a:off x="1438"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3" name="Freeform 725"/>
              <p:cNvSpPr>
                <a:spLocks/>
              </p:cNvSpPr>
              <p:nvPr/>
            </p:nvSpPr>
            <p:spPr bwMode="auto">
              <a:xfrm>
                <a:off x="1455"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4" name="Freeform 726"/>
              <p:cNvSpPr>
                <a:spLocks/>
              </p:cNvSpPr>
              <p:nvPr/>
            </p:nvSpPr>
            <p:spPr bwMode="auto">
              <a:xfrm>
                <a:off x="1471"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5" name="Freeform 727"/>
              <p:cNvSpPr>
                <a:spLocks/>
              </p:cNvSpPr>
              <p:nvPr/>
            </p:nvSpPr>
            <p:spPr bwMode="auto">
              <a:xfrm>
                <a:off x="1487"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6" name="Freeform 728"/>
              <p:cNvSpPr>
                <a:spLocks/>
              </p:cNvSpPr>
              <p:nvPr/>
            </p:nvSpPr>
            <p:spPr bwMode="auto">
              <a:xfrm>
                <a:off x="1520" y="2821"/>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7" name="Freeform 729"/>
              <p:cNvSpPr>
                <a:spLocks/>
              </p:cNvSpPr>
              <p:nvPr/>
            </p:nvSpPr>
            <p:spPr bwMode="auto">
              <a:xfrm>
                <a:off x="1602"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8" name="Freeform 730"/>
              <p:cNvSpPr>
                <a:spLocks/>
              </p:cNvSpPr>
              <p:nvPr/>
            </p:nvSpPr>
            <p:spPr bwMode="auto">
              <a:xfrm>
                <a:off x="1619"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9" name="Freeform 731"/>
              <p:cNvSpPr>
                <a:spLocks/>
              </p:cNvSpPr>
              <p:nvPr/>
            </p:nvSpPr>
            <p:spPr bwMode="auto">
              <a:xfrm>
                <a:off x="1635"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0" name="Freeform 732"/>
              <p:cNvSpPr>
                <a:spLocks/>
              </p:cNvSpPr>
              <p:nvPr/>
            </p:nvSpPr>
            <p:spPr bwMode="auto">
              <a:xfrm>
                <a:off x="1651" y="2821"/>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1" name="Freeform 733"/>
              <p:cNvSpPr>
                <a:spLocks/>
              </p:cNvSpPr>
              <p:nvPr/>
            </p:nvSpPr>
            <p:spPr bwMode="auto">
              <a:xfrm>
                <a:off x="1700"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2" name="Freeform 734"/>
              <p:cNvSpPr>
                <a:spLocks/>
              </p:cNvSpPr>
              <p:nvPr/>
            </p:nvSpPr>
            <p:spPr bwMode="auto">
              <a:xfrm>
                <a:off x="1717"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3" name="Freeform 735"/>
              <p:cNvSpPr>
                <a:spLocks/>
              </p:cNvSpPr>
              <p:nvPr/>
            </p:nvSpPr>
            <p:spPr bwMode="auto">
              <a:xfrm>
                <a:off x="1750"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4" name="Freeform 736"/>
              <p:cNvSpPr>
                <a:spLocks/>
              </p:cNvSpPr>
              <p:nvPr/>
            </p:nvSpPr>
            <p:spPr bwMode="auto">
              <a:xfrm>
                <a:off x="1766" y="2821"/>
                <a:ext cx="82" cy="16"/>
              </a:xfrm>
              <a:custGeom>
                <a:avLst/>
                <a:gdLst>
                  <a:gd name="T0" fmla="*/ 0 w 82"/>
                  <a:gd name="T1" fmla="*/ 15 h 16"/>
                  <a:gd name="T2" fmla="*/ 81 w 82"/>
                  <a:gd name="T3" fmla="*/ 15 h 16"/>
                  <a:gd name="T4" fmla="*/ 81 w 82"/>
                  <a:gd name="T5" fmla="*/ 0 h 16"/>
                  <a:gd name="T6" fmla="*/ 0 w 82"/>
                  <a:gd name="T7" fmla="*/ 0 h 16"/>
                  <a:gd name="T8" fmla="*/ 0 w 82"/>
                  <a:gd name="T9" fmla="*/ 15 h 16"/>
                  <a:gd name="T10" fmla="*/ 0 60000 65536"/>
                  <a:gd name="T11" fmla="*/ 0 60000 65536"/>
                  <a:gd name="T12" fmla="*/ 0 60000 65536"/>
                  <a:gd name="T13" fmla="*/ 0 60000 65536"/>
                  <a:gd name="T14" fmla="*/ 0 60000 65536"/>
                  <a:gd name="T15" fmla="*/ 0 w 82"/>
                  <a:gd name="T16" fmla="*/ 0 h 16"/>
                  <a:gd name="T17" fmla="*/ 82 w 82"/>
                  <a:gd name="T18" fmla="*/ 16 h 16"/>
                </a:gdLst>
                <a:ahLst/>
                <a:cxnLst>
                  <a:cxn ang="T10">
                    <a:pos x="T0" y="T1"/>
                  </a:cxn>
                  <a:cxn ang="T11">
                    <a:pos x="T2" y="T3"/>
                  </a:cxn>
                  <a:cxn ang="T12">
                    <a:pos x="T4" y="T5"/>
                  </a:cxn>
                  <a:cxn ang="T13">
                    <a:pos x="T6" y="T7"/>
                  </a:cxn>
                  <a:cxn ang="T14">
                    <a:pos x="T8" y="T9"/>
                  </a:cxn>
                </a:cxnLst>
                <a:rect l="T15" t="T16" r="T17" b="T18"/>
                <a:pathLst>
                  <a:path w="82" h="16">
                    <a:moveTo>
                      <a:pt x="0" y="15"/>
                    </a:moveTo>
                    <a:lnTo>
                      <a:pt x="81" y="15"/>
                    </a:lnTo>
                    <a:lnTo>
                      <a:pt x="8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5" name="Freeform 737"/>
              <p:cNvSpPr>
                <a:spLocks/>
              </p:cNvSpPr>
              <p:nvPr/>
            </p:nvSpPr>
            <p:spPr bwMode="auto">
              <a:xfrm>
                <a:off x="1848"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6" name="Freeform 738"/>
              <p:cNvSpPr>
                <a:spLocks/>
              </p:cNvSpPr>
              <p:nvPr/>
            </p:nvSpPr>
            <p:spPr bwMode="auto">
              <a:xfrm>
                <a:off x="1864"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7" name="Freeform 739"/>
              <p:cNvSpPr>
                <a:spLocks/>
              </p:cNvSpPr>
              <p:nvPr/>
            </p:nvSpPr>
            <p:spPr bwMode="auto">
              <a:xfrm>
                <a:off x="1881"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8" name="Freeform 740"/>
              <p:cNvSpPr>
                <a:spLocks/>
              </p:cNvSpPr>
              <p:nvPr/>
            </p:nvSpPr>
            <p:spPr bwMode="auto">
              <a:xfrm>
                <a:off x="1898" y="2821"/>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9" name="Freeform 741"/>
              <p:cNvSpPr>
                <a:spLocks/>
              </p:cNvSpPr>
              <p:nvPr/>
            </p:nvSpPr>
            <p:spPr bwMode="auto">
              <a:xfrm>
                <a:off x="1963"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0" name="Freeform 742"/>
              <p:cNvSpPr>
                <a:spLocks/>
              </p:cNvSpPr>
              <p:nvPr/>
            </p:nvSpPr>
            <p:spPr bwMode="auto">
              <a:xfrm>
                <a:off x="1979" y="2821"/>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1" name="Freeform 743"/>
              <p:cNvSpPr>
                <a:spLocks/>
              </p:cNvSpPr>
              <p:nvPr/>
            </p:nvSpPr>
            <p:spPr bwMode="auto">
              <a:xfrm>
                <a:off x="2028"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2" name="Freeform 744"/>
              <p:cNvSpPr>
                <a:spLocks/>
              </p:cNvSpPr>
              <p:nvPr/>
            </p:nvSpPr>
            <p:spPr bwMode="auto">
              <a:xfrm>
                <a:off x="2062"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3" name="Freeform 745"/>
              <p:cNvSpPr>
                <a:spLocks/>
              </p:cNvSpPr>
              <p:nvPr/>
            </p:nvSpPr>
            <p:spPr bwMode="auto">
              <a:xfrm>
                <a:off x="2078"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4" name="Freeform 746"/>
              <p:cNvSpPr>
                <a:spLocks/>
              </p:cNvSpPr>
              <p:nvPr/>
            </p:nvSpPr>
            <p:spPr bwMode="auto">
              <a:xfrm>
                <a:off x="2095"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5" name="Freeform 747"/>
              <p:cNvSpPr>
                <a:spLocks/>
              </p:cNvSpPr>
              <p:nvPr/>
            </p:nvSpPr>
            <p:spPr bwMode="auto">
              <a:xfrm>
                <a:off x="1422"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6" name="Freeform 748"/>
              <p:cNvSpPr>
                <a:spLocks/>
              </p:cNvSpPr>
              <p:nvPr/>
            </p:nvSpPr>
            <p:spPr bwMode="auto">
              <a:xfrm>
                <a:off x="1438"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7" name="Freeform 749"/>
              <p:cNvSpPr>
                <a:spLocks/>
              </p:cNvSpPr>
              <p:nvPr/>
            </p:nvSpPr>
            <p:spPr bwMode="auto">
              <a:xfrm>
                <a:off x="1471"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8" name="Freeform 750"/>
              <p:cNvSpPr>
                <a:spLocks/>
              </p:cNvSpPr>
              <p:nvPr/>
            </p:nvSpPr>
            <p:spPr bwMode="auto">
              <a:xfrm>
                <a:off x="1487" y="2804"/>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9" name="Freeform 751"/>
              <p:cNvSpPr>
                <a:spLocks/>
              </p:cNvSpPr>
              <p:nvPr/>
            </p:nvSpPr>
            <p:spPr bwMode="auto">
              <a:xfrm>
                <a:off x="1552"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0" name="Freeform 752"/>
              <p:cNvSpPr>
                <a:spLocks/>
              </p:cNvSpPr>
              <p:nvPr/>
            </p:nvSpPr>
            <p:spPr bwMode="auto">
              <a:xfrm>
                <a:off x="1569"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1" name="Freeform 753"/>
              <p:cNvSpPr>
                <a:spLocks/>
              </p:cNvSpPr>
              <p:nvPr/>
            </p:nvSpPr>
            <p:spPr bwMode="auto">
              <a:xfrm>
                <a:off x="1585"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2" name="Freeform 754"/>
              <p:cNvSpPr>
                <a:spLocks/>
              </p:cNvSpPr>
              <p:nvPr/>
            </p:nvSpPr>
            <p:spPr bwMode="auto">
              <a:xfrm>
                <a:off x="1602"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3" name="Freeform 755"/>
              <p:cNvSpPr>
                <a:spLocks/>
              </p:cNvSpPr>
              <p:nvPr/>
            </p:nvSpPr>
            <p:spPr bwMode="auto">
              <a:xfrm>
                <a:off x="1619" y="2804"/>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4" name="Freeform 756"/>
              <p:cNvSpPr>
                <a:spLocks/>
              </p:cNvSpPr>
              <p:nvPr/>
            </p:nvSpPr>
            <p:spPr bwMode="auto">
              <a:xfrm>
                <a:off x="1684"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5" name="Freeform 757"/>
              <p:cNvSpPr>
                <a:spLocks/>
              </p:cNvSpPr>
              <p:nvPr/>
            </p:nvSpPr>
            <p:spPr bwMode="auto">
              <a:xfrm>
                <a:off x="1700"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6" name="Freeform 758"/>
              <p:cNvSpPr>
                <a:spLocks/>
              </p:cNvSpPr>
              <p:nvPr/>
            </p:nvSpPr>
            <p:spPr bwMode="auto">
              <a:xfrm>
                <a:off x="1717"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7" name="Freeform 759"/>
              <p:cNvSpPr>
                <a:spLocks/>
              </p:cNvSpPr>
              <p:nvPr/>
            </p:nvSpPr>
            <p:spPr bwMode="auto">
              <a:xfrm>
                <a:off x="1734" y="2804"/>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8" name="Freeform 760"/>
              <p:cNvSpPr>
                <a:spLocks/>
              </p:cNvSpPr>
              <p:nvPr/>
            </p:nvSpPr>
            <p:spPr bwMode="auto">
              <a:xfrm>
                <a:off x="1766"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9" name="Freeform 761"/>
              <p:cNvSpPr>
                <a:spLocks/>
              </p:cNvSpPr>
              <p:nvPr/>
            </p:nvSpPr>
            <p:spPr bwMode="auto">
              <a:xfrm>
                <a:off x="1783"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0" name="Freeform 762"/>
              <p:cNvSpPr>
                <a:spLocks/>
              </p:cNvSpPr>
              <p:nvPr/>
            </p:nvSpPr>
            <p:spPr bwMode="auto">
              <a:xfrm>
                <a:off x="1799"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1" name="Freeform 763"/>
              <p:cNvSpPr>
                <a:spLocks/>
              </p:cNvSpPr>
              <p:nvPr/>
            </p:nvSpPr>
            <p:spPr bwMode="auto">
              <a:xfrm>
                <a:off x="1815"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2" name="Freeform 764"/>
              <p:cNvSpPr>
                <a:spLocks/>
              </p:cNvSpPr>
              <p:nvPr/>
            </p:nvSpPr>
            <p:spPr bwMode="auto">
              <a:xfrm>
                <a:off x="1832"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3" name="Freeform 765"/>
              <p:cNvSpPr>
                <a:spLocks/>
              </p:cNvSpPr>
              <p:nvPr/>
            </p:nvSpPr>
            <p:spPr bwMode="auto">
              <a:xfrm>
                <a:off x="1848" y="2804"/>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4" name="Freeform 766"/>
              <p:cNvSpPr>
                <a:spLocks/>
              </p:cNvSpPr>
              <p:nvPr/>
            </p:nvSpPr>
            <p:spPr bwMode="auto">
              <a:xfrm>
                <a:off x="1914" y="280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5" name="Freeform 767"/>
              <p:cNvSpPr>
                <a:spLocks/>
              </p:cNvSpPr>
              <p:nvPr/>
            </p:nvSpPr>
            <p:spPr bwMode="auto">
              <a:xfrm>
                <a:off x="1931" y="2804"/>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6" name="Freeform 768"/>
              <p:cNvSpPr>
                <a:spLocks/>
              </p:cNvSpPr>
              <p:nvPr/>
            </p:nvSpPr>
            <p:spPr bwMode="auto">
              <a:xfrm>
                <a:off x="2078" y="280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7" name="Freeform 769"/>
              <p:cNvSpPr>
                <a:spLocks/>
              </p:cNvSpPr>
              <p:nvPr/>
            </p:nvSpPr>
            <p:spPr bwMode="auto">
              <a:xfrm>
                <a:off x="1422" y="27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8" name="Freeform 770"/>
              <p:cNvSpPr>
                <a:spLocks/>
              </p:cNvSpPr>
              <p:nvPr/>
            </p:nvSpPr>
            <p:spPr bwMode="auto">
              <a:xfrm>
                <a:off x="1455" y="278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9" name="Freeform 771"/>
              <p:cNvSpPr>
                <a:spLocks/>
              </p:cNvSpPr>
              <p:nvPr/>
            </p:nvSpPr>
            <p:spPr bwMode="auto">
              <a:xfrm>
                <a:off x="1471" y="2785"/>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0" name="Freeform 772"/>
              <p:cNvSpPr>
                <a:spLocks/>
              </p:cNvSpPr>
              <p:nvPr/>
            </p:nvSpPr>
            <p:spPr bwMode="auto">
              <a:xfrm>
                <a:off x="1520"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1" name="Freeform 773"/>
              <p:cNvSpPr>
                <a:spLocks/>
              </p:cNvSpPr>
              <p:nvPr/>
            </p:nvSpPr>
            <p:spPr bwMode="auto">
              <a:xfrm>
                <a:off x="1537"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2" name="Freeform 774"/>
              <p:cNvSpPr>
                <a:spLocks/>
              </p:cNvSpPr>
              <p:nvPr/>
            </p:nvSpPr>
            <p:spPr bwMode="auto">
              <a:xfrm>
                <a:off x="1569" y="27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3" name="Freeform 775"/>
              <p:cNvSpPr>
                <a:spLocks/>
              </p:cNvSpPr>
              <p:nvPr/>
            </p:nvSpPr>
            <p:spPr bwMode="auto">
              <a:xfrm>
                <a:off x="1602"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4" name="Freeform 776"/>
              <p:cNvSpPr>
                <a:spLocks/>
              </p:cNvSpPr>
              <p:nvPr/>
            </p:nvSpPr>
            <p:spPr bwMode="auto">
              <a:xfrm>
                <a:off x="1619"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5" name="Freeform 777"/>
              <p:cNvSpPr>
                <a:spLocks/>
              </p:cNvSpPr>
              <p:nvPr/>
            </p:nvSpPr>
            <p:spPr bwMode="auto">
              <a:xfrm>
                <a:off x="1651"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6" name="Freeform 778"/>
              <p:cNvSpPr>
                <a:spLocks/>
              </p:cNvSpPr>
              <p:nvPr/>
            </p:nvSpPr>
            <p:spPr bwMode="auto">
              <a:xfrm>
                <a:off x="1667"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7" name="Freeform 779"/>
              <p:cNvSpPr>
                <a:spLocks/>
              </p:cNvSpPr>
              <p:nvPr/>
            </p:nvSpPr>
            <p:spPr bwMode="auto">
              <a:xfrm>
                <a:off x="1684"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8" name="Freeform 780"/>
              <p:cNvSpPr>
                <a:spLocks/>
              </p:cNvSpPr>
              <p:nvPr/>
            </p:nvSpPr>
            <p:spPr bwMode="auto">
              <a:xfrm>
                <a:off x="1700"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9" name="Freeform 781"/>
              <p:cNvSpPr>
                <a:spLocks/>
              </p:cNvSpPr>
              <p:nvPr/>
            </p:nvSpPr>
            <p:spPr bwMode="auto">
              <a:xfrm>
                <a:off x="1717"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0" name="Freeform 782"/>
              <p:cNvSpPr>
                <a:spLocks/>
              </p:cNvSpPr>
              <p:nvPr/>
            </p:nvSpPr>
            <p:spPr bwMode="auto">
              <a:xfrm>
                <a:off x="1734"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1" name="Freeform 783"/>
              <p:cNvSpPr>
                <a:spLocks/>
              </p:cNvSpPr>
              <p:nvPr/>
            </p:nvSpPr>
            <p:spPr bwMode="auto">
              <a:xfrm>
                <a:off x="1750"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2" name="Freeform 784"/>
              <p:cNvSpPr>
                <a:spLocks/>
              </p:cNvSpPr>
              <p:nvPr/>
            </p:nvSpPr>
            <p:spPr bwMode="auto">
              <a:xfrm>
                <a:off x="1783"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3" name="Freeform 785"/>
              <p:cNvSpPr>
                <a:spLocks/>
              </p:cNvSpPr>
              <p:nvPr/>
            </p:nvSpPr>
            <p:spPr bwMode="auto">
              <a:xfrm>
                <a:off x="1815"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4" name="Freeform 786"/>
              <p:cNvSpPr>
                <a:spLocks/>
              </p:cNvSpPr>
              <p:nvPr/>
            </p:nvSpPr>
            <p:spPr bwMode="auto">
              <a:xfrm>
                <a:off x="1832"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5" name="Freeform 787"/>
              <p:cNvSpPr>
                <a:spLocks/>
              </p:cNvSpPr>
              <p:nvPr/>
            </p:nvSpPr>
            <p:spPr bwMode="auto">
              <a:xfrm>
                <a:off x="1848"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6" name="Freeform 788"/>
              <p:cNvSpPr>
                <a:spLocks/>
              </p:cNvSpPr>
              <p:nvPr/>
            </p:nvSpPr>
            <p:spPr bwMode="auto">
              <a:xfrm>
                <a:off x="1864"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7" name="Freeform 789"/>
              <p:cNvSpPr>
                <a:spLocks/>
              </p:cNvSpPr>
              <p:nvPr/>
            </p:nvSpPr>
            <p:spPr bwMode="auto">
              <a:xfrm>
                <a:off x="1881" y="27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8" name="Freeform 790"/>
              <p:cNvSpPr>
                <a:spLocks/>
              </p:cNvSpPr>
              <p:nvPr/>
            </p:nvSpPr>
            <p:spPr bwMode="auto">
              <a:xfrm>
                <a:off x="1931" y="2785"/>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9" name="Freeform 791"/>
              <p:cNvSpPr>
                <a:spLocks/>
              </p:cNvSpPr>
              <p:nvPr/>
            </p:nvSpPr>
            <p:spPr bwMode="auto">
              <a:xfrm>
                <a:off x="1947"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0" name="Freeform 792"/>
              <p:cNvSpPr>
                <a:spLocks/>
              </p:cNvSpPr>
              <p:nvPr/>
            </p:nvSpPr>
            <p:spPr bwMode="auto">
              <a:xfrm>
                <a:off x="1963" y="2785"/>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1" name="Freeform 793"/>
              <p:cNvSpPr>
                <a:spLocks/>
              </p:cNvSpPr>
              <p:nvPr/>
            </p:nvSpPr>
            <p:spPr bwMode="auto">
              <a:xfrm>
                <a:off x="2062" y="27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2" name="Freeform 794"/>
              <p:cNvSpPr>
                <a:spLocks/>
              </p:cNvSpPr>
              <p:nvPr/>
            </p:nvSpPr>
            <p:spPr bwMode="auto">
              <a:xfrm>
                <a:off x="1422"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3" name="Freeform 795"/>
              <p:cNvSpPr>
                <a:spLocks/>
              </p:cNvSpPr>
              <p:nvPr/>
            </p:nvSpPr>
            <p:spPr bwMode="auto">
              <a:xfrm>
                <a:off x="1438"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4" name="Freeform 796"/>
              <p:cNvSpPr>
                <a:spLocks/>
              </p:cNvSpPr>
              <p:nvPr/>
            </p:nvSpPr>
            <p:spPr bwMode="auto">
              <a:xfrm>
                <a:off x="1455"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5" name="Freeform 797"/>
              <p:cNvSpPr>
                <a:spLocks/>
              </p:cNvSpPr>
              <p:nvPr/>
            </p:nvSpPr>
            <p:spPr bwMode="auto">
              <a:xfrm>
                <a:off x="1487"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6" name="Freeform 798"/>
              <p:cNvSpPr>
                <a:spLocks/>
              </p:cNvSpPr>
              <p:nvPr/>
            </p:nvSpPr>
            <p:spPr bwMode="auto">
              <a:xfrm>
                <a:off x="1503"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7" name="Freeform 799"/>
              <p:cNvSpPr>
                <a:spLocks/>
              </p:cNvSpPr>
              <p:nvPr/>
            </p:nvSpPr>
            <p:spPr bwMode="auto">
              <a:xfrm>
                <a:off x="1520"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8" name="Freeform 800"/>
              <p:cNvSpPr>
                <a:spLocks/>
              </p:cNvSpPr>
              <p:nvPr/>
            </p:nvSpPr>
            <p:spPr bwMode="auto">
              <a:xfrm>
                <a:off x="1537" y="27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9" name="Freeform 801"/>
              <p:cNvSpPr>
                <a:spLocks/>
              </p:cNvSpPr>
              <p:nvPr/>
            </p:nvSpPr>
            <p:spPr bwMode="auto">
              <a:xfrm>
                <a:off x="1569"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0" name="Freeform 802"/>
              <p:cNvSpPr>
                <a:spLocks/>
              </p:cNvSpPr>
              <p:nvPr/>
            </p:nvSpPr>
            <p:spPr bwMode="auto">
              <a:xfrm>
                <a:off x="1585"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1" name="Freeform 803"/>
              <p:cNvSpPr>
                <a:spLocks/>
              </p:cNvSpPr>
              <p:nvPr/>
            </p:nvSpPr>
            <p:spPr bwMode="auto">
              <a:xfrm>
                <a:off x="1602" y="276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2" name="Freeform 804"/>
              <p:cNvSpPr>
                <a:spLocks/>
              </p:cNvSpPr>
              <p:nvPr/>
            </p:nvSpPr>
            <p:spPr bwMode="auto">
              <a:xfrm>
                <a:off x="1635"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3" name="Freeform 805"/>
              <p:cNvSpPr>
                <a:spLocks/>
              </p:cNvSpPr>
              <p:nvPr/>
            </p:nvSpPr>
            <p:spPr bwMode="auto">
              <a:xfrm>
                <a:off x="1684"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4" name="Freeform 806"/>
              <p:cNvSpPr>
                <a:spLocks/>
              </p:cNvSpPr>
              <p:nvPr/>
            </p:nvSpPr>
            <p:spPr bwMode="auto">
              <a:xfrm>
                <a:off x="1700"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5" name="Freeform 807"/>
              <p:cNvSpPr>
                <a:spLocks/>
              </p:cNvSpPr>
              <p:nvPr/>
            </p:nvSpPr>
            <p:spPr bwMode="auto">
              <a:xfrm>
                <a:off x="1717" y="27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6" name="Freeform 808"/>
              <p:cNvSpPr>
                <a:spLocks/>
              </p:cNvSpPr>
              <p:nvPr/>
            </p:nvSpPr>
            <p:spPr bwMode="auto">
              <a:xfrm>
                <a:off x="1766"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7" name="Freeform 809"/>
              <p:cNvSpPr>
                <a:spLocks/>
              </p:cNvSpPr>
              <p:nvPr/>
            </p:nvSpPr>
            <p:spPr bwMode="auto">
              <a:xfrm>
                <a:off x="1783"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8" name="Freeform 810"/>
              <p:cNvSpPr>
                <a:spLocks/>
              </p:cNvSpPr>
              <p:nvPr/>
            </p:nvSpPr>
            <p:spPr bwMode="auto">
              <a:xfrm>
                <a:off x="1832"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9" name="Freeform 811"/>
              <p:cNvSpPr>
                <a:spLocks/>
              </p:cNvSpPr>
              <p:nvPr/>
            </p:nvSpPr>
            <p:spPr bwMode="auto">
              <a:xfrm>
                <a:off x="1848"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0" name="Freeform 812"/>
              <p:cNvSpPr>
                <a:spLocks/>
              </p:cNvSpPr>
              <p:nvPr/>
            </p:nvSpPr>
            <p:spPr bwMode="auto">
              <a:xfrm>
                <a:off x="1898"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1" name="Freeform 813"/>
              <p:cNvSpPr>
                <a:spLocks/>
              </p:cNvSpPr>
              <p:nvPr/>
            </p:nvSpPr>
            <p:spPr bwMode="auto">
              <a:xfrm>
                <a:off x="1914"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2" name="Freeform 814"/>
              <p:cNvSpPr>
                <a:spLocks/>
              </p:cNvSpPr>
              <p:nvPr/>
            </p:nvSpPr>
            <p:spPr bwMode="auto">
              <a:xfrm>
                <a:off x="1931" y="27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3" name="Freeform 815"/>
              <p:cNvSpPr>
                <a:spLocks/>
              </p:cNvSpPr>
              <p:nvPr/>
            </p:nvSpPr>
            <p:spPr bwMode="auto">
              <a:xfrm>
                <a:off x="1979" y="2768"/>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4" name="Freeform 816"/>
              <p:cNvSpPr>
                <a:spLocks/>
              </p:cNvSpPr>
              <p:nvPr/>
            </p:nvSpPr>
            <p:spPr bwMode="auto">
              <a:xfrm>
                <a:off x="2028"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5" name="Freeform 817"/>
              <p:cNvSpPr>
                <a:spLocks/>
              </p:cNvSpPr>
              <p:nvPr/>
            </p:nvSpPr>
            <p:spPr bwMode="auto">
              <a:xfrm>
                <a:off x="2046" y="27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6" name="Freeform 818"/>
              <p:cNvSpPr>
                <a:spLocks/>
              </p:cNvSpPr>
              <p:nvPr/>
            </p:nvSpPr>
            <p:spPr bwMode="auto">
              <a:xfrm>
                <a:off x="2078"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7" name="Freeform 819"/>
              <p:cNvSpPr>
                <a:spLocks/>
              </p:cNvSpPr>
              <p:nvPr/>
            </p:nvSpPr>
            <p:spPr bwMode="auto">
              <a:xfrm>
                <a:off x="2095"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8" name="Freeform 820"/>
              <p:cNvSpPr>
                <a:spLocks/>
              </p:cNvSpPr>
              <p:nvPr/>
            </p:nvSpPr>
            <p:spPr bwMode="auto">
              <a:xfrm>
                <a:off x="1422"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9" name="Freeform 821"/>
              <p:cNvSpPr>
                <a:spLocks/>
              </p:cNvSpPr>
              <p:nvPr/>
            </p:nvSpPr>
            <p:spPr bwMode="auto">
              <a:xfrm>
                <a:off x="1438" y="27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0" name="Freeform 822"/>
              <p:cNvSpPr>
                <a:spLocks/>
              </p:cNvSpPr>
              <p:nvPr/>
            </p:nvSpPr>
            <p:spPr bwMode="auto">
              <a:xfrm>
                <a:off x="1471"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1" name="Freeform 823"/>
              <p:cNvSpPr>
                <a:spLocks/>
              </p:cNvSpPr>
              <p:nvPr/>
            </p:nvSpPr>
            <p:spPr bwMode="auto">
              <a:xfrm>
                <a:off x="1487"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2" name="Freeform 824"/>
              <p:cNvSpPr>
                <a:spLocks/>
              </p:cNvSpPr>
              <p:nvPr/>
            </p:nvSpPr>
            <p:spPr bwMode="auto">
              <a:xfrm>
                <a:off x="1503" y="275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3" name="Freeform 825"/>
              <p:cNvSpPr>
                <a:spLocks/>
              </p:cNvSpPr>
              <p:nvPr/>
            </p:nvSpPr>
            <p:spPr bwMode="auto">
              <a:xfrm>
                <a:off x="1537" y="2750"/>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4" name="Freeform 826"/>
              <p:cNvSpPr>
                <a:spLocks/>
              </p:cNvSpPr>
              <p:nvPr/>
            </p:nvSpPr>
            <p:spPr bwMode="auto">
              <a:xfrm>
                <a:off x="1667" y="27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5" name="Freeform 827"/>
              <p:cNvSpPr>
                <a:spLocks/>
              </p:cNvSpPr>
              <p:nvPr/>
            </p:nvSpPr>
            <p:spPr bwMode="auto">
              <a:xfrm>
                <a:off x="1684" y="27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6" name="Freeform 828"/>
              <p:cNvSpPr>
                <a:spLocks/>
              </p:cNvSpPr>
              <p:nvPr/>
            </p:nvSpPr>
            <p:spPr bwMode="auto">
              <a:xfrm>
                <a:off x="1734"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7" name="Freeform 829"/>
              <p:cNvSpPr>
                <a:spLocks/>
              </p:cNvSpPr>
              <p:nvPr/>
            </p:nvSpPr>
            <p:spPr bwMode="auto">
              <a:xfrm>
                <a:off x="1750" y="27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8" name="Freeform 830"/>
              <p:cNvSpPr>
                <a:spLocks/>
              </p:cNvSpPr>
              <p:nvPr/>
            </p:nvSpPr>
            <p:spPr bwMode="auto">
              <a:xfrm>
                <a:off x="1766" y="2750"/>
                <a:ext cx="162" cy="16"/>
              </a:xfrm>
              <a:custGeom>
                <a:avLst/>
                <a:gdLst>
                  <a:gd name="T0" fmla="*/ 0 w 162"/>
                  <a:gd name="T1" fmla="*/ 15 h 16"/>
                  <a:gd name="T2" fmla="*/ 161 w 162"/>
                  <a:gd name="T3" fmla="*/ 15 h 16"/>
                  <a:gd name="T4" fmla="*/ 161 w 162"/>
                  <a:gd name="T5" fmla="*/ 0 h 16"/>
                  <a:gd name="T6" fmla="*/ 0 w 162"/>
                  <a:gd name="T7" fmla="*/ 0 h 16"/>
                  <a:gd name="T8" fmla="*/ 0 w 162"/>
                  <a:gd name="T9" fmla="*/ 15 h 16"/>
                  <a:gd name="T10" fmla="*/ 0 60000 65536"/>
                  <a:gd name="T11" fmla="*/ 0 60000 65536"/>
                  <a:gd name="T12" fmla="*/ 0 60000 65536"/>
                  <a:gd name="T13" fmla="*/ 0 60000 65536"/>
                  <a:gd name="T14" fmla="*/ 0 60000 65536"/>
                  <a:gd name="T15" fmla="*/ 0 w 162"/>
                  <a:gd name="T16" fmla="*/ 0 h 16"/>
                  <a:gd name="T17" fmla="*/ 162 w 162"/>
                  <a:gd name="T18" fmla="*/ 16 h 16"/>
                </a:gdLst>
                <a:ahLst/>
                <a:cxnLst>
                  <a:cxn ang="T10">
                    <a:pos x="T0" y="T1"/>
                  </a:cxn>
                  <a:cxn ang="T11">
                    <a:pos x="T2" y="T3"/>
                  </a:cxn>
                  <a:cxn ang="T12">
                    <a:pos x="T4" y="T5"/>
                  </a:cxn>
                  <a:cxn ang="T13">
                    <a:pos x="T6" y="T7"/>
                  </a:cxn>
                  <a:cxn ang="T14">
                    <a:pos x="T8" y="T9"/>
                  </a:cxn>
                </a:cxnLst>
                <a:rect l="T15" t="T16" r="T17" b="T18"/>
                <a:pathLst>
                  <a:path w="162" h="16">
                    <a:moveTo>
                      <a:pt x="0" y="15"/>
                    </a:moveTo>
                    <a:lnTo>
                      <a:pt x="161" y="15"/>
                    </a:lnTo>
                    <a:lnTo>
                      <a:pt x="16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9" name="Freeform 831"/>
              <p:cNvSpPr>
                <a:spLocks/>
              </p:cNvSpPr>
              <p:nvPr/>
            </p:nvSpPr>
            <p:spPr bwMode="auto">
              <a:xfrm>
                <a:off x="1931" y="275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0" name="Freeform 832"/>
              <p:cNvSpPr>
                <a:spLocks/>
              </p:cNvSpPr>
              <p:nvPr/>
            </p:nvSpPr>
            <p:spPr bwMode="auto">
              <a:xfrm>
                <a:off x="1963"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1" name="Freeform 833"/>
              <p:cNvSpPr>
                <a:spLocks/>
              </p:cNvSpPr>
              <p:nvPr/>
            </p:nvSpPr>
            <p:spPr bwMode="auto">
              <a:xfrm>
                <a:off x="1979" y="27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2" name="Freeform 834"/>
              <p:cNvSpPr>
                <a:spLocks/>
              </p:cNvSpPr>
              <p:nvPr/>
            </p:nvSpPr>
            <p:spPr bwMode="auto">
              <a:xfrm>
                <a:off x="2012" y="2750"/>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3" name="Freeform 835"/>
              <p:cNvSpPr>
                <a:spLocks/>
              </p:cNvSpPr>
              <p:nvPr/>
            </p:nvSpPr>
            <p:spPr bwMode="auto">
              <a:xfrm>
                <a:off x="2095" y="27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4" name="Freeform 836"/>
              <p:cNvSpPr>
                <a:spLocks/>
              </p:cNvSpPr>
              <p:nvPr/>
            </p:nvSpPr>
            <p:spPr bwMode="auto">
              <a:xfrm>
                <a:off x="1422" y="2733"/>
                <a:ext cx="80" cy="17"/>
              </a:xfrm>
              <a:custGeom>
                <a:avLst/>
                <a:gdLst>
                  <a:gd name="T0" fmla="*/ 0 w 80"/>
                  <a:gd name="T1" fmla="*/ 16 h 17"/>
                  <a:gd name="T2" fmla="*/ 79 w 80"/>
                  <a:gd name="T3" fmla="*/ 16 h 17"/>
                  <a:gd name="T4" fmla="*/ 79 w 80"/>
                  <a:gd name="T5" fmla="*/ 0 h 17"/>
                  <a:gd name="T6" fmla="*/ 0 w 80"/>
                  <a:gd name="T7" fmla="*/ 0 h 17"/>
                  <a:gd name="T8" fmla="*/ 0 w 80"/>
                  <a:gd name="T9" fmla="*/ 16 h 17"/>
                  <a:gd name="T10" fmla="*/ 0 60000 65536"/>
                  <a:gd name="T11" fmla="*/ 0 60000 65536"/>
                  <a:gd name="T12" fmla="*/ 0 60000 65536"/>
                  <a:gd name="T13" fmla="*/ 0 60000 65536"/>
                  <a:gd name="T14" fmla="*/ 0 60000 65536"/>
                  <a:gd name="T15" fmla="*/ 0 w 80"/>
                  <a:gd name="T16" fmla="*/ 0 h 17"/>
                  <a:gd name="T17" fmla="*/ 80 w 80"/>
                  <a:gd name="T18" fmla="*/ 17 h 17"/>
                </a:gdLst>
                <a:ahLst/>
                <a:cxnLst>
                  <a:cxn ang="T10">
                    <a:pos x="T0" y="T1"/>
                  </a:cxn>
                  <a:cxn ang="T11">
                    <a:pos x="T2" y="T3"/>
                  </a:cxn>
                  <a:cxn ang="T12">
                    <a:pos x="T4" y="T5"/>
                  </a:cxn>
                  <a:cxn ang="T13">
                    <a:pos x="T6" y="T7"/>
                  </a:cxn>
                  <a:cxn ang="T14">
                    <a:pos x="T8" y="T9"/>
                  </a:cxn>
                </a:cxnLst>
                <a:rect l="T15" t="T16" r="T17" b="T18"/>
                <a:pathLst>
                  <a:path w="80" h="17">
                    <a:moveTo>
                      <a:pt x="0" y="16"/>
                    </a:moveTo>
                    <a:lnTo>
                      <a:pt x="79" y="16"/>
                    </a:lnTo>
                    <a:lnTo>
                      <a:pt x="79"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5" name="Freeform 837"/>
              <p:cNvSpPr>
                <a:spLocks/>
              </p:cNvSpPr>
              <p:nvPr/>
            </p:nvSpPr>
            <p:spPr bwMode="auto">
              <a:xfrm>
                <a:off x="1503" y="273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6" name="Freeform 838"/>
              <p:cNvSpPr>
                <a:spLocks/>
              </p:cNvSpPr>
              <p:nvPr/>
            </p:nvSpPr>
            <p:spPr bwMode="auto">
              <a:xfrm>
                <a:off x="1520" y="273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7" name="Freeform 839"/>
              <p:cNvSpPr>
                <a:spLocks/>
              </p:cNvSpPr>
              <p:nvPr/>
            </p:nvSpPr>
            <p:spPr bwMode="auto">
              <a:xfrm>
                <a:off x="1537" y="273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8" name="Freeform 840"/>
              <p:cNvSpPr>
                <a:spLocks/>
              </p:cNvSpPr>
              <p:nvPr/>
            </p:nvSpPr>
            <p:spPr bwMode="auto">
              <a:xfrm>
                <a:off x="1430" y="2730"/>
                <a:ext cx="31" cy="15"/>
              </a:xfrm>
              <a:custGeom>
                <a:avLst/>
                <a:gdLst>
                  <a:gd name="T0" fmla="*/ 0 w 31"/>
                  <a:gd name="T1" fmla="*/ 14 h 15"/>
                  <a:gd name="T2" fmla="*/ 30 w 31"/>
                  <a:gd name="T3" fmla="*/ 14 h 15"/>
                  <a:gd name="T4" fmla="*/ 30 w 31"/>
                  <a:gd name="T5" fmla="*/ 0 h 15"/>
                  <a:gd name="T6" fmla="*/ 0 w 31"/>
                  <a:gd name="T7" fmla="*/ 0 h 15"/>
                  <a:gd name="T8" fmla="*/ 0 w 31"/>
                  <a:gd name="T9" fmla="*/ 14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0" y="14"/>
                    </a:moveTo>
                    <a:lnTo>
                      <a:pt x="30" y="14"/>
                    </a:lnTo>
                    <a:lnTo>
                      <a:pt x="30" y="0"/>
                    </a:lnTo>
                    <a:lnTo>
                      <a:pt x="0" y="0"/>
                    </a:lnTo>
                    <a:lnTo>
                      <a:pt x="0" y="14"/>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9" name="Freeform 841"/>
              <p:cNvSpPr>
                <a:spLocks/>
              </p:cNvSpPr>
              <p:nvPr/>
            </p:nvSpPr>
            <p:spPr bwMode="auto">
              <a:xfrm>
                <a:off x="1479" y="2730"/>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0" name="Freeform 842"/>
              <p:cNvSpPr>
                <a:spLocks/>
              </p:cNvSpPr>
              <p:nvPr/>
            </p:nvSpPr>
            <p:spPr bwMode="auto">
              <a:xfrm>
                <a:off x="1496" y="2730"/>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1" name="Freeform 843"/>
              <p:cNvSpPr>
                <a:spLocks/>
              </p:cNvSpPr>
              <p:nvPr/>
            </p:nvSpPr>
            <p:spPr bwMode="auto">
              <a:xfrm>
                <a:off x="1513" y="2730"/>
                <a:ext cx="65" cy="15"/>
              </a:xfrm>
              <a:custGeom>
                <a:avLst/>
                <a:gdLst>
                  <a:gd name="T0" fmla="*/ 0 w 65"/>
                  <a:gd name="T1" fmla="*/ 14 h 15"/>
                  <a:gd name="T2" fmla="*/ 64 w 65"/>
                  <a:gd name="T3" fmla="*/ 14 h 15"/>
                  <a:gd name="T4" fmla="*/ 64 w 65"/>
                  <a:gd name="T5" fmla="*/ 0 h 15"/>
                  <a:gd name="T6" fmla="*/ 0 w 65"/>
                  <a:gd name="T7" fmla="*/ 0 h 15"/>
                  <a:gd name="T8" fmla="*/ 0 w 65"/>
                  <a:gd name="T9" fmla="*/ 14 h 15"/>
                  <a:gd name="T10" fmla="*/ 0 60000 65536"/>
                  <a:gd name="T11" fmla="*/ 0 60000 65536"/>
                  <a:gd name="T12" fmla="*/ 0 60000 65536"/>
                  <a:gd name="T13" fmla="*/ 0 60000 65536"/>
                  <a:gd name="T14" fmla="*/ 0 60000 65536"/>
                  <a:gd name="T15" fmla="*/ 0 w 65"/>
                  <a:gd name="T16" fmla="*/ 0 h 15"/>
                  <a:gd name="T17" fmla="*/ 65 w 65"/>
                  <a:gd name="T18" fmla="*/ 15 h 15"/>
                </a:gdLst>
                <a:ahLst/>
                <a:cxnLst>
                  <a:cxn ang="T10">
                    <a:pos x="T0" y="T1"/>
                  </a:cxn>
                  <a:cxn ang="T11">
                    <a:pos x="T2" y="T3"/>
                  </a:cxn>
                  <a:cxn ang="T12">
                    <a:pos x="T4" y="T5"/>
                  </a:cxn>
                  <a:cxn ang="T13">
                    <a:pos x="T6" y="T7"/>
                  </a:cxn>
                  <a:cxn ang="T14">
                    <a:pos x="T8" y="T9"/>
                  </a:cxn>
                </a:cxnLst>
                <a:rect l="T15" t="T16" r="T17" b="T18"/>
                <a:pathLst>
                  <a:path w="65" h="15">
                    <a:moveTo>
                      <a:pt x="0" y="14"/>
                    </a:moveTo>
                    <a:lnTo>
                      <a:pt x="64" y="14"/>
                    </a:lnTo>
                    <a:lnTo>
                      <a:pt x="6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2" name="Freeform 844"/>
              <p:cNvSpPr>
                <a:spLocks/>
              </p:cNvSpPr>
              <p:nvPr/>
            </p:nvSpPr>
            <p:spPr bwMode="auto">
              <a:xfrm>
                <a:off x="1579" y="2730"/>
                <a:ext cx="32" cy="15"/>
              </a:xfrm>
              <a:custGeom>
                <a:avLst/>
                <a:gdLst>
                  <a:gd name="T0" fmla="*/ 0 w 32"/>
                  <a:gd name="T1" fmla="*/ 14 h 15"/>
                  <a:gd name="T2" fmla="*/ 31 w 32"/>
                  <a:gd name="T3" fmla="*/ 14 h 15"/>
                  <a:gd name="T4" fmla="*/ 31 w 32"/>
                  <a:gd name="T5" fmla="*/ 0 h 15"/>
                  <a:gd name="T6" fmla="*/ 0 w 32"/>
                  <a:gd name="T7" fmla="*/ 0 h 15"/>
                  <a:gd name="T8" fmla="*/ 0 w 32"/>
                  <a:gd name="T9" fmla="*/ 14 h 15"/>
                  <a:gd name="T10" fmla="*/ 0 60000 65536"/>
                  <a:gd name="T11" fmla="*/ 0 60000 65536"/>
                  <a:gd name="T12" fmla="*/ 0 60000 65536"/>
                  <a:gd name="T13" fmla="*/ 0 60000 65536"/>
                  <a:gd name="T14" fmla="*/ 0 60000 65536"/>
                  <a:gd name="T15" fmla="*/ 0 w 32"/>
                  <a:gd name="T16" fmla="*/ 0 h 15"/>
                  <a:gd name="T17" fmla="*/ 32 w 32"/>
                  <a:gd name="T18" fmla="*/ 15 h 15"/>
                </a:gdLst>
                <a:ahLst/>
                <a:cxnLst>
                  <a:cxn ang="T10">
                    <a:pos x="T0" y="T1"/>
                  </a:cxn>
                  <a:cxn ang="T11">
                    <a:pos x="T2" y="T3"/>
                  </a:cxn>
                  <a:cxn ang="T12">
                    <a:pos x="T4" y="T5"/>
                  </a:cxn>
                  <a:cxn ang="T13">
                    <a:pos x="T6" y="T7"/>
                  </a:cxn>
                  <a:cxn ang="T14">
                    <a:pos x="T8" y="T9"/>
                  </a:cxn>
                </a:cxnLst>
                <a:rect l="T15" t="T16" r="T17" b="T18"/>
                <a:pathLst>
                  <a:path w="32" h="15">
                    <a:moveTo>
                      <a:pt x="0" y="14"/>
                    </a:moveTo>
                    <a:lnTo>
                      <a:pt x="31" y="14"/>
                    </a:lnTo>
                    <a:lnTo>
                      <a:pt x="31"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3" name="Freeform 845"/>
              <p:cNvSpPr>
                <a:spLocks/>
              </p:cNvSpPr>
              <p:nvPr/>
            </p:nvSpPr>
            <p:spPr bwMode="auto">
              <a:xfrm>
                <a:off x="1611" y="2730"/>
                <a:ext cx="49" cy="15"/>
              </a:xfrm>
              <a:custGeom>
                <a:avLst/>
                <a:gdLst>
                  <a:gd name="T0" fmla="*/ 0 w 49"/>
                  <a:gd name="T1" fmla="*/ 14 h 15"/>
                  <a:gd name="T2" fmla="*/ 48 w 49"/>
                  <a:gd name="T3" fmla="*/ 14 h 15"/>
                  <a:gd name="T4" fmla="*/ 48 w 49"/>
                  <a:gd name="T5" fmla="*/ 0 h 15"/>
                  <a:gd name="T6" fmla="*/ 0 w 49"/>
                  <a:gd name="T7" fmla="*/ 0 h 15"/>
                  <a:gd name="T8" fmla="*/ 0 w 49"/>
                  <a:gd name="T9" fmla="*/ 14 h 15"/>
                  <a:gd name="T10" fmla="*/ 0 60000 65536"/>
                  <a:gd name="T11" fmla="*/ 0 60000 65536"/>
                  <a:gd name="T12" fmla="*/ 0 60000 65536"/>
                  <a:gd name="T13" fmla="*/ 0 60000 65536"/>
                  <a:gd name="T14" fmla="*/ 0 60000 65536"/>
                  <a:gd name="T15" fmla="*/ 0 w 49"/>
                  <a:gd name="T16" fmla="*/ 0 h 15"/>
                  <a:gd name="T17" fmla="*/ 49 w 49"/>
                  <a:gd name="T18" fmla="*/ 15 h 15"/>
                </a:gdLst>
                <a:ahLst/>
                <a:cxnLst>
                  <a:cxn ang="T10">
                    <a:pos x="T0" y="T1"/>
                  </a:cxn>
                  <a:cxn ang="T11">
                    <a:pos x="T2" y="T3"/>
                  </a:cxn>
                  <a:cxn ang="T12">
                    <a:pos x="T4" y="T5"/>
                  </a:cxn>
                  <a:cxn ang="T13">
                    <a:pos x="T6" y="T7"/>
                  </a:cxn>
                  <a:cxn ang="T14">
                    <a:pos x="T8" y="T9"/>
                  </a:cxn>
                </a:cxnLst>
                <a:rect l="T15" t="T16" r="T17" b="T18"/>
                <a:pathLst>
                  <a:path w="49" h="15">
                    <a:moveTo>
                      <a:pt x="0" y="14"/>
                    </a:moveTo>
                    <a:lnTo>
                      <a:pt x="48" y="14"/>
                    </a:lnTo>
                    <a:lnTo>
                      <a:pt x="48"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4" name="Freeform 846"/>
              <p:cNvSpPr>
                <a:spLocks/>
              </p:cNvSpPr>
              <p:nvPr/>
            </p:nvSpPr>
            <p:spPr bwMode="auto">
              <a:xfrm>
                <a:off x="1662"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5" name="Freeform 847"/>
              <p:cNvSpPr>
                <a:spLocks/>
              </p:cNvSpPr>
              <p:nvPr/>
            </p:nvSpPr>
            <p:spPr bwMode="auto">
              <a:xfrm>
                <a:off x="1679"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6" name="Freeform 848"/>
              <p:cNvSpPr>
                <a:spLocks/>
              </p:cNvSpPr>
              <p:nvPr/>
            </p:nvSpPr>
            <p:spPr bwMode="auto">
              <a:xfrm>
                <a:off x="1695" y="2730"/>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7" name="Freeform 849"/>
              <p:cNvSpPr>
                <a:spLocks/>
              </p:cNvSpPr>
              <p:nvPr/>
            </p:nvSpPr>
            <p:spPr bwMode="auto">
              <a:xfrm>
                <a:off x="1745" y="2730"/>
                <a:ext cx="115" cy="15"/>
              </a:xfrm>
              <a:custGeom>
                <a:avLst/>
                <a:gdLst>
                  <a:gd name="T0" fmla="*/ 0 w 115"/>
                  <a:gd name="T1" fmla="*/ 14 h 15"/>
                  <a:gd name="T2" fmla="*/ 114 w 115"/>
                  <a:gd name="T3" fmla="*/ 14 h 15"/>
                  <a:gd name="T4" fmla="*/ 114 w 115"/>
                  <a:gd name="T5" fmla="*/ 0 h 15"/>
                  <a:gd name="T6" fmla="*/ 0 w 115"/>
                  <a:gd name="T7" fmla="*/ 0 h 15"/>
                  <a:gd name="T8" fmla="*/ 0 w 115"/>
                  <a:gd name="T9" fmla="*/ 14 h 15"/>
                  <a:gd name="T10" fmla="*/ 0 60000 65536"/>
                  <a:gd name="T11" fmla="*/ 0 60000 65536"/>
                  <a:gd name="T12" fmla="*/ 0 60000 65536"/>
                  <a:gd name="T13" fmla="*/ 0 60000 65536"/>
                  <a:gd name="T14" fmla="*/ 0 60000 65536"/>
                  <a:gd name="T15" fmla="*/ 0 w 115"/>
                  <a:gd name="T16" fmla="*/ 0 h 15"/>
                  <a:gd name="T17" fmla="*/ 115 w 115"/>
                  <a:gd name="T18" fmla="*/ 15 h 15"/>
                </a:gdLst>
                <a:ahLst/>
                <a:cxnLst>
                  <a:cxn ang="T10">
                    <a:pos x="T0" y="T1"/>
                  </a:cxn>
                  <a:cxn ang="T11">
                    <a:pos x="T2" y="T3"/>
                  </a:cxn>
                  <a:cxn ang="T12">
                    <a:pos x="T4" y="T5"/>
                  </a:cxn>
                  <a:cxn ang="T13">
                    <a:pos x="T6" y="T7"/>
                  </a:cxn>
                  <a:cxn ang="T14">
                    <a:pos x="T8" y="T9"/>
                  </a:cxn>
                </a:cxnLst>
                <a:rect l="T15" t="T16" r="T17" b="T18"/>
                <a:pathLst>
                  <a:path w="115" h="15">
                    <a:moveTo>
                      <a:pt x="0" y="14"/>
                    </a:moveTo>
                    <a:lnTo>
                      <a:pt x="114" y="14"/>
                    </a:lnTo>
                    <a:lnTo>
                      <a:pt x="1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8" name="Freeform 850"/>
              <p:cNvSpPr>
                <a:spLocks/>
              </p:cNvSpPr>
              <p:nvPr/>
            </p:nvSpPr>
            <p:spPr bwMode="auto">
              <a:xfrm>
                <a:off x="1862" y="2730"/>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9" name="Freeform 851"/>
              <p:cNvSpPr>
                <a:spLocks/>
              </p:cNvSpPr>
              <p:nvPr/>
            </p:nvSpPr>
            <p:spPr bwMode="auto">
              <a:xfrm>
                <a:off x="1878" y="2730"/>
                <a:ext cx="198" cy="15"/>
              </a:xfrm>
              <a:custGeom>
                <a:avLst/>
                <a:gdLst>
                  <a:gd name="T0" fmla="*/ 0 w 198"/>
                  <a:gd name="T1" fmla="*/ 14 h 15"/>
                  <a:gd name="T2" fmla="*/ 197 w 198"/>
                  <a:gd name="T3" fmla="*/ 14 h 15"/>
                  <a:gd name="T4" fmla="*/ 197 w 198"/>
                  <a:gd name="T5" fmla="*/ 0 h 15"/>
                  <a:gd name="T6" fmla="*/ 0 w 198"/>
                  <a:gd name="T7" fmla="*/ 0 h 15"/>
                  <a:gd name="T8" fmla="*/ 0 w 198"/>
                  <a:gd name="T9" fmla="*/ 14 h 15"/>
                  <a:gd name="T10" fmla="*/ 0 60000 65536"/>
                  <a:gd name="T11" fmla="*/ 0 60000 65536"/>
                  <a:gd name="T12" fmla="*/ 0 60000 65536"/>
                  <a:gd name="T13" fmla="*/ 0 60000 65536"/>
                  <a:gd name="T14" fmla="*/ 0 60000 65536"/>
                  <a:gd name="T15" fmla="*/ 0 w 198"/>
                  <a:gd name="T16" fmla="*/ 0 h 15"/>
                  <a:gd name="T17" fmla="*/ 198 w 198"/>
                  <a:gd name="T18" fmla="*/ 15 h 15"/>
                </a:gdLst>
                <a:ahLst/>
                <a:cxnLst>
                  <a:cxn ang="T10">
                    <a:pos x="T0" y="T1"/>
                  </a:cxn>
                  <a:cxn ang="T11">
                    <a:pos x="T2" y="T3"/>
                  </a:cxn>
                  <a:cxn ang="T12">
                    <a:pos x="T4" y="T5"/>
                  </a:cxn>
                  <a:cxn ang="T13">
                    <a:pos x="T6" y="T7"/>
                  </a:cxn>
                  <a:cxn ang="T14">
                    <a:pos x="T8" y="T9"/>
                  </a:cxn>
                </a:cxnLst>
                <a:rect l="T15" t="T16" r="T17" b="T18"/>
                <a:pathLst>
                  <a:path w="198" h="15">
                    <a:moveTo>
                      <a:pt x="0" y="14"/>
                    </a:moveTo>
                    <a:lnTo>
                      <a:pt x="197" y="14"/>
                    </a:lnTo>
                    <a:lnTo>
                      <a:pt x="197"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0" name="Freeform 852"/>
              <p:cNvSpPr>
                <a:spLocks/>
              </p:cNvSpPr>
              <p:nvPr/>
            </p:nvSpPr>
            <p:spPr bwMode="auto">
              <a:xfrm>
                <a:off x="2077"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1" name="Freeform 853"/>
              <p:cNvSpPr>
                <a:spLocks/>
              </p:cNvSpPr>
              <p:nvPr/>
            </p:nvSpPr>
            <p:spPr bwMode="auto">
              <a:xfrm>
                <a:off x="2094"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2" name="Freeform 854"/>
              <p:cNvSpPr>
                <a:spLocks/>
              </p:cNvSpPr>
              <p:nvPr/>
            </p:nvSpPr>
            <p:spPr bwMode="auto">
              <a:xfrm>
                <a:off x="1430"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3" name="Freeform 855"/>
              <p:cNvSpPr>
                <a:spLocks/>
              </p:cNvSpPr>
              <p:nvPr/>
            </p:nvSpPr>
            <p:spPr bwMode="auto">
              <a:xfrm>
                <a:off x="1479" y="2715"/>
                <a:ext cx="33" cy="15"/>
              </a:xfrm>
              <a:custGeom>
                <a:avLst/>
                <a:gdLst>
                  <a:gd name="T0" fmla="*/ 0 w 33"/>
                  <a:gd name="T1" fmla="*/ 14 h 15"/>
                  <a:gd name="T2" fmla="*/ 32 w 33"/>
                  <a:gd name="T3" fmla="*/ 14 h 15"/>
                  <a:gd name="T4" fmla="*/ 32 w 33"/>
                  <a:gd name="T5" fmla="*/ 0 h 15"/>
                  <a:gd name="T6" fmla="*/ 0 w 33"/>
                  <a:gd name="T7" fmla="*/ 0 h 15"/>
                  <a:gd name="T8" fmla="*/ 0 w 33"/>
                  <a:gd name="T9" fmla="*/ 14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0" y="14"/>
                    </a:moveTo>
                    <a:lnTo>
                      <a:pt x="32" y="14"/>
                    </a:lnTo>
                    <a:lnTo>
                      <a:pt x="32"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4" name="Freeform 856"/>
              <p:cNvSpPr>
                <a:spLocks/>
              </p:cNvSpPr>
              <p:nvPr/>
            </p:nvSpPr>
            <p:spPr bwMode="auto">
              <a:xfrm>
                <a:off x="1513" y="2715"/>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5" name="Freeform 857"/>
              <p:cNvSpPr>
                <a:spLocks/>
              </p:cNvSpPr>
              <p:nvPr/>
            </p:nvSpPr>
            <p:spPr bwMode="auto">
              <a:xfrm>
                <a:off x="1563"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6" name="Freeform 858"/>
              <p:cNvSpPr>
                <a:spLocks/>
              </p:cNvSpPr>
              <p:nvPr/>
            </p:nvSpPr>
            <p:spPr bwMode="auto">
              <a:xfrm>
                <a:off x="1579" y="2715"/>
                <a:ext cx="49" cy="15"/>
              </a:xfrm>
              <a:custGeom>
                <a:avLst/>
                <a:gdLst>
                  <a:gd name="T0" fmla="*/ 0 w 49"/>
                  <a:gd name="T1" fmla="*/ 14 h 15"/>
                  <a:gd name="T2" fmla="*/ 48 w 49"/>
                  <a:gd name="T3" fmla="*/ 14 h 15"/>
                  <a:gd name="T4" fmla="*/ 48 w 49"/>
                  <a:gd name="T5" fmla="*/ 0 h 15"/>
                  <a:gd name="T6" fmla="*/ 0 w 49"/>
                  <a:gd name="T7" fmla="*/ 0 h 15"/>
                  <a:gd name="T8" fmla="*/ 0 w 49"/>
                  <a:gd name="T9" fmla="*/ 14 h 15"/>
                  <a:gd name="T10" fmla="*/ 0 60000 65536"/>
                  <a:gd name="T11" fmla="*/ 0 60000 65536"/>
                  <a:gd name="T12" fmla="*/ 0 60000 65536"/>
                  <a:gd name="T13" fmla="*/ 0 60000 65536"/>
                  <a:gd name="T14" fmla="*/ 0 60000 65536"/>
                  <a:gd name="T15" fmla="*/ 0 w 49"/>
                  <a:gd name="T16" fmla="*/ 0 h 15"/>
                  <a:gd name="T17" fmla="*/ 49 w 49"/>
                  <a:gd name="T18" fmla="*/ 15 h 15"/>
                </a:gdLst>
                <a:ahLst/>
                <a:cxnLst>
                  <a:cxn ang="T10">
                    <a:pos x="T0" y="T1"/>
                  </a:cxn>
                  <a:cxn ang="T11">
                    <a:pos x="T2" y="T3"/>
                  </a:cxn>
                  <a:cxn ang="T12">
                    <a:pos x="T4" y="T5"/>
                  </a:cxn>
                  <a:cxn ang="T13">
                    <a:pos x="T6" y="T7"/>
                  </a:cxn>
                  <a:cxn ang="T14">
                    <a:pos x="T8" y="T9"/>
                  </a:cxn>
                </a:cxnLst>
                <a:rect l="T15" t="T16" r="T17" b="T18"/>
                <a:pathLst>
                  <a:path w="49" h="15">
                    <a:moveTo>
                      <a:pt x="0" y="14"/>
                    </a:moveTo>
                    <a:lnTo>
                      <a:pt x="48" y="14"/>
                    </a:lnTo>
                    <a:lnTo>
                      <a:pt x="48"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7" name="Freeform 859"/>
              <p:cNvSpPr>
                <a:spLocks/>
              </p:cNvSpPr>
              <p:nvPr/>
            </p:nvSpPr>
            <p:spPr bwMode="auto">
              <a:xfrm>
                <a:off x="1629"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8" name="Freeform 860"/>
              <p:cNvSpPr>
                <a:spLocks/>
              </p:cNvSpPr>
              <p:nvPr/>
            </p:nvSpPr>
            <p:spPr bwMode="auto">
              <a:xfrm>
                <a:off x="1645" y="2715"/>
                <a:ext cx="98" cy="15"/>
              </a:xfrm>
              <a:custGeom>
                <a:avLst/>
                <a:gdLst>
                  <a:gd name="T0" fmla="*/ 0 w 98"/>
                  <a:gd name="T1" fmla="*/ 14 h 15"/>
                  <a:gd name="T2" fmla="*/ 97 w 98"/>
                  <a:gd name="T3" fmla="*/ 14 h 15"/>
                  <a:gd name="T4" fmla="*/ 97 w 98"/>
                  <a:gd name="T5" fmla="*/ 0 h 15"/>
                  <a:gd name="T6" fmla="*/ 0 w 98"/>
                  <a:gd name="T7" fmla="*/ 0 h 15"/>
                  <a:gd name="T8" fmla="*/ 0 w 98"/>
                  <a:gd name="T9" fmla="*/ 14 h 15"/>
                  <a:gd name="T10" fmla="*/ 0 60000 65536"/>
                  <a:gd name="T11" fmla="*/ 0 60000 65536"/>
                  <a:gd name="T12" fmla="*/ 0 60000 65536"/>
                  <a:gd name="T13" fmla="*/ 0 60000 65536"/>
                  <a:gd name="T14" fmla="*/ 0 60000 65536"/>
                  <a:gd name="T15" fmla="*/ 0 w 98"/>
                  <a:gd name="T16" fmla="*/ 0 h 15"/>
                  <a:gd name="T17" fmla="*/ 98 w 98"/>
                  <a:gd name="T18" fmla="*/ 15 h 15"/>
                </a:gdLst>
                <a:ahLst/>
                <a:cxnLst>
                  <a:cxn ang="T10">
                    <a:pos x="T0" y="T1"/>
                  </a:cxn>
                  <a:cxn ang="T11">
                    <a:pos x="T2" y="T3"/>
                  </a:cxn>
                  <a:cxn ang="T12">
                    <a:pos x="T4" y="T5"/>
                  </a:cxn>
                  <a:cxn ang="T13">
                    <a:pos x="T6" y="T7"/>
                  </a:cxn>
                  <a:cxn ang="T14">
                    <a:pos x="T8" y="T9"/>
                  </a:cxn>
                </a:cxnLst>
                <a:rect l="T15" t="T16" r="T17" b="T18"/>
                <a:pathLst>
                  <a:path w="98" h="15">
                    <a:moveTo>
                      <a:pt x="0" y="14"/>
                    </a:moveTo>
                    <a:lnTo>
                      <a:pt x="97" y="14"/>
                    </a:lnTo>
                    <a:lnTo>
                      <a:pt x="9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9" name="Freeform 861"/>
              <p:cNvSpPr>
                <a:spLocks/>
              </p:cNvSpPr>
              <p:nvPr/>
            </p:nvSpPr>
            <p:spPr bwMode="auto">
              <a:xfrm>
                <a:off x="174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0" name="Freeform 862"/>
              <p:cNvSpPr>
                <a:spLocks/>
              </p:cNvSpPr>
              <p:nvPr/>
            </p:nvSpPr>
            <p:spPr bwMode="auto">
              <a:xfrm>
                <a:off x="1762" y="2715"/>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1" name="Freeform 863"/>
              <p:cNvSpPr>
                <a:spLocks/>
              </p:cNvSpPr>
              <p:nvPr/>
            </p:nvSpPr>
            <p:spPr bwMode="auto">
              <a:xfrm>
                <a:off x="1778"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2" name="Freeform 864"/>
              <p:cNvSpPr>
                <a:spLocks/>
              </p:cNvSpPr>
              <p:nvPr/>
            </p:nvSpPr>
            <p:spPr bwMode="auto">
              <a:xfrm>
                <a:off x="179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3" name="Freeform 865"/>
              <p:cNvSpPr>
                <a:spLocks/>
              </p:cNvSpPr>
              <p:nvPr/>
            </p:nvSpPr>
            <p:spPr bwMode="auto">
              <a:xfrm>
                <a:off x="1811"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4" name="Freeform 866"/>
              <p:cNvSpPr>
                <a:spLocks/>
              </p:cNvSpPr>
              <p:nvPr/>
            </p:nvSpPr>
            <p:spPr bwMode="auto">
              <a:xfrm>
                <a:off x="1828"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5" name="Freeform 867"/>
              <p:cNvSpPr>
                <a:spLocks/>
              </p:cNvSpPr>
              <p:nvPr/>
            </p:nvSpPr>
            <p:spPr bwMode="auto">
              <a:xfrm>
                <a:off x="184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6" name="Freeform 868"/>
              <p:cNvSpPr>
                <a:spLocks/>
              </p:cNvSpPr>
              <p:nvPr/>
            </p:nvSpPr>
            <p:spPr bwMode="auto">
              <a:xfrm>
                <a:off x="1862" y="2715"/>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7" name="Freeform 869"/>
              <p:cNvSpPr>
                <a:spLocks/>
              </p:cNvSpPr>
              <p:nvPr/>
            </p:nvSpPr>
            <p:spPr bwMode="auto">
              <a:xfrm>
                <a:off x="1911"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8" name="Freeform 870"/>
              <p:cNvSpPr>
                <a:spLocks/>
              </p:cNvSpPr>
              <p:nvPr/>
            </p:nvSpPr>
            <p:spPr bwMode="auto">
              <a:xfrm>
                <a:off x="1927"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9" name="Freeform 871"/>
              <p:cNvSpPr>
                <a:spLocks/>
              </p:cNvSpPr>
              <p:nvPr/>
            </p:nvSpPr>
            <p:spPr bwMode="auto">
              <a:xfrm>
                <a:off x="1943" y="2715"/>
                <a:ext cx="33" cy="15"/>
              </a:xfrm>
              <a:custGeom>
                <a:avLst/>
                <a:gdLst>
                  <a:gd name="T0" fmla="*/ 0 w 33"/>
                  <a:gd name="T1" fmla="*/ 14 h 15"/>
                  <a:gd name="T2" fmla="*/ 32 w 33"/>
                  <a:gd name="T3" fmla="*/ 14 h 15"/>
                  <a:gd name="T4" fmla="*/ 32 w 33"/>
                  <a:gd name="T5" fmla="*/ 0 h 15"/>
                  <a:gd name="T6" fmla="*/ 0 w 33"/>
                  <a:gd name="T7" fmla="*/ 0 h 15"/>
                  <a:gd name="T8" fmla="*/ 0 w 33"/>
                  <a:gd name="T9" fmla="*/ 14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0" y="14"/>
                    </a:moveTo>
                    <a:lnTo>
                      <a:pt x="32" y="14"/>
                    </a:lnTo>
                    <a:lnTo>
                      <a:pt x="32"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0" name="Freeform 872"/>
              <p:cNvSpPr>
                <a:spLocks/>
              </p:cNvSpPr>
              <p:nvPr/>
            </p:nvSpPr>
            <p:spPr bwMode="auto">
              <a:xfrm>
                <a:off x="1977" y="2715"/>
                <a:ext cx="115" cy="15"/>
              </a:xfrm>
              <a:custGeom>
                <a:avLst/>
                <a:gdLst>
                  <a:gd name="T0" fmla="*/ 0 w 115"/>
                  <a:gd name="T1" fmla="*/ 14 h 15"/>
                  <a:gd name="T2" fmla="*/ 114 w 115"/>
                  <a:gd name="T3" fmla="*/ 14 h 15"/>
                  <a:gd name="T4" fmla="*/ 114 w 115"/>
                  <a:gd name="T5" fmla="*/ 0 h 15"/>
                  <a:gd name="T6" fmla="*/ 0 w 115"/>
                  <a:gd name="T7" fmla="*/ 0 h 15"/>
                  <a:gd name="T8" fmla="*/ 0 w 115"/>
                  <a:gd name="T9" fmla="*/ 14 h 15"/>
                  <a:gd name="T10" fmla="*/ 0 60000 65536"/>
                  <a:gd name="T11" fmla="*/ 0 60000 65536"/>
                  <a:gd name="T12" fmla="*/ 0 60000 65536"/>
                  <a:gd name="T13" fmla="*/ 0 60000 65536"/>
                  <a:gd name="T14" fmla="*/ 0 60000 65536"/>
                  <a:gd name="T15" fmla="*/ 0 w 115"/>
                  <a:gd name="T16" fmla="*/ 0 h 15"/>
                  <a:gd name="T17" fmla="*/ 115 w 115"/>
                  <a:gd name="T18" fmla="*/ 15 h 15"/>
                </a:gdLst>
                <a:ahLst/>
                <a:cxnLst>
                  <a:cxn ang="T10">
                    <a:pos x="T0" y="T1"/>
                  </a:cxn>
                  <a:cxn ang="T11">
                    <a:pos x="T2" y="T3"/>
                  </a:cxn>
                  <a:cxn ang="T12">
                    <a:pos x="T4" y="T5"/>
                  </a:cxn>
                  <a:cxn ang="T13">
                    <a:pos x="T6" y="T7"/>
                  </a:cxn>
                  <a:cxn ang="T14">
                    <a:pos x="T8" y="T9"/>
                  </a:cxn>
                </a:cxnLst>
                <a:rect l="T15" t="T16" r="T17" b="T18"/>
                <a:pathLst>
                  <a:path w="115" h="15">
                    <a:moveTo>
                      <a:pt x="0" y="14"/>
                    </a:moveTo>
                    <a:lnTo>
                      <a:pt x="114" y="14"/>
                    </a:lnTo>
                    <a:lnTo>
                      <a:pt x="1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1" name="Freeform 873"/>
              <p:cNvSpPr>
                <a:spLocks/>
              </p:cNvSpPr>
              <p:nvPr/>
            </p:nvSpPr>
            <p:spPr bwMode="auto">
              <a:xfrm>
                <a:off x="2094"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2" name="Freeform 874"/>
              <p:cNvSpPr>
                <a:spLocks/>
              </p:cNvSpPr>
              <p:nvPr/>
            </p:nvSpPr>
            <p:spPr bwMode="auto">
              <a:xfrm>
                <a:off x="1412" y="2700"/>
                <a:ext cx="33" cy="14"/>
              </a:xfrm>
              <a:custGeom>
                <a:avLst/>
                <a:gdLst>
                  <a:gd name="T0" fmla="*/ 0 w 33"/>
                  <a:gd name="T1" fmla="*/ 13 h 14"/>
                  <a:gd name="T2" fmla="*/ 32 w 33"/>
                  <a:gd name="T3" fmla="*/ 13 h 14"/>
                  <a:gd name="T4" fmla="*/ 32 w 33"/>
                  <a:gd name="T5" fmla="*/ 0 h 14"/>
                  <a:gd name="T6" fmla="*/ 0 w 33"/>
                  <a:gd name="T7" fmla="*/ 0 h 14"/>
                  <a:gd name="T8" fmla="*/ 0 w 33"/>
                  <a:gd name="T9" fmla="*/ 13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0" y="13"/>
                    </a:moveTo>
                    <a:lnTo>
                      <a:pt x="32" y="13"/>
                    </a:lnTo>
                    <a:lnTo>
                      <a:pt x="32" y="0"/>
                    </a:lnTo>
                    <a:lnTo>
                      <a:pt x="0" y="0"/>
                    </a:lnTo>
                    <a:lnTo>
                      <a:pt x="0" y="13"/>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3" name="Freeform 875"/>
              <p:cNvSpPr>
                <a:spLocks/>
              </p:cNvSpPr>
              <p:nvPr/>
            </p:nvSpPr>
            <p:spPr bwMode="auto">
              <a:xfrm>
                <a:off x="1463" y="2700"/>
                <a:ext cx="14" cy="14"/>
              </a:xfrm>
              <a:custGeom>
                <a:avLst/>
                <a:gdLst>
                  <a:gd name="T0" fmla="*/ 0 w 14"/>
                  <a:gd name="T1" fmla="*/ 13 h 14"/>
                  <a:gd name="T2" fmla="*/ 13 w 14"/>
                  <a:gd name="T3" fmla="*/ 13 h 14"/>
                  <a:gd name="T4" fmla="*/ 13 w 14"/>
                  <a:gd name="T5" fmla="*/ 0 h 14"/>
                  <a:gd name="T6" fmla="*/ 0 w 14"/>
                  <a:gd name="T7" fmla="*/ 0 h 14"/>
                  <a:gd name="T8" fmla="*/ 0 w 14"/>
                  <a:gd name="T9" fmla="*/ 13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13"/>
                    </a:moveTo>
                    <a:lnTo>
                      <a:pt x="13" y="13"/>
                    </a:lnTo>
                    <a:lnTo>
                      <a:pt x="13" y="0"/>
                    </a:lnTo>
                    <a:lnTo>
                      <a:pt x="0" y="0"/>
                    </a:lnTo>
                    <a:lnTo>
                      <a:pt x="0" y="13"/>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4" name="Freeform 876"/>
              <p:cNvSpPr>
                <a:spLocks/>
              </p:cNvSpPr>
              <p:nvPr/>
            </p:nvSpPr>
            <p:spPr bwMode="auto">
              <a:xfrm>
                <a:off x="1479" y="2700"/>
                <a:ext cx="49" cy="14"/>
              </a:xfrm>
              <a:custGeom>
                <a:avLst/>
                <a:gdLst>
                  <a:gd name="T0" fmla="*/ 0 w 49"/>
                  <a:gd name="T1" fmla="*/ 13 h 14"/>
                  <a:gd name="T2" fmla="*/ 48 w 49"/>
                  <a:gd name="T3" fmla="*/ 13 h 14"/>
                  <a:gd name="T4" fmla="*/ 48 w 49"/>
                  <a:gd name="T5" fmla="*/ 0 h 14"/>
                  <a:gd name="T6" fmla="*/ 0 w 49"/>
                  <a:gd name="T7" fmla="*/ 0 h 14"/>
                  <a:gd name="T8" fmla="*/ 0 w 49"/>
                  <a:gd name="T9" fmla="*/ 13 h 14"/>
                  <a:gd name="T10" fmla="*/ 0 60000 65536"/>
                  <a:gd name="T11" fmla="*/ 0 60000 65536"/>
                  <a:gd name="T12" fmla="*/ 0 60000 65536"/>
                  <a:gd name="T13" fmla="*/ 0 60000 65536"/>
                  <a:gd name="T14" fmla="*/ 0 60000 65536"/>
                  <a:gd name="T15" fmla="*/ 0 w 49"/>
                  <a:gd name="T16" fmla="*/ 0 h 14"/>
                  <a:gd name="T17" fmla="*/ 49 w 49"/>
                  <a:gd name="T18" fmla="*/ 14 h 14"/>
                </a:gdLst>
                <a:ahLst/>
                <a:cxnLst>
                  <a:cxn ang="T10">
                    <a:pos x="T0" y="T1"/>
                  </a:cxn>
                  <a:cxn ang="T11">
                    <a:pos x="T2" y="T3"/>
                  </a:cxn>
                  <a:cxn ang="T12">
                    <a:pos x="T4" y="T5"/>
                  </a:cxn>
                  <a:cxn ang="T13">
                    <a:pos x="T6" y="T7"/>
                  </a:cxn>
                  <a:cxn ang="T14">
                    <a:pos x="T8" y="T9"/>
                  </a:cxn>
                </a:cxnLst>
                <a:rect l="T15" t="T16" r="T17" b="T18"/>
                <a:pathLst>
                  <a:path w="49" h="14">
                    <a:moveTo>
                      <a:pt x="0" y="13"/>
                    </a:moveTo>
                    <a:lnTo>
                      <a:pt x="48" y="13"/>
                    </a:lnTo>
                    <a:lnTo>
                      <a:pt x="48"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5" name="Freeform 877"/>
              <p:cNvSpPr>
                <a:spLocks/>
              </p:cNvSpPr>
              <p:nvPr/>
            </p:nvSpPr>
            <p:spPr bwMode="auto">
              <a:xfrm>
                <a:off x="1530" y="2700"/>
                <a:ext cx="130" cy="14"/>
              </a:xfrm>
              <a:custGeom>
                <a:avLst/>
                <a:gdLst>
                  <a:gd name="T0" fmla="*/ 0 w 130"/>
                  <a:gd name="T1" fmla="*/ 13 h 14"/>
                  <a:gd name="T2" fmla="*/ 129 w 130"/>
                  <a:gd name="T3" fmla="*/ 13 h 14"/>
                  <a:gd name="T4" fmla="*/ 129 w 130"/>
                  <a:gd name="T5" fmla="*/ 0 h 14"/>
                  <a:gd name="T6" fmla="*/ 0 w 130"/>
                  <a:gd name="T7" fmla="*/ 0 h 14"/>
                  <a:gd name="T8" fmla="*/ 0 w 130"/>
                  <a:gd name="T9" fmla="*/ 13 h 14"/>
                  <a:gd name="T10" fmla="*/ 0 60000 65536"/>
                  <a:gd name="T11" fmla="*/ 0 60000 65536"/>
                  <a:gd name="T12" fmla="*/ 0 60000 65536"/>
                  <a:gd name="T13" fmla="*/ 0 60000 65536"/>
                  <a:gd name="T14" fmla="*/ 0 60000 65536"/>
                  <a:gd name="T15" fmla="*/ 0 w 130"/>
                  <a:gd name="T16" fmla="*/ 0 h 14"/>
                  <a:gd name="T17" fmla="*/ 130 w 130"/>
                  <a:gd name="T18" fmla="*/ 14 h 14"/>
                </a:gdLst>
                <a:ahLst/>
                <a:cxnLst>
                  <a:cxn ang="T10">
                    <a:pos x="T0" y="T1"/>
                  </a:cxn>
                  <a:cxn ang="T11">
                    <a:pos x="T2" y="T3"/>
                  </a:cxn>
                  <a:cxn ang="T12">
                    <a:pos x="T4" y="T5"/>
                  </a:cxn>
                  <a:cxn ang="T13">
                    <a:pos x="T6" y="T7"/>
                  </a:cxn>
                  <a:cxn ang="T14">
                    <a:pos x="T8" y="T9"/>
                  </a:cxn>
                </a:cxnLst>
                <a:rect l="T15" t="T16" r="T17" b="T18"/>
                <a:pathLst>
                  <a:path w="130" h="14">
                    <a:moveTo>
                      <a:pt x="0" y="13"/>
                    </a:moveTo>
                    <a:lnTo>
                      <a:pt x="129" y="13"/>
                    </a:lnTo>
                    <a:lnTo>
                      <a:pt x="129"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6" name="Freeform 878"/>
              <p:cNvSpPr>
                <a:spLocks/>
              </p:cNvSpPr>
              <p:nvPr/>
            </p:nvSpPr>
            <p:spPr bwMode="auto">
              <a:xfrm>
                <a:off x="1662"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7" name="Freeform 879"/>
              <p:cNvSpPr>
                <a:spLocks/>
              </p:cNvSpPr>
              <p:nvPr/>
            </p:nvSpPr>
            <p:spPr bwMode="auto">
              <a:xfrm>
                <a:off x="1679" y="2700"/>
                <a:ext cx="64" cy="14"/>
              </a:xfrm>
              <a:custGeom>
                <a:avLst/>
                <a:gdLst>
                  <a:gd name="T0" fmla="*/ 0 w 64"/>
                  <a:gd name="T1" fmla="*/ 13 h 14"/>
                  <a:gd name="T2" fmla="*/ 63 w 64"/>
                  <a:gd name="T3" fmla="*/ 13 h 14"/>
                  <a:gd name="T4" fmla="*/ 63 w 64"/>
                  <a:gd name="T5" fmla="*/ 0 h 14"/>
                  <a:gd name="T6" fmla="*/ 0 w 64"/>
                  <a:gd name="T7" fmla="*/ 0 h 14"/>
                  <a:gd name="T8" fmla="*/ 0 w 64"/>
                  <a:gd name="T9" fmla="*/ 13 h 14"/>
                  <a:gd name="T10" fmla="*/ 0 60000 65536"/>
                  <a:gd name="T11" fmla="*/ 0 60000 65536"/>
                  <a:gd name="T12" fmla="*/ 0 60000 65536"/>
                  <a:gd name="T13" fmla="*/ 0 60000 65536"/>
                  <a:gd name="T14" fmla="*/ 0 60000 65536"/>
                  <a:gd name="T15" fmla="*/ 0 w 64"/>
                  <a:gd name="T16" fmla="*/ 0 h 14"/>
                  <a:gd name="T17" fmla="*/ 64 w 64"/>
                  <a:gd name="T18" fmla="*/ 14 h 14"/>
                </a:gdLst>
                <a:ahLst/>
                <a:cxnLst>
                  <a:cxn ang="T10">
                    <a:pos x="T0" y="T1"/>
                  </a:cxn>
                  <a:cxn ang="T11">
                    <a:pos x="T2" y="T3"/>
                  </a:cxn>
                  <a:cxn ang="T12">
                    <a:pos x="T4" y="T5"/>
                  </a:cxn>
                  <a:cxn ang="T13">
                    <a:pos x="T6" y="T7"/>
                  </a:cxn>
                  <a:cxn ang="T14">
                    <a:pos x="T8" y="T9"/>
                  </a:cxn>
                </a:cxnLst>
                <a:rect l="T15" t="T16" r="T17" b="T18"/>
                <a:pathLst>
                  <a:path w="64" h="14">
                    <a:moveTo>
                      <a:pt x="0" y="13"/>
                    </a:moveTo>
                    <a:lnTo>
                      <a:pt x="63" y="13"/>
                    </a:lnTo>
                    <a:lnTo>
                      <a:pt x="63"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8" name="Freeform 880"/>
              <p:cNvSpPr>
                <a:spLocks/>
              </p:cNvSpPr>
              <p:nvPr/>
            </p:nvSpPr>
            <p:spPr bwMode="auto">
              <a:xfrm>
                <a:off x="1745" y="2700"/>
                <a:ext cx="31" cy="14"/>
              </a:xfrm>
              <a:custGeom>
                <a:avLst/>
                <a:gdLst>
                  <a:gd name="T0" fmla="*/ 0 w 31"/>
                  <a:gd name="T1" fmla="*/ 13 h 14"/>
                  <a:gd name="T2" fmla="*/ 30 w 31"/>
                  <a:gd name="T3" fmla="*/ 13 h 14"/>
                  <a:gd name="T4" fmla="*/ 30 w 31"/>
                  <a:gd name="T5" fmla="*/ 0 h 14"/>
                  <a:gd name="T6" fmla="*/ 0 w 31"/>
                  <a:gd name="T7" fmla="*/ 0 h 14"/>
                  <a:gd name="T8" fmla="*/ 0 w 31"/>
                  <a:gd name="T9" fmla="*/ 13 h 14"/>
                  <a:gd name="T10" fmla="*/ 0 60000 65536"/>
                  <a:gd name="T11" fmla="*/ 0 60000 65536"/>
                  <a:gd name="T12" fmla="*/ 0 60000 65536"/>
                  <a:gd name="T13" fmla="*/ 0 60000 65536"/>
                  <a:gd name="T14" fmla="*/ 0 60000 65536"/>
                  <a:gd name="T15" fmla="*/ 0 w 31"/>
                  <a:gd name="T16" fmla="*/ 0 h 14"/>
                  <a:gd name="T17" fmla="*/ 31 w 31"/>
                  <a:gd name="T18" fmla="*/ 14 h 14"/>
                </a:gdLst>
                <a:ahLst/>
                <a:cxnLst>
                  <a:cxn ang="T10">
                    <a:pos x="T0" y="T1"/>
                  </a:cxn>
                  <a:cxn ang="T11">
                    <a:pos x="T2" y="T3"/>
                  </a:cxn>
                  <a:cxn ang="T12">
                    <a:pos x="T4" y="T5"/>
                  </a:cxn>
                  <a:cxn ang="T13">
                    <a:pos x="T6" y="T7"/>
                  </a:cxn>
                  <a:cxn ang="T14">
                    <a:pos x="T8" y="T9"/>
                  </a:cxn>
                </a:cxnLst>
                <a:rect l="T15" t="T16" r="T17" b="T18"/>
                <a:pathLst>
                  <a:path w="31" h="14">
                    <a:moveTo>
                      <a:pt x="0" y="13"/>
                    </a:moveTo>
                    <a:lnTo>
                      <a:pt x="30" y="13"/>
                    </a:lnTo>
                    <a:lnTo>
                      <a:pt x="3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9" name="Freeform 881"/>
              <p:cNvSpPr>
                <a:spLocks/>
              </p:cNvSpPr>
              <p:nvPr/>
            </p:nvSpPr>
            <p:spPr bwMode="auto">
              <a:xfrm>
                <a:off x="1778" y="2700"/>
                <a:ext cx="32" cy="14"/>
              </a:xfrm>
              <a:custGeom>
                <a:avLst/>
                <a:gdLst>
                  <a:gd name="T0" fmla="*/ 0 w 32"/>
                  <a:gd name="T1" fmla="*/ 13 h 14"/>
                  <a:gd name="T2" fmla="*/ 31 w 32"/>
                  <a:gd name="T3" fmla="*/ 13 h 14"/>
                  <a:gd name="T4" fmla="*/ 31 w 32"/>
                  <a:gd name="T5" fmla="*/ 0 h 14"/>
                  <a:gd name="T6" fmla="*/ 0 w 32"/>
                  <a:gd name="T7" fmla="*/ 0 h 14"/>
                  <a:gd name="T8" fmla="*/ 0 w 32"/>
                  <a:gd name="T9" fmla="*/ 13 h 14"/>
                  <a:gd name="T10" fmla="*/ 0 60000 65536"/>
                  <a:gd name="T11" fmla="*/ 0 60000 65536"/>
                  <a:gd name="T12" fmla="*/ 0 60000 65536"/>
                  <a:gd name="T13" fmla="*/ 0 60000 65536"/>
                  <a:gd name="T14" fmla="*/ 0 60000 65536"/>
                  <a:gd name="T15" fmla="*/ 0 w 32"/>
                  <a:gd name="T16" fmla="*/ 0 h 14"/>
                  <a:gd name="T17" fmla="*/ 32 w 32"/>
                  <a:gd name="T18" fmla="*/ 14 h 14"/>
                </a:gdLst>
                <a:ahLst/>
                <a:cxnLst>
                  <a:cxn ang="T10">
                    <a:pos x="T0" y="T1"/>
                  </a:cxn>
                  <a:cxn ang="T11">
                    <a:pos x="T2" y="T3"/>
                  </a:cxn>
                  <a:cxn ang="T12">
                    <a:pos x="T4" y="T5"/>
                  </a:cxn>
                  <a:cxn ang="T13">
                    <a:pos x="T6" y="T7"/>
                  </a:cxn>
                  <a:cxn ang="T14">
                    <a:pos x="T8" y="T9"/>
                  </a:cxn>
                </a:cxnLst>
                <a:rect l="T15" t="T16" r="T17" b="T18"/>
                <a:pathLst>
                  <a:path w="32" h="14">
                    <a:moveTo>
                      <a:pt x="0" y="13"/>
                    </a:moveTo>
                    <a:lnTo>
                      <a:pt x="31" y="13"/>
                    </a:lnTo>
                    <a:lnTo>
                      <a:pt x="31"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0" name="Freeform 882"/>
              <p:cNvSpPr>
                <a:spLocks/>
              </p:cNvSpPr>
              <p:nvPr/>
            </p:nvSpPr>
            <p:spPr bwMode="auto">
              <a:xfrm>
                <a:off x="1811" y="2700"/>
                <a:ext cx="16" cy="14"/>
              </a:xfrm>
              <a:custGeom>
                <a:avLst/>
                <a:gdLst>
                  <a:gd name="T0" fmla="*/ 0 w 16"/>
                  <a:gd name="T1" fmla="*/ 13 h 14"/>
                  <a:gd name="T2" fmla="*/ 15 w 16"/>
                  <a:gd name="T3" fmla="*/ 13 h 14"/>
                  <a:gd name="T4" fmla="*/ 15 w 16"/>
                  <a:gd name="T5" fmla="*/ 0 h 14"/>
                  <a:gd name="T6" fmla="*/ 0 w 16"/>
                  <a:gd name="T7" fmla="*/ 0 h 14"/>
                  <a:gd name="T8" fmla="*/ 0 w 16"/>
                  <a:gd name="T9" fmla="*/ 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3"/>
                    </a:moveTo>
                    <a:lnTo>
                      <a:pt x="15" y="13"/>
                    </a:lnTo>
                    <a:lnTo>
                      <a:pt x="15"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1" name="Freeform 883"/>
              <p:cNvSpPr>
                <a:spLocks/>
              </p:cNvSpPr>
              <p:nvPr/>
            </p:nvSpPr>
            <p:spPr bwMode="auto">
              <a:xfrm>
                <a:off x="1828" y="2700"/>
                <a:ext cx="48" cy="14"/>
              </a:xfrm>
              <a:custGeom>
                <a:avLst/>
                <a:gdLst>
                  <a:gd name="T0" fmla="*/ 0 w 48"/>
                  <a:gd name="T1" fmla="*/ 13 h 14"/>
                  <a:gd name="T2" fmla="*/ 47 w 48"/>
                  <a:gd name="T3" fmla="*/ 13 h 14"/>
                  <a:gd name="T4" fmla="*/ 47 w 48"/>
                  <a:gd name="T5" fmla="*/ 0 h 14"/>
                  <a:gd name="T6" fmla="*/ 0 w 48"/>
                  <a:gd name="T7" fmla="*/ 0 h 14"/>
                  <a:gd name="T8" fmla="*/ 0 w 48"/>
                  <a:gd name="T9" fmla="*/ 13 h 14"/>
                  <a:gd name="T10" fmla="*/ 0 60000 65536"/>
                  <a:gd name="T11" fmla="*/ 0 60000 65536"/>
                  <a:gd name="T12" fmla="*/ 0 60000 65536"/>
                  <a:gd name="T13" fmla="*/ 0 60000 65536"/>
                  <a:gd name="T14" fmla="*/ 0 60000 65536"/>
                  <a:gd name="T15" fmla="*/ 0 w 48"/>
                  <a:gd name="T16" fmla="*/ 0 h 14"/>
                  <a:gd name="T17" fmla="*/ 48 w 48"/>
                  <a:gd name="T18" fmla="*/ 14 h 14"/>
                </a:gdLst>
                <a:ahLst/>
                <a:cxnLst>
                  <a:cxn ang="T10">
                    <a:pos x="T0" y="T1"/>
                  </a:cxn>
                  <a:cxn ang="T11">
                    <a:pos x="T2" y="T3"/>
                  </a:cxn>
                  <a:cxn ang="T12">
                    <a:pos x="T4" y="T5"/>
                  </a:cxn>
                  <a:cxn ang="T13">
                    <a:pos x="T6" y="T7"/>
                  </a:cxn>
                  <a:cxn ang="T14">
                    <a:pos x="T8" y="T9"/>
                  </a:cxn>
                </a:cxnLst>
                <a:rect l="T15" t="T16" r="T17" b="T18"/>
                <a:pathLst>
                  <a:path w="48" h="14">
                    <a:moveTo>
                      <a:pt x="0" y="13"/>
                    </a:moveTo>
                    <a:lnTo>
                      <a:pt x="47" y="13"/>
                    </a:lnTo>
                    <a:lnTo>
                      <a:pt x="47"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2" name="Freeform 884"/>
              <p:cNvSpPr>
                <a:spLocks/>
              </p:cNvSpPr>
              <p:nvPr/>
            </p:nvSpPr>
            <p:spPr bwMode="auto">
              <a:xfrm>
                <a:off x="1878" y="2700"/>
                <a:ext cx="81" cy="14"/>
              </a:xfrm>
              <a:custGeom>
                <a:avLst/>
                <a:gdLst>
                  <a:gd name="T0" fmla="*/ 0 w 81"/>
                  <a:gd name="T1" fmla="*/ 13 h 14"/>
                  <a:gd name="T2" fmla="*/ 80 w 81"/>
                  <a:gd name="T3" fmla="*/ 13 h 14"/>
                  <a:gd name="T4" fmla="*/ 80 w 81"/>
                  <a:gd name="T5" fmla="*/ 0 h 14"/>
                  <a:gd name="T6" fmla="*/ 0 w 81"/>
                  <a:gd name="T7" fmla="*/ 0 h 14"/>
                  <a:gd name="T8" fmla="*/ 0 w 81"/>
                  <a:gd name="T9" fmla="*/ 13 h 14"/>
                  <a:gd name="T10" fmla="*/ 0 60000 65536"/>
                  <a:gd name="T11" fmla="*/ 0 60000 65536"/>
                  <a:gd name="T12" fmla="*/ 0 60000 65536"/>
                  <a:gd name="T13" fmla="*/ 0 60000 65536"/>
                  <a:gd name="T14" fmla="*/ 0 60000 65536"/>
                  <a:gd name="T15" fmla="*/ 0 w 81"/>
                  <a:gd name="T16" fmla="*/ 0 h 14"/>
                  <a:gd name="T17" fmla="*/ 81 w 81"/>
                  <a:gd name="T18" fmla="*/ 14 h 14"/>
                </a:gdLst>
                <a:ahLst/>
                <a:cxnLst>
                  <a:cxn ang="T10">
                    <a:pos x="T0" y="T1"/>
                  </a:cxn>
                  <a:cxn ang="T11">
                    <a:pos x="T2" y="T3"/>
                  </a:cxn>
                  <a:cxn ang="T12">
                    <a:pos x="T4" y="T5"/>
                  </a:cxn>
                  <a:cxn ang="T13">
                    <a:pos x="T6" y="T7"/>
                  </a:cxn>
                  <a:cxn ang="T14">
                    <a:pos x="T8" y="T9"/>
                  </a:cxn>
                </a:cxnLst>
                <a:rect l="T15" t="T16" r="T17" b="T18"/>
                <a:pathLst>
                  <a:path w="81" h="14">
                    <a:moveTo>
                      <a:pt x="0" y="13"/>
                    </a:moveTo>
                    <a:lnTo>
                      <a:pt x="80" y="13"/>
                    </a:lnTo>
                    <a:lnTo>
                      <a:pt x="8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3" name="Freeform 885"/>
              <p:cNvSpPr>
                <a:spLocks/>
              </p:cNvSpPr>
              <p:nvPr/>
            </p:nvSpPr>
            <p:spPr bwMode="auto">
              <a:xfrm>
                <a:off x="1961" y="2700"/>
                <a:ext cx="98" cy="14"/>
              </a:xfrm>
              <a:custGeom>
                <a:avLst/>
                <a:gdLst>
                  <a:gd name="T0" fmla="*/ 0 w 98"/>
                  <a:gd name="T1" fmla="*/ 13 h 14"/>
                  <a:gd name="T2" fmla="*/ 97 w 98"/>
                  <a:gd name="T3" fmla="*/ 13 h 14"/>
                  <a:gd name="T4" fmla="*/ 97 w 98"/>
                  <a:gd name="T5" fmla="*/ 0 h 14"/>
                  <a:gd name="T6" fmla="*/ 0 w 98"/>
                  <a:gd name="T7" fmla="*/ 0 h 14"/>
                  <a:gd name="T8" fmla="*/ 0 w 98"/>
                  <a:gd name="T9" fmla="*/ 13 h 14"/>
                  <a:gd name="T10" fmla="*/ 0 60000 65536"/>
                  <a:gd name="T11" fmla="*/ 0 60000 65536"/>
                  <a:gd name="T12" fmla="*/ 0 60000 65536"/>
                  <a:gd name="T13" fmla="*/ 0 60000 65536"/>
                  <a:gd name="T14" fmla="*/ 0 60000 65536"/>
                  <a:gd name="T15" fmla="*/ 0 w 98"/>
                  <a:gd name="T16" fmla="*/ 0 h 14"/>
                  <a:gd name="T17" fmla="*/ 98 w 98"/>
                  <a:gd name="T18" fmla="*/ 14 h 14"/>
                </a:gdLst>
                <a:ahLst/>
                <a:cxnLst>
                  <a:cxn ang="T10">
                    <a:pos x="T0" y="T1"/>
                  </a:cxn>
                  <a:cxn ang="T11">
                    <a:pos x="T2" y="T3"/>
                  </a:cxn>
                  <a:cxn ang="T12">
                    <a:pos x="T4" y="T5"/>
                  </a:cxn>
                  <a:cxn ang="T13">
                    <a:pos x="T6" y="T7"/>
                  </a:cxn>
                  <a:cxn ang="T14">
                    <a:pos x="T8" y="T9"/>
                  </a:cxn>
                </a:cxnLst>
                <a:rect l="T15" t="T16" r="T17" b="T18"/>
                <a:pathLst>
                  <a:path w="98" h="14">
                    <a:moveTo>
                      <a:pt x="0" y="13"/>
                    </a:moveTo>
                    <a:lnTo>
                      <a:pt x="97" y="13"/>
                    </a:lnTo>
                    <a:lnTo>
                      <a:pt x="97"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4" name="Freeform 886"/>
              <p:cNvSpPr>
                <a:spLocks/>
              </p:cNvSpPr>
              <p:nvPr/>
            </p:nvSpPr>
            <p:spPr bwMode="auto">
              <a:xfrm>
                <a:off x="2061" y="2700"/>
                <a:ext cx="31" cy="14"/>
              </a:xfrm>
              <a:custGeom>
                <a:avLst/>
                <a:gdLst>
                  <a:gd name="T0" fmla="*/ 0 w 31"/>
                  <a:gd name="T1" fmla="*/ 13 h 14"/>
                  <a:gd name="T2" fmla="*/ 30 w 31"/>
                  <a:gd name="T3" fmla="*/ 13 h 14"/>
                  <a:gd name="T4" fmla="*/ 30 w 31"/>
                  <a:gd name="T5" fmla="*/ 0 h 14"/>
                  <a:gd name="T6" fmla="*/ 0 w 31"/>
                  <a:gd name="T7" fmla="*/ 0 h 14"/>
                  <a:gd name="T8" fmla="*/ 0 w 31"/>
                  <a:gd name="T9" fmla="*/ 13 h 14"/>
                  <a:gd name="T10" fmla="*/ 0 60000 65536"/>
                  <a:gd name="T11" fmla="*/ 0 60000 65536"/>
                  <a:gd name="T12" fmla="*/ 0 60000 65536"/>
                  <a:gd name="T13" fmla="*/ 0 60000 65536"/>
                  <a:gd name="T14" fmla="*/ 0 60000 65536"/>
                  <a:gd name="T15" fmla="*/ 0 w 31"/>
                  <a:gd name="T16" fmla="*/ 0 h 14"/>
                  <a:gd name="T17" fmla="*/ 31 w 31"/>
                  <a:gd name="T18" fmla="*/ 14 h 14"/>
                </a:gdLst>
                <a:ahLst/>
                <a:cxnLst>
                  <a:cxn ang="T10">
                    <a:pos x="T0" y="T1"/>
                  </a:cxn>
                  <a:cxn ang="T11">
                    <a:pos x="T2" y="T3"/>
                  </a:cxn>
                  <a:cxn ang="T12">
                    <a:pos x="T4" y="T5"/>
                  </a:cxn>
                  <a:cxn ang="T13">
                    <a:pos x="T6" y="T7"/>
                  </a:cxn>
                  <a:cxn ang="T14">
                    <a:pos x="T8" y="T9"/>
                  </a:cxn>
                </a:cxnLst>
                <a:rect l="T15" t="T16" r="T17" b="T18"/>
                <a:pathLst>
                  <a:path w="31" h="14">
                    <a:moveTo>
                      <a:pt x="0" y="13"/>
                    </a:moveTo>
                    <a:lnTo>
                      <a:pt x="30" y="13"/>
                    </a:lnTo>
                    <a:lnTo>
                      <a:pt x="3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5" name="Freeform 887"/>
              <p:cNvSpPr>
                <a:spLocks/>
              </p:cNvSpPr>
              <p:nvPr/>
            </p:nvSpPr>
            <p:spPr bwMode="auto">
              <a:xfrm>
                <a:off x="2094"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grpSp>
        <p:pic>
          <p:nvPicPr>
            <p:cNvPr id="18440" name="Picture 888"/>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44" y="2646"/>
              <a:ext cx="1366" cy="1021"/>
            </a:xfrm>
            <a:prstGeom prst="rect">
              <a:avLst/>
            </a:prstGeom>
            <a:noFill/>
            <a:ln w="12700">
              <a:solidFill>
                <a:schemeClr val="tx1"/>
              </a:solidFill>
              <a:miter lim="800000"/>
              <a:headEnd/>
              <a:tailEnd/>
            </a:ln>
          </p:spPr>
        </p:pic>
        <p:grpSp>
          <p:nvGrpSpPr>
            <p:cNvPr id="18441" name="Group 889"/>
            <p:cNvGrpSpPr>
              <a:grpSpLocks/>
            </p:cNvGrpSpPr>
            <p:nvPr/>
          </p:nvGrpSpPr>
          <p:grpSpPr bwMode="auto">
            <a:xfrm>
              <a:off x="3982" y="2550"/>
              <a:ext cx="1325" cy="1218"/>
              <a:chOff x="3982" y="2550"/>
              <a:chExt cx="1325" cy="1218"/>
            </a:xfrm>
          </p:grpSpPr>
          <p:sp>
            <p:nvSpPr>
              <p:cNvPr id="18443" name="Rectangle 890"/>
              <p:cNvSpPr>
                <a:spLocks noChangeArrowheads="1"/>
              </p:cNvSpPr>
              <p:nvPr/>
            </p:nvSpPr>
            <p:spPr bwMode="auto">
              <a:xfrm>
                <a:off x="4002" y="2559"/>
                <a:ext cx="1305" cy="1178"/>
              </a:xfrm>
              <a:prstGeom prst="rect">
                <a:avLst/>
              </a:prstGeom>
              <a:solidFill>
                <a:srgbClr val="A0C0E0"/>
              </a:solidFill>
              <a:ln w="12700">
                <a:solidFill>
                  <a:srgbClr val="6080A0"/>
                </a:solidFill>
                <a:miter lim="800000"/>
                <a:headEnd/>
                <a:tailEnd/>
              </a:ln>
            </p:spPr>
            <p:txBody>
              <a:bodyPr wrap="none" lIns="90181" tIns="46761" rIns="90181" bIns="46761">
                <a:spAutoFit/>
              </a:bodyPr>
              <a:lstStyle/>
              <a:p>
                <a:endParaRPr lang="en-US"/>
              </a:p>
            </p:txBody>
          </p:sp>
          <p:sp>
            <p:nvSpPr>
              <p:cNvPr id="18444" name="Rectangle 891"/>
              <p:cNvSpPr>
                <a:spLocks noChangeArrowheads="1"/>
              </p:cNvSpPr>
              <p:nvPr/>
            </p:nvSpPr>
            <p:spPr bwMode="auto">
              <a:xfrm>
                <a:off x="4177" y="2593"/>
                <a:ext cx="1090" cy="1045"/>
              </a:xfrm>
              <a:prstGeom prst="rect">
                <a:avLst/>
              </a:prstGeom>
              <a:solidFill>
                <a:srgbClr val="FFFFFF"/>
              </a:solidFill>
              <a:ln w="12700">
                <a:noFill/>
                <a:miter lim="800000"/>
                <a:headEnd/>
                <a:tailEnd/>
              </a:ln>
            </p:spPr>
            <p:txBody>
              <a:bodyPr wrap="none" lIns="90181" tIns="46761" rIns="90181" bIns="46761">
                <a:spAutoFit/>
              </a:bodyPr>
              <a:lstStyle/>
              <a:p>
                <a:endParaRPr lang="en-US"/>
              </a:p>
            </p:txBody>
          </p:sp>
          <p:sp>
            <p:nvSpPr>
              <p:cNvPr id="18445" name="Freeform 892"/>
              <p:cNvSpPr>
                <a:spLocks/>
              </p:cNvSpPr>
              <p:nvPr/>
            </p:nvSpPr>
            <p:spPr bwMode="auto">
              <a:xfrm>
                <a:off x="4181" y="2598"/>
                <a:ext cx="1095" cy="1050"/>
              </a:xfrm>
              <a:custGeom>
                <a:avLst/>
                <a:gdLst>
                  <a:gd name="T0" fmla="*/ 0 w 1095"/>
                  <a:gd name="T1" fmla="*/ 0 h 1050"/>
                  <a:gd name="T2" fmla="*/ 0 w 1095"/>
                  <a:gd name="T3" fmla="*/ 1049 h 1050"/>
                  <a:gd name="T4" fmla="*/ 1094 w 1095"/>
                  <a:gd name="T5" fmla="*/ 1049 h 1050"/>
                  <a:gd name="T6" fmla="*/ 1094 w 1095"/>
                  <a:gd name="T7" fmla="*/ 0 h 1050"/>
                  <a:gd name="T8" fmla="*/ 0 w 1095"/>
                  <a:gd name="T9" fmla="*/ 0 h 1050"/>
                  <a:gd name="T10" fmla="*/ 0 60000 65536"/>
                  <a:gd name="T11" fmla="*/ 0 60000 65536"/>
                  <a:gd name="T12" fmla="*/ 0 60000 65536"/>
                  <a:gd name="T13" fmla="*/ 0 60000 65536"/>
                  <a:gd name="T14" fmla="*/ 0 60000 65536"/>
                  <a:gd name="T15" fmla="*/ 0 w 1095"/>
                  <a:gd name="T16" fmla="*/ 0 h 1050"/>
                  <a:gd name="T17" fmla="*/ 1095 w 1095"/>
                  <a:gd name="T18" fmla="*/ 1050 h 1050"/>
                </a:gdLst>
                <a:ahLst/>
                <a:cxnLst>
                  <a:cxn ang="T10">
                    <a:pos x="T0" y="T1"/>
                  </a:cxn>
                  <a:cxn ang="T11">
                    <a:pos x="T2" y="T3"/>
                  </a:cxn>
                  <a:cxn ang="T12">
                    <a:pos x="T4" y="T5"/>
                  </a:cxn>
                  <a:cxn ang="T13">
                    <a:pos x="T6" y="T7"/>
                  </a:cxn>
                  <a:cxn ang="T14">
                    <a:pos x="T8" y="T9"/>
                  </a:cxn>
                </a:cxnLst>
                <a:rect l="T15" t="T16" r="T17" b="T18"/>
                <a:pathLst>
                  <a:path w="1095" h="1050">
                    <a:moveTo>
                      <a:pt x="0" y="0"/>
                    </a:moveTo>
                    <a:lnTo>
                      <a:pt x="0" y="1049"/>
                    </a:lnTo>
                    <a:lnTo>
                      <a:pt x="1094" y="1049"/>
                    </a:lnTo>
                    <a:lnTo>
                      <a:pt x="1094" y="0"/>
                    </a:lnTo>
                    <a:lnTo>
                      <a:pt x="0" y="0"/>
                    </a:lnTo>
                  </a:path>
                </a:pathLst>
              </a:custGeom>
              <a:noFill/>
              <a:ln w="127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18446" name="Line 893"/>
              <p:cNvSpPr>
                <a:spLocks noChangeShapeType="1"/>
              </p:cNvSpPr>
              <p:nvPr/>
            </p:nvSpPr>
            <p:spPr bwMode="auto">
              <a:xfrm>
                <a:off x="4173" y="364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7" name="Line 894"/>
              <p:cNvSpPr>
                <a:spLocks noChangeShapeType="1"/>
              </p:cNvSpPr>
              <p:nvPr/>
            </p:nvSpPr>
            <p:spPr bwMode="auto">
              <a:xfrm>
                <a:off x="4173" y="362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8" name="Line 895"/>
              <p:cNvSpPr>
                <a:spLocks noChangeShapeType="1"/>
              </p:cNvSpPr>
              <p:nvPr/>
            </p:nvSpPr>
            <p:spPr bwMode="auto">
              <a:xfrm>
                <a:off x="4173" y="359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9" name="Line 896"/>
              <p:cNvSpPr>
                <a:spLocks noChangeShapeType="1"/>
              </p:cNvSpPr>
              <p:nvPr/>
            </p:nvSpPr>
            <p:spPr bwMode="auto">
              <a:xfrm>
                <a:off x="4173" y="356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0" name="Line 897"/>
              <p:cNvSpPr>
                <a:spLocks noChangeShapeType="1"/>
              </p:cNvSpPr>
              <p:nvPr/>
            </p:nvSpPr>
            <p:spPr bwMode="auto">
              <a:xfrm>
                <a:off x="4173" y="354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1" name="Line 898"/>
              <p:cNvSpPr>
                <a:spLocks noChangeShapeType="1"/>
              </p:cNvSpPr>
              <p:nvPr/>
            </p:nvSpPr>
            <p:spPr bwMode="auto">
              <a:xfrm>
                <a:off x="4173" y="3516"/>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2" name="Line 899"/>
              <p:cNvSpPr>
                <a:spLocks noChangeShapeType="1"/>
              </p:cNvSpPr>
              <p:nvPr/>
            </p:nvSpPr>
            <p:spPr bwMode="auto">
              <a:xfrm>
                <a:off x="4173" y="348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3" name="Line 900"/>
              <p:cNvSpPr>
                <a:spLocks noChangeShapeType="1"/>
              </p:cNvSpPr>
              <p:nvPr/>
            </p:nvSpPr>
            <p:spPr bwMode="auto">
              <a:xfrm>
                <a:off x="4173" y="3463"/>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4" name="Line 901"/>
              <p:cNvSpPr>
                <a:spLocks noChangeShapeType="1"/>
              </p:cNvSpPr>
              <p:nvPr/>
            </p:nvSpPr>
            <p:spPr bwMode="auto">
              <a:xfrm>
                <a:off x="4173" y="343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5" name="Line 902"/>
              <p:cNvSpPr>
                <a:spLocks noChangeShapeType="1"/>
              </p:cNvSpPr>
              <p:nvPr/>
            </p:nvSpPr>
            <p:spPr bwMode="auto">
              <a:xfrm>
                <a:off x="4173" y="341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6" name="Line 903"/>
              <p:cNvSpPr>
                <a:spLocks noChangeShapeType="1"/>
              </p:cNvSpPr>
              <p:nvPr/>
            </p:nvSpPr>
            <p:spPr bwMode="auto">
              <a:xfrm>
                <a:off x="4173" y="338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7" name="Line 904"/>
              <p:cNvSpPr>
                <a:spLocks noChangeShapeType="1"/>
              </p:cNvSpPr>
              <p:nvPr/>
            </p:nvSpPr>
            <p:spPr bwMode="auto">
              <a:xfrm>
                <a:off x="4173" y="335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8" name="Line 905"/>
              <p:cNvSpPr>
                <a:spLocks noChangeShapeType="1"/>
              </p:cNvSpPr>
              <p:nvPr/>
            </p:nvSpPr>
            <p:spPr bwMode="auto">
              <a:xfrm>
                <a:off x="4173" y="333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9" name="Line 906"/>
              <p:cNvSpPr>
                <a:spLocks noChangeShapeType="1"/>
              </p:cNvSpPr>
              <p:nvPr/>
            </p:nvSpPr>
            <p:spPr bwMode="auto">
              <a:xfrm>
                <a:off x="4173" y="330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0" name="Line 907"/>
              <p:cNvSpPr>
                <a:spLocks noChangeShapeType="1"/>
              </p:cNvSpPr>
              <p:nvPr/>
            </p:nvSpPr>
            <p:spPr bwMode="auto">
              <a:xfrm>
                <a:off x="4173" y="328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1" name="Line 908"/>
              <p:cNvSpPr>
                <a:spLocks noChangeShapeType="1"/>
              </p:cNvSpPr>
              <p:nvPr/>
            </p:nvSpPr>
            <p:spPr bwMode="auto">
              <a:xfrm>
                <a:off x="4173" y="3253"/>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2" name="Line 909"/>
              <p:cNvSpPr>
                <a:spLocks noChangeShapeType="1"/>
              </p:cNvSpPr>
              <p:nvPr/>
            </p:nvSpPr>
            <p:spPr bwMode="auto">
              <a:xfrm>
                <a:off x="4173" y="322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3" name="Line 910"/>
              <p:cNvSpPr>
                <a:spLocks noChangeShapeType="1"/>
              </p:cNvSpPr>
              <p:nvPr/>
            </p:nvSpPr>
            <p:spPr bwMode="auto">
              <a:xfrm>
                <a:off x="4173" y="320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4" name="Line 911"/>
              <p:cNvSpPr>
                <a:spLocks noChangeShapeType="1"/>
              </p:cNvSpPr>
              <p:nvPr/>
            </p:nvSpPr>
            <p:spPr bwMode="auto">
              <a:xfrm>
                <a:off x="4173" y="317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5" name="Line 912"/>
              <p:cNvSpPr>
                <a:spLocks noChangeShapeType="1"/>
              </p:cNvSpPr>
              <p:nvPr/>
            </p:nvSpPr>
            <p:spPr bwMode="auto">
              <a:xfrm>
                <a:off x="4173" y="314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6" name="Line 913"/>
              <p:cNvSpPr>
                <a:spLocks noChangeShapeType="1"/>
              </p:cNvSpPr>
              <p:nvPr/>
            </p:nvSpPr>
            <p:spPr bwMode="auto">
              <a:xfrm>
                <a:off x="4173" y="312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7" name="Line 914"/>
              <p:cNvSpPr>
                <a:spLocks noChangeShapeType="1"/>
              </p:cNvSpPr>
              <p:nvPr/>
            </p:nvSpPr>
            <p:spPr bwMode="auto">
              <a:xfrm>
                <a:off x="4173" y="309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8" name="Line 915"/>
              <p:cNvSpPr>
                <a:spLocks noChangeShapeType="1"/>
              </p:cNvSpPr>
              <p:nvPr/>
            </p:nvSpPr>
            <p:spPr bwMode="auto">
              <a:xfrm>
                <a:off x="4173" y="307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9" name="Line 916"/>
              <p:cNvSpPr>
                <a:spLocks noChangeShapeType="1"/>
              </p:cNvSpPr>
              <p:nvPr/>
            </p:nvSpPr>
            <p:spPr bwMode="auto">
              <a:xfrm>
                <a:off x="4173" y="304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0" name="Line 917"/>
              <p:cNvSpPr>
                <a:spLocks noChangeShapeType="1"/>
              </p:cNvSpPr>
              <p:nvPr/>
            </p:nvSpPr>
            <p:spPr bwMode="auto">
              <a:xfrm>
                <a:off x="4173" y="301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1" name="Line 918"/>
              <p:cNvSpPr>
                <a:spLocks noChangeShapeType="1"/>
              </p:cNvSpPr>
              <p:nvPr/>
            </p:nvSpPr>
            <p:spPr bwMode="auto">
              <a:xfrm>
                <a:off x="4173" y="299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2" name="Line 919"/>
              <p:cNvSpPr>
                <a:spLocks noChangeShapeType="1"/>
              </p:cNvSpPr>
              <p:nvPr/>
            </p:nvSpPr>
            <p:spPr bwMode="auto">
              <a:xfrm>
                <a:off x="4173" y="296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3" name="Line 920"/>
              <p:cNvSpPr>
                <a:spLocks noChangeShapeType="1"/>
              </p:cNvSpPr>
              <p:nvPr/>
            </p:nvSpPr>
            <p:spPr bwMode="auto">
              <a:xfrm>
                <a:off x="4173" y="294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4" name="Line 921"/>
              <p:cNvSpPr>
                <a:spLocks noChangeShapeType="1"/>
              </p:cNvSpPr>
              <p:nvPr/>
            </p:nvSpPr>
            <p:spPr bwMode="auto">
              <a:xfrm>
                <a:off x="4173" y="291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5" name="Line 922"/>
              <p:cNvSpPr>
                <a:spLocks noChangeShapeType="1"/>
              </p:cNvSpPr>
              <p:nvPr/>
            </p:nvSpPr>
            <p:spPr bwMode="auto">
              <a:xfrm>
                <a:off x="4173" y="288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6" name="Line 923"/>
              <p:cNvSpPr>
                <a:spLocks noChangeShapeType="1"/>
              </p:cNvSpPr>
              <p:nvPr/>
            </p:nvSpPr>
            <p:spPr bwMode="auto">
              <a:xfrm>
                <a:off x="4173" y="286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7" name="Line 924"/>
              <p:cNvSpPr>
                <a:spLocks noChangeShapeType="1"/>
              </p:cNvSpPr>
              <p:nvPr/>
            </p:nvSpPr>
            <p:spPr bwMode="auto">
              <a:xfrm>
                <a:off x="4173" y="283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8" name="Line 925"/>
              <p:cNvSpPr>
                <a:spLocks noChangeShapeType="1"/>
              </p:cNvSpPr>
              <p:nvPr/>
            </p:nvSpPr>
            <p:spPr bwMode="auto">
              <a:xfrm>
                <a:off x="4173" y="280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9" name="Line 926"/>
              <p:cNvSpPr>
                <a:spLocks noChangeShapeType="1"/>
              </p:cNvSpPr>
              <p:nvPr/>
            </p:nvSpPr>
            <p:spPr bwMode="auto">
              <a:xfrm>
                <a:off x="4173" y="278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0" name="Line 927"/>
              <p:cNvSpPr>
                <a:spLocks noChangeShapeType="1"/>
              </p:cNvSpPr>
              <p:nvPr/>
            </p:nvSpPr>
            <p:spPr bwMode="auto">
              <a:xfrm>
                <a:off x="4173" y="265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1" name="Line 928"/>
              <p:cNvSpPr>
                <a:spLocks noChangeShapeType="1"/>
              </p:cNvSpPr>
              <p:nvPr/>
            </p:nvSpPr>
            <p:spPr bwMode="auto">
              <a:xfrm>
                <a:off x="4173" y="262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2" name="Line 929"/>
              <p:cNvSpPr>
                <a:spLocks noChangeShapeType="1"/>
              </p:cNvSpPr>
              <p:nvPr/>
            </p:nvSpPr>
            <p:spPr bwMode="auto">
              <a:xfrm>
                <a:off x="4173" y="259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3" name="Line 930"/>
              <p:cNvSpPr>
                <a:spLocks noChangeShapeType="1"/>
              </p:cNvSpPr>
              <p:nvPr/>
            </p:nvSpPr>
            <p:spPr bwMode="auto">
              <a:xfrm flipV="1">
                <a:off x="418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4" name="Line 931"/>
              <p:cNvSpPr>
                <a:spLocks noChangeShapeType="1"/>
              </p:cNvSpPr>
              <p:nvPr/>
            </p:nvSpPr>
            <p:spPr bwMode="auto">
              <a:xfrm flipV="1">
                <a:off x="422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5" name="Line 932"/>
              <p:cNvSpPr>
                <a:spLocks noChangeShapeType="1"/>
              </p:cNvSpPr>
              <p:nvPr/>
            </p:nvSpPr>
            <p:spPr bwMode="auto">
              <a:xfrm flipV="1">
                <a:off x="426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6" name="Line 933"/>
              <p:cNvSpPr>
                <a:spLocks noChangeShapeType="1"/>
              </p:cNvSpPr>
              <p:nvPr/>
            </p:nvSpPr>
            <p:spPr bwMode="auto">
              <a:xfrm flipV="1">
                <a:off x="431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7" name="Line 934"/>
              <p:cNvSpPr>
                <a:spLocks noChangeShapeType="1"/>
              </p:cNvSpPr>
              <p:nvPr/>
            </p:nvSpPr>
            <p:spPr bwMode="auto">
              <a:xfrm flipV="1">
                <a:off x="435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8" name="Line 935"/>
              <p:cNvSpPr>
                <a:spLocks noChangeShapeType="1"/>
              </p:cNvSpPr>
              <p:nvPr/>
            </p:nvSpPr>
            <p:spPr bwMode="auto">
              <a:xfrm flipV="1">
                <a:off x="440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9" name="Line 936"/>
              <p:cNvSpPr>
                <a:spLocks noChangeShapeType="1"/>
              </p:cNvSpPr>
              <p:nvPr/>
            </p:nvSpPr>
            <p:spPr bwMode="auto">
              <a:xfrm flipV="1">
                <a:off x="4444"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0" name="Line 937"/>
              <p:cNvSpPr>
                <a:spLocks noChangeShapeType="1"/>
              </p:cNvSpPr>
              <p:nvPr/>
            </p:nvSpPr>
            <p:spPr bwMode="auto">
              <a:xfrm flipV="1">
                <a:off x="4488"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1" name="Line 938"/>
              <p:cNvSpPr>
                <a:spLocks noChangeShapeType="1"/>
              </p:cNvSpPr>
              <p:nvPr/>
            </p:nvSpPr>
            <p:spPr bwMode="auto">
              <a:xfrm flipV="1">
                <a:off x="453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2" name="Line 939"/>
              <p:cNvSpPr>
                <a:spLocks noChangeShapeType="1"/>
              </p:cNvSpPr>
              <p:nvPr/>
            </p:nvSpPr>
            <p:spPr bwMode="auto">
              <a:xfrm flipV="1">
                <a:off x="457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3" name="Line 940"/>
              <p:cNvSpPr>
                <a:spLocks noChangeShapeType="1"/>
              </p:cNvSpPr>
              <p:nvPr/>
            </p:nvSpPr>
            <p:spPr bwMode="auto">
              <a:xfrm flipV="1">
                <a:off x="461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4" name="Line 941"/>
              <p:cNvSpPr>
                <a:spLocks noChangeShapeType="1"/>
              </p:cNvSpPr>
              <p:nvPr/>
            </p:nvSpPr>
            <p:spPr bwMode="auto">
              <a:xfrm flipV="1">
                <a:off x="4662"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5" name="Line 942"/>
              <p:cNvSpPr>
                <a:spLocks noChangeShapeType="1"/>
              </p:cNvSpPr>
              <p:nvPr/>
            </p:nvSpPr>
            <p:spPr bwMode="auto">
              <a:xfrm flipV="1">
                <a:off x="470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6" name="Line 943"/>
              <p:cNvSpPr>
                <a:spLocks noChangeShapeType="1"/>
              </p:cNvSpPr>
              <p:nvPr/>
            </p:nvSpPr>
            <p:spPr bwMode="auto">
              <a:xfrm flipV="1">
                <a:off x="4750"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7" name="Line 944"/>
              <p:cNvSpPr>
                <a:spLocks noChangeShapeType="1"/>
              </p:cNvSpPr>
              <p:nvPr/>
            </p:nvSpPr>
            <p:spPr bwMode="auto">
              <a:xfrm flipV="1">
                <a:off x="479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8" name="Line 945"/>
              <p:cNvSpPr>
                <a:spLocks noChangeShapeType="1"/>
              </p:cNvSpPr>
              <p:nvPr/>
            </p:nvSpPr>
            <p:spPr bwMode="auto">
              <a:xfrm flipV="1">
                <a:off x="483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9" name="Line 946"/>
              <p:cNvSpPr>
                <a:spLocks noChangeShapeType="1"/>
              </p:cNvSpPr>
              <p:nvPr/>
            </p:nvSpPr>
            <p:spPr bwMode="auto">
              <a:xfrm flipV="1">
                <a:off x="488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0" name="Line 947"/>
              <p:cNvSpPr>
                <a:spLocks noChangeShapeType="1"/>
              </p:cNvSpPr>
              <p:nvPr/>
            </p:nvSpPr>
            <p:spPr bwMode="auto">
              <a:xfrm flipV="1">
                <a:off x="492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1" name="Line 948"/>
              <p:cNvSpPr>
                <a:spLocks noChangeShapeType="1"/>
              </p:cNvSpPr>
              <p:nvPr/>
            </p:nvSpPr>
            <p:spPr bwMode="auto">
              <a:xfrm flipV="1">
                <a:off x="496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2" name="Line 949"/>
              <p:cNvSpPr>
                <a:spLocks noChangeShapeType="1"/>
              </p:cNvSpPr>
              <p:nvPr/>
            </p:nvSpPr>
            <p:spPr bwMode="auto">
              <a:xfrm flipV="1">
                <a:off x="5012"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3" name="Line 950"/>
              <p:cNvSpPr>
                <a:spLocks noChangeShapeType="1"/>
              </p:cNvSpPr>
              <p:nvPr/>
            </p:nvSpPr>
            <p:spPr bwMode="auto">
              <a:xfrm flipV="1">
                <a:off x="505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4" name="Line 951"/>
              <p:cNvSpPr>
                <a:spLocks noChangeShapeType="1"/>
              </p:cNvSpPr>
              <p:nvPr/>
            </p:nvSpPr>
            <p:spPr bwMode="auto">
              <a:xfrm flipV="1">
                <a:off x="5100"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5" name="Line 952"/>
              <p:cNvSpPr>
                <a:spLocks noChangeShapeType="1"/>
              </p:cNvSpPr>
              <p:nvPr/>
            </p:nvSpPr>
            <p:spPr bwMode="auto">
              <a:xfrm flipV="1">
                <a:off x="514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6" name="Line 953"/>
              <p:cNvSpPr>
                <a:spLocks noChangeShapeType="1"/>
              </p:cNvSpPr>
              <p:nvPr/>
            </p:nvSpPr>
            <p:spPr bwMode="auto">
              <a:xfrm flipV="1">
                <a:off x="518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7" name="Line 954"/>
              <p:cNvSpPr>
                <a:spLocks noChangeShapeType="1"/>
              </p:cNvSpPr>
              <p:nvPr/>
            </p:nvSpPr>
            <p:spPr bwMode="auto">
              <a:xfrm flipV="1">
                <a:off x="523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8" name="Line 955"/>
              <p:cNvSpPr>
                <a:spLocks noChangeShapeType="1"/>
              </p:cNvSpPr>
              <p:nvPr/>
            </p:nvSpPr>
            <p:spPr bwMode="auto">
              <a:xfrm flipV="1">
                <a:off x="527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9" name="Line 956"/>
              <p:cNvSpPr>
                <a:spLocks noChangeShapeType="1"/>
              </p:cNvSpPr>
              <p:nvPr/>
            </p:nvSpPr>
            <p:spPr bwMode="auto">
              <a:xfrm>
                <a:off x="4162" y="3647"/>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0" name="Line 957"/>
              <p:cNvSpPr>
                <a:spLocks noChangeShapeType="1"/>
              </p:cNvSpPr>
              <p:nvPr/>
            </p:nvSpPr>
            <p:spPr bwMode="auto">
              <a:xfrm>
                <a:off x="4162" y="3516"/>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1" name="Line 958"/>
              <p:cNvSpPr>
                <a:spLocks noChangeShapeType="1"/>
              </p:cNvSpPr>
              <p:nvPr/>
            </p:nvSpPr>
            <p:spPr bwMode="auto">
              <a:xfrm>
                <a:off x="4162" y="3385"/>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2" name="Line 959"/>
              <p:cNvSpPr>
                <a:spLocks noChangeShapeType="1"/>
              </p:cNvSpPr>
              <p:nvPr/>
            </p:nvSpPr>
            <p:spPr bwMode="auto">
              <a:xfrm>
                <a:off x="4162" y="3253"/>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3" name="Line 960"/>
              <p:cNvSpPr>
                <a:spLocks noChangeShapeType="1"/>
              </p:cNvSpPr>
              <p:nvPr/>
            </p:nvSpPr>
            <p:spPr bwMode="auto">
              <a:xfrm>
                <a:off x="4162" y="3122"/>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4" name="Line 961"/>
              <p:cNvSpPr>
                <a:spLocks noChangeShapeType="1"/>
              </p:cNvSpPr>
              <p:nvPr/>
            </p:nvSpPr>
            <p:spPr bwMode="auto">
              <a:xfrm>
                <a:off x="4162" y="2991"/>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5" name="Line 962"/>
              <p:cNvSpPr>
                <a:spLocks noChangeShapeType="1"/>
              </p:cNvSpPr>
              <p:nvPr/>
            </p:nvSpPr>
            <p:spPr bwMode="auto">
              <a:xfrm>
                <a:off x="4162" y="2860"/>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6" name="Line 963"/>
              <p:cNvSpPr>
                <a:spLocks noChangeShapeType="1"/>
              </p:cNvSpPr>
              <p:nvPr/>
            </p:nvSpPr>
            <p:spPr bwMode="auto">
              <a:xfrm>
                <a:off x="4162" y="2598"/>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7" name="Line 964"/>
              <p:cNvSpPr>
                <a:spLocks noChangeShapeType="1"/>
              </p:cNvSpPr>
              <p:nvPr/>
            </p:nvSpPr>
            <p:spPr bwMode="auto">
              <a:xfrm flipV="1">
                <a:off x="4181"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8" name="Line 965"/>
              <p:cNvSpPr>
                <a:spLocks noChangeShapeType="1"/>
              </p:cNvSpPr>
              <p:nvPr/>
            </p:nvSpPr>
            <p:spPr bwMode="auto">
              <a:xfrm flipV="1">
                <a:off x="4401"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9" name="Line 966"/>
              <p:cNvSpPr>
                <a:spLocks noChangeShapeType="1"/>
              </p:cNvSpPr>
              <p:nvPr/>
            </p:nvSpPr>
            <p:spPr bwMode="auto">
              <a:xfrm flipV="1">
                <a:off x="4619"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0" name="Line 967"/>
              <p:cNvSpPr>
                <a:spLocks noChangeShapeType="1"/>
              </p:cNvSpPr>
              <p:nvPr/>
            </p:nvSpPr>
            <p:spPr bwMode="auto">
              <a:xfrm flipV="1">
                <a:off x="4837"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1" name="Line 968"/>
              <p:cNvSpPr>
                <a:spLocks noChangeShapeType="1"/>
              </p:cNvSpPr>
              <p:nvPr/>
            </p:nvSpPr>
            <p:spPr bwMode="auto">
              <a:xfrm flipV="1">
                <a:off x="5057"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2" name="Line 969"/>
              <p:cNvSpPr>
                <a:spLocks noChangeShapeType="1"/>
              </p:cNvSpPr>
              <p:nvPr/>
            </p:nvSpPr>
            <p:spPr bwMode="auto">
              <a:xfrm flipV="1">
                <a:off x="5275"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3" name="Line 970"/>
              <p:cNvSpPr>
                <a:spLocks noChangeShapeType="1"/>
              </p:cNvSpPr>
              <p:nvPr/>
            </p:nvSpPr>
            <p:spPr bwMode="auto">
              <a:xfrm>
                <a:off x="4185" y="3647"/>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4" name="Line 971"/>
              <p:cNvSpPr>
                <a:spLocks noChangeShapeType="1"/>
              </p:cNvSpPr>
              <p:nvPr/>
            </p:nvSpPr>
            <p:spPr bwMode="auto">
              <a:xfrm>
                <a:off x="4185" y="2598"/>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5" name="Line 972"/>
              <p:cNvSpPr>
                <a:spLocks noChangeShapeType="1"/>
              </p:cNvSpPr>
              <p:nvPr/>
            </p:nvSpPr>
            <p:spPr bwMode="auto">
              <a:xfrm flipV="1">
                <a:off x="4181"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6" name="Line 973"/>
              <p:cNvSpPr>
                <a:spLocks noChangeShapeType="1"/>
              </p:cNvSpPr>
              <p:nvPr/>
            </p:nvSpPr>
            <p:spPr bwMode="auto">
              <a:xfrm flipV="1">
                <a:off x="5275"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7" name="Line 974"/>
              <p:cNvSpPr>
                <a:spLocks noChangeShapeType="1"/>
              </p:cNvSpPr>
              <p:nvPr/>
            </p:nvSpPr>
            <p:spPr bwMode="auto">
              <a:xfrm flipV="1">
                <a:off x="4181"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8" name="Line 975"/>
              <p:cNvSpPr>
                <a:spLocks noChangeShapeType="1"/>
              </p:cNvSpPr>
              <p:nvPr/>
            </p:nvSpPr>
            <p:spPr bwMode="auto">
              <a:xfrm>
                <a:off x="4185" y="3647"/>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9" name="Line 976"/>
              <p:cNvSpPr>
                <a:spLocks noChangeShapeType="1"/>
              </p:cNvSpPr>
              <p:nvPr/>
            </p:nvSpPr>
            <p:spPr bwMode="auto">
              <a:xfrm flipH="1" flipV="1">
                <a:off x="5145" y="2629"/>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0" name="Line 977"/>
              <p:cNvSpPr>
                <a:spLocks noChangeShapeType="1"/>
              </p:cNvSpPr>
              <p:nvPr/>
            </p:nvSpPr>
            <p:spPr bwMode="auto">
              <a:xfrm flipH="1">
                <a:off x="5137" y="2637"/>
                <a:ext cx="16" cy="1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1" name="Line 978"/>
              <p:cNvSpPr>
                <a:spLocks noChangeShapeType="1"/>
              </p:cNvSpPr>
              <p:nvPr/>
            </p:nvSpPr>
            <p:spPr bwMode="auto">
              <a:xfrm flipH="1" flipV="1">
                <a:off x="5128" y="2640"/>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2" name="Line 979"/>
              <p:cNvSpPr>
                <a:spLocks noChangeShapeType="1"/>
              </p:cNvSpPr>
              <p:nvPr/>
            </p:nvSpPr>
            <p:spPr bwMode="auto">
              <a:xfrm flipH="1" flipV="1">
                <a:off x="5119" y="2633"/>
                <a:ext cx="17"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3" name="Line 980"/>
              <p:cNvSpPr>
                <a:spLocks noChangeShapeType="1"/>
              </p:cNvSpPr>
              <p:nvPr/>
            </p:nvSpPr>
            <p:spPr bwMode="auto">
              <a:xfrm flipH="1">
                <a:off x="5110" y="2637"/>
                <a:ext cx="17" cy="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4" name="Line 981"/>
              <p:cNvSpPr>
                <a:spLocks noChangeShapeType="1"/>
              </p:cNvSpPr>
              <p:nvPr/>
            </p:nvSpPr>
            <p:spPr bwMode="auto">
              <a:xfrm flipH="1">
                <a:off x="5102" y="2643"/>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5" name="Line 982"/>
              <p:cNvSpPr>
                <a:spLocks noChangeShapeType="1"/>
              </p:cNvSpPr>
              <p:nvPr/>
            </p:nvSpPr>
            <p:spPr bwMode="auto">
              <a:xfrm flipH="1" flipV="1">
                <a:off x="5093" y="2621"/>
                <a:ext cx="17" cy="2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6" name="Line 983"/>
              <p:cNvSpPr>
                <a:spLocks noChangeShapeType="1"/>
              </p:cNvSpPr>
              <p:nvPr/>
            </p:nvSpPr>
            <p:spPr bwMode="auto">
              <a:xfrm flipH="1">
                <a:off x="5085" y="2629"/>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7" name="Line 984"/>
              <p:cNvSpPr>
                <a:spLocks noChangeShapeType="1"/>
              </p:cNvSpPr>
              <p:nvPr/>
            </p:nvSpPr>
            <p:spPr bwMode="auto">
              <a:xfrm flipH="1">
                <a:off x="5075" y="2636"/>
                <a:ext cx="18"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8" name="Line 985"/>
              <p:cNvSpPr>
                <a:spLocks noChangeShapeType="1"/>
              </p:cNvSpPr>
              <p:nvPr/>
            </p:nvSpPr>
            <p:spPr bwMode="auto">
              <a:xfrm flipH="1">
                <a:off x="5067" y="2637"/>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9" name="Line 986"/>
              <p:cNvSpPr>
                <a:spLocks noChangeShapeType="1"/>
              </p:cNvSpPr>
              <p:nvPr/>
            </p:nvSpPr>
            <p:spPr bwMode="auto">
              <a:xfrm flipH="1" flipV="1">
                <a:off x="5058" y="2608"/>
                <a:ext cx="17" cy="3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0" name="Line 987"/>
              <p:cNvSpPr>
                <a:spLocks noChangeShapeType="1"/>
              </p:cNvSpPr>
              <p:nvPr/>
            </p:nvSpPr>
            <p:spPr bwMode="auto">
              <a:xfrm flipH="1">
                <a:off x="5049" y="2616"/>
                <a:ext cx="17" cy="1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1" name="Line 988"/>
              <p:cNvSpPr>
                <a:spLocks noChangeShapeType="1"/>
              </p:cNvSpPr>
              <p:nvPr/>
            </p:nvSpPr>
            <p:spPr bwMode="auto">
              <a:xfrm flipH="1" flipV="1">
                <a:off x="5041" y="2626"/>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2" name="Line 989"/>
              <p:cNvSpPr>
                <a:spLocks noChangeShapeType="1"/>
              </p:cNvSpPr>
              <p:nvPr/>
            </p:nvSpPr>
            <p:spPr bwMode="auto">
              <a:xfrm flipH="1">
                <a:off x="5032" y="2630"/>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3" name="Line 990"/>
              <p:cNvSpPr>
                <a:spLocks noChangeShapeType="1"/>
              </p:cNvSpPr>
              <p:nvPr/>
            </p:nvSpPr>
            <p:spPr bwMode="auto">
              <a:xfrm flipH="1">
                <a:off x="5024" y="2641"/>
                <a:ext cx="16"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4" name="Line 991"/>
              <p:cNvSpPr>
                <a:spLocks noChangeShapeType="1"/>
              </p:cNvSpPr>
              <p:nvPr/>
            </p:nvSpPr>
            <p:spPr bwMode="auto">
              <a:xfrm flipH="1" flipV="1">
                <a:off x="5015" y="2624"/>
                <a:ext cx="17" cy="2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5" name="Line 992"/>
              <p:cNvSpPr>
                <a:spLocks noChangeShapeType="1"/>
              </p:cNvSpPr>
              <p:nvPr/>
            </p:nvSpPr>
            <p:spPr bwMode="auto">
              <a:xfrm flipH="1" flipV="1">
                <a:off x="5006" y="2617"/>
                <a:ext cx="17"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6" name="Line 993"/>
              <p:cNvSpPr>
                <a:spLocks noChangeShapeType="1"/>
              </p:cNvSpPr>
              <p:nvPr/>
            </p:nvSpPr>
            <p:spPr bwMode="auto">
              <a:xfrm flipH="1">
                <a:off x="4997" y="262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7" name="Line 994"/>
              <p:cNvSpPr>
                <a:spLocks noChangeShapeType="1"/>
              </p:cNvSpPr>
              <p:nvPr/>
            </p:nvSpPr>
            <p:spPr bwMode="auto">
              <a:xfrm flipH="1">
                <a:off x="4989" y="2621"/>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8" name="Line 995"/>
              <p:cNvSpPr>
                <a:spLocks noChangeShapeType="1"/>
              </p:cNvSpPr>
              <p:nvPr/>
            </p:nvSpPr>
            <p:spPr bwMode="auto">
              <a:xfrm flipH="1">
                <a:off x="4980" y="2625"/>
                <a:ext cx="17"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9" name="Line 996"/>
              <p:cNvSpPr>
                <a:spLocks noChangeShapeType="1"/>
              </p:cNvSpPr>
              <p:nvPr/>
            </p:nvSpPr>
            <p:spPr bwMode="auto">
              <a:xfrm flipH="1" flipV="1">
                <a:off x="4971" y="2620"/>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0" name="Line 997"/>
              <p:cNvSpPr>
                <a:spLocks noChangeShapeType="1"/>
              </p:cNvSpPr>
              <p:nvPr/>
            </p:nvSpPr>
            <p:spPr bwMode="auto">
              <a:xfrm flipH="1">
                <a:off x="4961" y="2624"/>
                <a:ext cx="18"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1" name="Line 998"/>
              <p:cNvSpPr>
                <a:spLocks noChangeShapeType="1"/>
              </p:cNvSpPr>
              <p:nvPr/>
            </p:nvSpPr>
            <p:spPr bwMode="auto">
              <a:xfrm flipH="1" flipV="1">
                <a:off x="4953" y="2608"/>
                <a:ext cx="16"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2" name="Line 999"/>
              <p:cNvSpPr>
                <a:spLocks noChangeShapeType="1"/>
              </p:cNvSpPr>
              <p:nvPr/>
            </p:nvSpPr>
            <p:spPr bwMode="auto">
              <a:xfrm flipH="1">
                <a:off x="4945" y="2616"/>
                <a:ext cx="16" cy="2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3" name="Line 1000"/>
              <p:cNvSpPr>
                <a:spLocks noChangeShapeType="1"/>
              </p:cNvSpPr>
              <p:nvPr/>
            </p:nvSpPr>
            <p:spPr bwMode="auto">
              <a:xfrm flipH="1" flipV="1">
                <a:off x="4936" y="2613"/>
                <a:ext cx="17" cy="3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4" name="Line 1001"/>
              <p:cNvSpPr>
                <a:spLocks noChangeShapeType="1"/>
              </p:cNvSpPr>
              <p:nvPr/>
            </p:nvSpPr>
            <p:spPr bwMode="auto">
              <a:xfrm flipH="1" flipV="1">
                <a:off x="4927" y="2603"/>
                <a:ext cx="17" cy="1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5" name="Line 1002"/>
              <p:cNvSpPr>
                <a:spLocks noChangeShapeType="1"/>
              </p:cNvSpPr>
              <p:nvPr/>
            </p:nvSpPr>
            <p:spPr bwMode="auto">
              <a:xfrm flipH="1">
                <a:off x="4918" y="2611"/>
                <a:ext cx="17"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6" name="Line 1003"/>
              <p:cNvSpPr>
                <a:spLocks noChangeShapeType="1"/>
              </p:cNvSpPr>
              <p:nvPr/>
            </p:nvSpPr>
            <p:spPr bwMode="auto">
              <a:xfrm flipH="1" flipV="1">
                <a:off x="4909" y="2608"/>
                <a:ext cx="17" cy="2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7" name="Line 1004"/>
              <p:cNvSpPr>
                <a:spLocks noChangeShapeType="1"/>
              </p:cNvSpPr>
              <p:nvPr/>
            </p:nvSpPr>
            <p:spPr bwMode="auto">
              <a:xfrm flipH="1">
                <a:off x="4901" y="2616"/>
                <a:ext cx="16"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8" name="Line 1005"/>
              <p:cNvSpPr>
                <a:spLocks noChangeShapeType="1"/>
              </p:cNvSpPr>
              <p:nvPr/>
            </p:nvSpPr>
            <p:spPr bwMode="auto">
              <a:xfrm flipH="1">
                <a:off x="4892" y="2633"/>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9" name="Line 1006"/>
              <p:cNvSpPr>
                <a:spLocks noChangeShapeType="1"/>
              </p:cNvSpPr>
              <p:nvPr/>
            </p:nvSpPr>
            <p:spPr bwMode="auto">
              <a:xfrm flipH="1" flipV="1">
                <a:off x="4883" y="2623"/>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0" name="Line 1007"/>
              <p:cNvSpPr>
                <a:spLocks noChangeShapeType="1"/>
              </p:cNvSpPr>
              <p:nvPr/>
            </p:nvSpPr>
            <p:spPr bwMode="auto">
              <a:xfrm flipH="1">
                <a:off x="4875" y="2631"/>
                <a:ext cx="16" cy="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1" name="Line 1008"/>
              <p:cNvSpPr>
                <a:spLocks noChangeShapeType="1"/>
              </p:cNvSpPr>
              <p:nvPr/>
            </p:nvSpPr>
            <p:spPr bwMode="auto">
              <a:xfrm flipH="1" flipV="1">
                <a:off x="4866" y="2606"/>
                <a:ext cx="17" cy="3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2" name="Line 1009"/>
              <p:cNvSpPr>
                <a:spLocks noChangeShapeType="1"/>
              </p:cNvSpPr>
              <p:nvPr/>
            </p:nvSpPr>
            <p:spPr bwMode="auto">
              <a:xfrm flipH="1">
                <a:off x="4857" y="2610"/>
                <a:ext cx="17"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3" name="Line 1010"/>
              <p:cNvSpPr>
                <a:spLocks noChangeShapeType="1"/>
              </p:cNvSpPr>
              <p:nvPr/>
            </p:nvSpPr>
            <p:spPr bwMode="auto">
              <a:xfrm flipH="1">
                <a:off x="4849" y="2618"/>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4" name="Line 1011"/>
              <p:cNvSpPr>
                <a:spLocks noChangeShapeType="1"/>
              </p:cNvSpPr>
              <p:nvPr/>
            </p:nvSpPr>
            <p:spPr bwMode="auto">
              <a:xfrm flipH="1">
                <a:off x="4840" y="2633"/>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5" name="Line 1012"/>
              <p:cNvSpPr>
                <a:spLocks noChangeShapeType="1"/>
              </p:cNvSpPr>
              <p:nvPr/>
            </p:nvSpPr>
            <p:spPr bwMode="auto">
              <a:xfrm flipH="1">
                <a:off x="4833" y="2644"/>
                <a:ext cx="15"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6" name="Line 1013"/>
              <p:cNvSpPr>
                <a:spLocks noChangeShapeType="1"/>
              </p:cNvSpPr>
              <p:nvPr/>
            </p:nvSpPr>
            <p:spPr bwMode="auto">
              <a:xfrm flipH="1" flipV="1">
                <a:off x="4823" y="2645"/>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7" name="Line 1014"/>
              <p:cNvSpPr>
                <a:spLocks noChangeShapeType="1"/>
              </p:cNvSpPr>
              <p:nvPr/>
            </p:nvSpPr>
            <p:spPr bwMode="auto">
              <a:xfrm flipH="1">
                <a:off x="4813" y="2653"/>
                <a:ext cx="18" cy="12"/>
              </a:xfrm>
              <a:prstGeom prst="line">
                <a:avLst/>
              </a:prstGeom>
              <a:noFill/>
              <a:ln w="12700">
                <a:solidFill>
                  <a:srgbClr val="FF0000"/>
                </a:solidFill>
                <a:round/>
                <a:headEnd/>
                <a:tailEnd/>
              </a:ln>
            </p:spPr>
            <p:txBody>
              <a:bodyPr wrap="none" lIns="90181" tIns="46761" rIns="90181" bIns="46761">
                <a:spAutoFit/>
              </a:bodyPr>
              <a:lstStyle/>
              <a:p>
                <a:endParaRPr lang="en-US"/>
              </a:p>
            </p:txBody>
          </p:sp>
          <p:grpSp>
            <p:nvGrpSpPr>
              <p:cNvPr id="18568" name="Group 1015"/>
              <p:cNvGrpSpPr>
                <a:grpSpLocks/>
              </p:cNvGrpSpPr>
              <p:nvPr/>
            </p:nvGrpSpPr>
            <p:grpSpPr bwMode="auto">
              <a:xfrm>
                <a:off x="4746" y="2661"/>
                <a:ext cx="79" cy="106"/>
                <a:chOff x="4746" y="2661"/>
                <a:chExt cx="79" cy="106"/>
              </a:xfrm>
            </p:grpSpPr>
            <p:sp>
              <p:nvSpPr>
                <p:cNvPr id="19349" name="Line 1016"/>
                <p:cNvSpPr>
                  <a:spLocks noChangeShapeType="1"/>
                </p:cNvSpPr>
                <p:nvPr/>
              </p:nvSpPr>
              <p:spPr bwMode="auto">
                <a:xfrm flipH="1" flipV="1">
                  <a:off x="4808" y="2661"/>
                  <a:ext cx="17" cy="1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0" name="Line 1017"/>
                <p:cNvSpPr>
                  <a:spLocks noChangeShapeType="1"/>
                </p:cNvSpPr>
                <p:nvPr/>
              </p:nvSpPr>
              <p:spPr bwMode="auto">
                <a:xfrm flipH="1">
                  <a:off x="4789" y="2691"/>
                  <a:ext cx="18"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1" name="Line 1018"/>
                <p:cNvSpPr>
                  <a:spLocks noChangeShapeType="1"/>
                </p:cNvSpPr>
                <p:nvPr/>
              </p:nvSpPr>
              <p:spPr bwMode="auto">
                <a:xfrm flipH="1" flipV="1">
                  <a:off x="4753" y="2745"/>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grpSp>
              <p:nvGrpSpPr>
                <p:cNvPr id="19352" name="Group 1019"/>
                <p:cNvGrpSpPr>
                  <a:grpSpLocks/>
                </p:cNvGrpSpPr>
                <p:nvPr/>
              </p:nvGrpSpPr>
              <p:grpSpPr bwMode="auto">
                <a:xfrm>
                  <a:off x="4746" y="2669"/>
                  <a:ext cx="72" cy="98"/>
                  <a:chOff x="4746" y="2669"/>
                  <a:chExt cx="72" cy="98"/>
                </a:xfrm>
              </p:grpSpPr>
              <p:sp>
                <p:nvSpPr>
                  <p:cNvPr id="19353" name="Line 1020"/>
                  <p:cNvSpPr>
                    <a:spLocks noChangeShapeType="1"/>
                  </p:cNvSpPr>
                  <p:nvPr/>
                </p:nvSpPr>
                <p:spPr bwMode="auto">
                  <a:xfrm flipH="1">
                    <a:off x="4801" y="2669"/>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4" name="Line 1021"/>
                  <p:cNvSpPr>
                    <a:spLocks noChangeShapeType="1"/>
                  </p:cNvSpPr>
                  <p:nvPr/>
                </p:nvSpPr>
                <p:spPr bwMode="auto">
                  <a:xfrm flipH="1">
                    <a:off x="4783" y="2697"/>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5" name="Line 1022"/>
                  <p:cNvSpPr>
                    <a:spLocks noChangeShapeType="1"/>
                  </p:cNvSpPr>
                  <p:nvPr/>
                </p:nvSpPr>
                <p:spPr bwMode="auto">
                  <a:xfrm flipH="1">
                    <a:off x="4775" y="2708"/>
                    <a:ext cx="16"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6" name="Line 1023"/>
                  <p:cNvSpPr>
                    <a:spLocks noChangeShapeType="1"/>
                  </p:cNvSpPr>
                  <p:nvPr/>
                </p:nvSpPr>
                <p:spPr bwMode="auto">
                  <a:xfrm flipH="1">
                    <a:off x="4765" y="2739"/>
                    <a:ext cx="18"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7" name="Line 0"/>
                  <p:cNvSpPr>
                    <a:spLocks noChangeShapeType="1"/>
                  </p:cNvSpPr>
                  <p:nvPr/>
                </p:nvSpPr>
                <p:spPr bwMode="auto">
                  <a:xfrm flipH="1">
                    <a:off x="4746" y="2753"/>
                    <a:ext cx="18" cy="14"/>
                  </a:xfrm>
                  <a:prstGeom prst="line">
                    <a:avLst/>
                  </a:prstGeom>
                  <a:noFill/>
                  <a:ln w="12700">
                    <a:solidFill>
                      <a:srgbClr val="FF0000"/>
                    </a:solidFill>
                    <a:round/>
                    <a:headEnd/>
                    <a:tailEnd/>
                  </a:ln>
                </p:spPr>
                <p:txBody>
                  <a:bodyPr wrap="none" lIns="90181" tIns="46761" rIns="90181" bIns="46761">
                    <a:spAutoFit/>
                  </a:bodyPr>
                  <a:lstStyle/>
                  <a:p>
                    <a:endParaRPr lang="en-US"/>
                  </a:p>
                </p:txBody>
              </p:sp>
            </p:grpSp>
          </p:grpSp>
          <p:sp>
            <p:nvSpPr>
              <p:cNvPr id="18569" name="Line 1"/>
              <p:cNvSpPr>
                <a:spLocks noChangeShapeType="1"/>
              </p:cNvSpPr>
              <p:nvPr/>
            </p:nvSpPr>
            <p:spPr bwMode="auto">
              <a:xfrm flipH="1">
                <a:off x="4734" y="2765"/>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0" name="Line 2"/>
              <p:cNvSpPr>
                <a:spLocks noChangeShapeType="1"/>
              </p:cNvSpPr>
              <p:nvPr/>
            </p:nvSpPr>
            <p:spPr bwMode="auto">
              <a:xfrm flipH="1" flipV="1">
                <a:off x="4725" y="2777"/>
                <a:ext cx="17"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1" name="Line 3"/>
              <p:cNvSpPr>
                <a:spLocks noChangeShapeType="1"/>
              </p:cNvSpPr>
              <p:nvPr/>
            </p:nvSpPr>
            <p:spPr bwMode="auto">
              <a:xfrm flipH="1">
                <a:off x="4717" y="2785"/>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2" name="Line 4"/>
              <p:cNvSpPr>
                <a:spLocks noChangeShapeType="1"/>
              </p:cNvSpPr>
              <p:nvPr/>
            </p:nvSpPr>
            <p:spPr bwMode="auto">
              <a:xfrm flipH="1">
                <a:off x="4709" y="2800"/>
                <a:ext cx="16"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3" name="Line 5"/>
              <p:cNvSpPr>
                <a:spLocks noChangeShapeType="1"/>
              </p:cNvSpPr>
              <p:nvPr/>
            </p:nvSpPr>
            <p:spPr bwMode="auto">
              <a:xfrm flipH="1" flipV="1">
                <a:off x="4700" y="2783"/>
                <a:ext cx="17"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4" name="Line 6"/>
              <p:cNvSpPr>
                <a:spLocks noChangeShapeType="1"/>
              </p:cNvSpPr>
              <p:nvPr/>
            </p:nvSpPr>
            <p:spPr bwMode="auto">
              <a:xfrm flipH="1">
                <a:off x="4692" y="2791"/>
                <a:ext cx="16" cy="2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5" name="Line 7"/>
              <p:cNvSpPr>
                <a:spLocks noChangeShapeType="1"/>
              </p:cNvSpPr>
              <p:nvPr/>
            </p:nvSpPr>
            <p:spPr bwMode="auto">
              <a:xfrm flipH="1" flipV="1">
                <a:off x="4682" y="2813"/>
                <a:ext cx="18"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6" name="Line 8"/>
              <p:cNvSpPr>
                <a:spLocks noChangeShapeType="1"/>
              </p:cNvSpPr>
              <p:nvPr/>
            </p:nvSpPr>
            <p:spPr bwMode="auto">
              <a:xfrm flipH="1">
                <a:off x="4674" y="2821"/>
                <a:ext cx="16" cy="1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7" name="Line 9"/>
              <p:cNvSpPr>
                <a:spLocks noChangeShapeType="1"/>
              </p:cNvSpPr>
              <p:nvPr/>
            </p:nvSpPr>
            <p:spPr bwMode="auto">
              <a:xfrm flipH="1">
                <a:off x="4666" y="2845"/>
                <a:ext cx="16"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8" name="Line 10"/>
              <p:cNvSpPr>
                <a:spLocks noChangeShapeType="1"/>
              </p:cNvSpPr>
              <p:nvPr/>
            </p:nvSpPr>
            <p:spPr bwMode="auto">
              <a:xfrm flipH="1">
                <a:off x="4657" y="2857"/>
                <a:ext cx="17" cy="2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9" name="Line 11"/>
              <p:cNvSpPr>
                <a:spLocks noChangeShapeType="1"/>
              </p:cNvSpPr>
              <p:nvPr/>
            </p:nvSpPr>
            <p:spPr bwMode="auto">
              <a:xfrm flipH="1">
                <a:off x="4647" y="2887"/>
                <a:ext cx="18" cy="17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0" name="Line 12"/>
              <p:cNvSpPr>
                <a:spLocks noChangeShapeType="1"/>
              </p:cNvSpPr>
              <p:nvPr/>
            </p:nvSpPr>
            <p:spPr bwMode="auto">
              <a:xfrm flipH="1">
                <a:off x="4639" y="3069"/>
                <a:ext cx="16" cy="29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1" name="Line 13"/>
              <p:cNvSpPr>
                <a:spLocks noChangeShapeType="1"/>
              </p:cNvSpPr>
              <p:nvPr/>
            </p:nvSpPr>
            <p:spPr bwMode="auto">
              <a:xfrm flipH="1">
                <a:off x="4631" y="3369"/>
                <a:ext cx="16" cy="3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2" name="Line 14"/>
              <p:cNvSpPr>
                <a:spLocks noChangeShapeType="1"/>
              </p:cNvSpPr>
              <p:nvPr/>
            </p:nvSpPr>
            <p:spPr bwMode="auto">
              <a:xfrm flipH="1" flipV="1">
                <a:off x="4621" y="3397"/>
                <a:ext cx="18" cy="1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3" name="Line 15"/>
              <p:cNvSpPr>
                <a:spLocks noChangeShapeType="1"/>
              </p:cNvSpPr>
              <p:nvPr/>
            </p:nvSpPr>
            <p:spPr bwMode="auto">
              <a:xfrm flipH="1">
                <a:off x="4613" y="3401"/>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4" name="Line 16"/>
              <p:cNvSpPr>
                <a:spLocks noChangeShapeType="1"/>
              </p:cNvSpPr>
              <p:nvPr/>
            </p:nvSpPr>
            <p:spPr bwMode="auto">
              <a:xfrm flipH="1">
                <a:off x="4604" y="3401"/>
                <a:ext cx="17"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5" name="Line 17"/>
              <p:cNvSpPr>
                <a:spLocks noChangeShapeType="1"/>
              </p:cNvSpPr>
              <p:nvPr/>
            </p:nvSpPr>
            <p:spPr bwMode="auto">
              <a:xfrm flipH="1" flipV="1">
                <a:off x="4594" y="3397"/>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6" name="Line 18"/>
              <p:cNvSpPr>
                <a:spLocks noChangeShapeType="1"/>
              </p:cNvSpPr>
              <p:nvPr/>
            </p:nvSpPr>
            <p:spPr bwMode="auto">
              <a:xfrm flipH="1" flipV="1">
                <a:off x="4586" y="3393"/>
                <a:ext cx="16" cy="1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7" name="Line 19"/>
              <p:cNvSpPr>
                <a:spLocks noChangeShapeType="1"/>
              </p:cNvSpPr>
              <p:nvPr/>
            </p:nvSpPr>
            <p:spPr bwMode="auto">
              <a:xfrm flipH="1">
                <a:off x="4577" y="340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8" name="Line 20"/>
              <p:cNvSpPr>
                <a:spLocks noChangeShapeType="1"/>
              </p:cNvSpPr>
              <p:nvPr/>
            </p:nvSpPr>
            <p:spPr bwMode="auto">
              <a:xfrm flipH="1">
                <a:off x="4569" y="3405"/>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9" name="Line 21"/>
              <p:cNvSpPr>
                <a:spLocks noChangeShapeType="1"/>
              </p:cNvSpPr>
              <p:nvPr/>
            </p:nvSpPr>
            <p:spPr bwMode="auto">
              <a:xfrm flipH="1" flipV="1">
                <a:off x="4561" y="3398"/>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0" name="Line 22"/>
              <p:cNvSpPr>
                <a:spLocks noChangeShapeType="1"/>
              </p:cNvSpPr>
              <p:nvPr/>
            </p:nvSpPr>
            <p:spPr bwMode="auto">
              <a:xfrm flipH="1" flipV="1">
                <a:off x="4551" y="3393"/>
                <a:ext cx="18"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1" name="Line 23"/>
              <p:cNvSpPr>
                <a:spLocks noChangeShapeType="1"/>
              </p:cNvSpPr>
              <p:nvPr/>
            </p:nvSpPr>
            <p:spPr bwMode="auto">
              <a:xfrm flipH="1">
                <a:off x="4542" y="3397"/>
                <a:ext cx="17" cy="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2" name="Line 24"/>
              <p:cNvSpPr>
                <a:spLocks noChangeShapeType="1"/>
              </p:cNvSpPr>
              <p:nvPr/>
            </p:nvSpPr>
            <p:spPr bwMode="auto">
              <a:xfrm flipH="1" flipV="1">
                <a:off x="4533" y="3397"/>
                <a:ext cx="17"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3" name="Line 25"/>
              <p:cNvSpPr>
                <a:spLocks noChangeShapeType="1"/>
              </p:cNvSpPr>
              <p:nvPr/>
            </p:nvSpPr>
            <p:spPr bwMode="auto">
              <a:xfrm flipH="1">
                <a:off x="4525" y="3401"/>
                <a:ext cx="16"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4" name="Line 26"/>
              <p:cNvSpPr>
                <a:spLocks noChangeShapeType="1"/>
              </p:cNvSpPr>
              <p:nvPr/>
            </p:nvSpPr>
            <p:spPr bwMode="auto">
              <a:xfrm flipH="1">
                <a:off x="4517" y="3402"/>
                <a:ext cx="16"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5" name="Line 27"/>
              <p:cNvSpPr>
                <a:spLocks noChangeShapeType="1"/>
              </p:cNvSpPr>
              <p:nvPr/>
            </p:nvSpPr>
            <p:spPr bwMode="auto">
              <a:xfrm flipH="1">
                <a:off x="4508" y="3404"/>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6" name="Line 28"/>
              <p:cNvSpPr>
                <a:spLocks noChangeShapeType="1"/>
              </p:cNvSpPr>
              <p:nvPr/>
            </p:nvSpPr>
            <p:spPr bwMode="auto">
              <a:xfrm flipH="1" flipV="1">
                <a:off x="4498" y="3394"/>
                <a:ext cx="18"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7" name="Line 29"/>
              <p:cNvSpPr>
                <a:spLocks noChangeShapeType="1"/>
              </p:cNvSpPr>
              <p:nvPr/>
            </p:nvSpPr>
            <p:spPr bwMode="auto">
              <a:xfrm flipH="1">
                <a:off x="4490" y="3398"/>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8" name="Line 30"/>
              <p:cNvSpPr>
                <a:spLocks noChangeShapeType="1"/>
              </p:cNvSpPr>
              <p:nvPr/>
            </p:nvSpPr>
            <p:spPr bwMode="auto">
              <a:xfrm flipH="1">
                <a:off x="4481" y="340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9" name="Line 31"/>
              <p:cNvSpPr>
                <a:spLocks noChangeShapeType="1"/>
              </p:cNvSpPr>
              <p:nvPr/>
            </p:nvSpPr>
            <p:spPr bwMode="auto">
              <a:xfrm flipH="1">
                <a:off x="4473" y="3401"/>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0" name="Line 32"/>
              <p:cNvSpPr>
                <a:spLocks noChangeShapeType="1"/>
              </p:cNvSpPr>
              <p:nvPr/>
            </p:nvSpPr>
            <p:spPr bwMode="auto">
              <a:xfrm flipH="1" flipV="1">
                <a:off x="4465" y="3394"/>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1" name="Line 33"/>
              <p:cNvSpPr>
                <a:spLocks noChangeShapeType="1"/>
              </p:cNvSpPr>
              <p:nvPr/>
            </p:nvSpPr>
            <p:spPr bwMode="auto">
              <a:xfrm flipH="1">
                <a:off x="4455" y="3398"/>
                <a:ext cx="18"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2" name="Line 34"/>
              <p:cNvSpPr>
                <a:spLocks noChangeShapeType="1"/>
              </p:cNvSpPr>
              <p:nvPr/>
            </p:nvSpPr>
            <p:spPr bwMode="auto">
              <a:xfrm flipH="1" flipV="1">
                <a:off x="4447" y="3391"/>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3" name="Line 35"/>
              <p:cNvSpPr>
                <a:spLocks noChangeShapeType="1"/>
              </p:cNvSpPr>
              <p:nvPr/>
            </p:nvSpPr>
            <p:spPr bwMode="auto">
              <a:xfrm flipH="1">
                <a:off x="4439" y="3395"/>
                <a:ext cx="16" cy="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4" name="Line 36"/>
              <p:cNvSpPr>
                <a:spLocks noChangeShapeType="1"/>
              </p:cNvSpPr>
              <p:nvPr/>
            </p:nvSpPr>
            <p:spPr bwMode="auto">
              <a:xfrm flipH="1" flipV="1">
                <a:off x="4429" y="3394"/>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5" name="Line 37"/>
              <p:cNvSpPr>
                <a:spLocks noChangeShapeType="1"/>
              </p:cNvSpPr>
              <p:nvPr/>
            </p:nvSpPr>
            <p:spPr bwMode="auto">
              <a:xfrm flipH="1" flipV="1">
                <a:off x="4421" y="3393"/>
                <a:ext cx="16"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6" name="Line 38"/>
              <p:cNvSpPr>
                <a:spLocks noChangeShapeType="1"/>
              </p:cNvSpPr>
              <p:nvPr/>
            </p:nvSpPr>
            <p:spPr bwMode="auto">
              <a:xfrm flipH="1" flipV="1">
                <a:off x="4412" y="3390"/>
                <a:ext cx="17"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7" name="Line 39"/>
              <p:cNvSpPr>
                <a:spLocks noChangeShapeType="1"/>
              </p:cNvSpPr>
              <p:nvPr/>
            </p:nvSpPr>
            <p:spPr bwMode="auto">
              <a:xfrm flipH="1">
                <a:off x="4329" y="3394"/>
                <a:ext cx="91"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8" name="Line 40"/>
              <p:cNvSpPr>
                <a:spLocks noChangeShapeType="1"/>
              </p:cNvSpPr>
              <p:nvPr/>
            </p:nvSpPr>
            <p:spPr bwMode="auto">
              <a:xfrm flipH="1">
                <a:off x="4306" y="3397"/>
                <a:ext cx="31"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9" name="Line 41"/>
              <p:cNvSpPr>
                <a:spLocks noChangeShapeType="1"/>
              </p:cNvSpPr>
              <p:nvPr/>
            </p:nvSpPr>
            <p:spPr bwMode="auto">
              <a:xfrm flipH="1">
                <a:off x="4284" y="3398"/>
                <a:ext cx="30"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0" name="Line 42"/>
              <p:cNvSpPr>
                <a:spLocks noChangeShapeType="1"/>
              </p:cNvSpPr>
              <p:nvPr/>
            </p:nvSpPr>
            <p:spPr bwMode="auto">
              <a:xfrm flipH="1" flipV="1">
                <a:off x="4263" y="3391"/>
                <a:ext cx="29"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1" name="Line 43"/>
              <p:cNvSpPr>
                <a:spLocks noChangeShapeType="1"/>
              </p:cNvSpPr>
              <p:nvPr/>
            </p:nvSpPr>
            <p:spPr bwMode="auto">
              <a:xfrm flipH="1" flipV="1">
                <a:off x="4241" y="3390"/>
                <a:ext cx="30"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2" name="Line 44"/>
              <p:cNvSpPr>
                <a:spLocks noChangeShapeType="1"/>
              </p:cNvSpPr>
              <p:nvPr/>
            </p:nvSpPr>
            <p:spPr bwMode="auto">
              <a:xfrm flipH="1" flipV="1">
                <a:off x="5145" y="3035"/>
                <a:ext cx="18"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3" name="Line 45"/>
              <p:cNvSpPr>
                <a:spLocks noChangeShapeType="1"/>
              </p:cNvSpPr>
              <p:nvPr/>
            </p:nvSpPr>
            <p:spPr bwMode="auto">
              <a:xfrm flipH="1">
                <a:off x="5137" y="3039"/>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4" name="Line 46"/>
              <p:cNvSpPr>
                <a:spLocks noChangeShapeType="1"/>
              </p:cNvSpPr>
              <p:nvPr/>
            </p:nvSpPr>
            <p:spPr bwMode="auto">
              <a:xfrm flipH="1">
                <a:off x="5128" y="3046"/>
                <a:ext cx="17"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5" name="Line 47"/>
              <p:cNvSpPr>
                <a:spLocks noChangeShapeType="1"/>
              </p:cNvSpPr>
              <p:nvPr/>
            </p:nvSpPr>
            <p:spPr bwMode="auto">
              <a:xfrm flipH="1" flipV="1">
                <a:off x="5119" y="3042"/>
                <a:ext cx="17"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6" name="Line 48"/>
              <p:cNvSpPr>
                <a:spLocks noChangeShapeType="1"/>
              </p:cNvSpPr>
              <p:nvPr/>
            </p:nvSpPr>
            <p:spPr bwMode="auto">
              <a:xfrm flipH="1" flipV="1">
                <a:off x="5110" y="3037"/>
                <a:ext cx="17" cy="1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7" name="Line 49"/>
              <p:cNvSpPr>
                <a:spLocks noChangeShapeType="1"/>
              </p:cNvSpPr>
              <p:nvPr/>
            </p:nvSpPr>
            <p:spPr bwMode="auto">
              <a:xfrm flipH="1">
                <a:off x="5102" y="3045"/>
                <a:ext cx="16"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8" name="Line 50"/>
              <p:cNvSpPr>
                <a:spLocks noChangeShapeType="1"/>
              </p:cNvSpPr>
              <p:nvPr/>
            </p:nvSpPr>
            <p:spPr bwMode="auto">
              <a:xfrm flipH="1" flipV="1">
                <a:off x="5093" y="3030"/>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9" name="Line 51"/>
              <p:cNvSpPr>
                <a:spLocks noChangeShapeType="1"/>
              </p:cNvSpPr>
              <p:nvPr/>
            </p:nvSpPr>
            <p:spPr bwMode="auto">
              <a:xfrm flipH="1">
                <a:off x="5085" y="3038"/>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0" name="Line 52"/>
              <p:cNvSpPr>
                <a:spLocks noChangeShapeType="1"/>
              </p:cNvSpPr>
              <p:nvPr/>
            </p:nvSpPr>
            <p:spPr bwMode="auto">
              <a:xfrm flipH="1" flipV="1">
                <a:off x="5075" y="3038"/>
                <a:ext cx="18"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1" name="Line 53"/>
              <p:cNvSpPr>
                <a:spLocks noChangeShapeType="1"/>
              </p:cNvSpPr>
              <p:nvPr/>
            </p:nvSpPr>
            <p:spPr bwMode="auto">
              <a:xfrm flipH="1">
                <a:off x="5067" y="3042"/>
                <a:ext cx="16"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2" name="Line 54"/>
              <p:cNvSpPr>
                <a:spLocks noChangeShapeType="1"/>
              </p:cNvSpPr>
              <p:nvPr/>
            </p:nvSpPr>
            <p:spPr bwMode="auto">
              <a:xfrm flipH="1" flipV="1">
                <a:off x="5058" y="3033"/>
                <a:ext cx="17" cy="1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3" name="Line 55"/>
              <p:cNvSpPr>
                <a:spLocks noChangeShapeType="1"/>
              </p:cNvSpPr>
              <p:nvPr/>
            </p:nvSpPr>
            <p:spPr bwMode="auto">
              <a:xfrm flipH="1">
                <a:off x="5049" y="3037"/>
                <a:ext cx="17"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4" name="Line 56"/>
              <p:cNvSpPr>
                <a:spLocks noChangeShapeType="1"/>
              </p:cNvSpPr>
              <p:nvPr/>
            </p:nvSpPr>
            <p:spPr bwMode="auto">
              <a:xfrm flipH="1">
                <a:off x="5041" y="3047"/>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5" name="Line 57"/>
              <p:cNvSpPr>
                <a:spLocks noChangeShapeType="1"/>
              </p:cNvSpPr>
              <p:nvPr/>
            </p:nvSpPr>
            <p:spPr bwMode="auto">
              <a:xfrm flipH="1" flipV="1">
                <a:off x="5032" y="3040"/>
                <a:ext cx="17" cy="1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6" name="Line 58"/>
              <p:cNvSpPr>
                <a:spLocks noChangeShapeType="1"/>
              </p:cNvSpPr>
              <p:nvPr/>
            </p:nvSpPr>
            <p:spPr bwMode="auto">
              <a:xfrm flipH="1" flipV="1">
                <a:off x="5024" y="3033"/>
                <a:ext cx="16"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7" name="Line 59"/>
              <p:cNvSpPr>
                <a:spLocks noChangeShapeType="1"/>
              </p:cNvSpPr>
              <p:nvPr/>
            </p:nvSpPr>
            <p:spPr bwMode="auto">
              <a:xfrm flipH="1">
                <a:off x="5015" y="3037"/>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8" name="Line 60"/>
              <p:cNvSpPr>
                <a:spLocks noChangeShapeType="1"/>
              </p:cNvSpPr>
              <p:nvPr/>
            </p:nvSpPr>
            <p:spPr bwMode="auto">
              <a:xfrm flipH="1">
                <a:off x="5006" y="3037"/>
                <a:ext cx="17"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9" name="Line 61"/>
              <p:cNvSpPr>
                <a:spLocks noChangeShapeType="1"/>
              </p:cNvSpPr>
              <p:nvPr/>
            </p:nvSpPr>
            <p:spPr bwMode="auto">
              <a:xfrm flipH="1">
                <a:off x="4997" y="3040"/>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0" name="Line 62"/>
              <p:cNvSpPr>
                <a:spLocks noChangeShapeType="1"/>
              </p:cNvSpPr>
              <p:nvPr/>
            </p:nvSpPr>
            <p:spPr bwMode="auto">
              <a:xfrm flipH="1">
                <a:off x="4989" y="3045"/>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1" name="Line 63"/>
              <p:cNvSpPr>
                <a:spLocks noChangeShapeType="1"/>
              </p:cNvSpPr>
              <p:nvPr/>
            </p:nvSpPr>
            <p:spPr bwMode="auto">
              <a:xfrm flipH="1" flipV="1">
                <a:off x="4980" y="3037"/>
                <a:ext cx="17" cy="1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2" name="Line 64"/>
              <p:cNvSpPr>
                <a:spLocks noChangeShapeType="1"/>
              </p:cNvSpPr>
              <p:nvPr/>
            </p:nvSpPr>
            <p:spPr bwMode="auto">
              <a:xfrm flipH="1" flipV="1">
                <a:off x="4971" y="3016"/>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3" name="Line 65"/>
              <p:cNvSpPr>
                <a:spLocks noChangeShapeType="1"/>
              </p:cNvSpPr>
              <p:nvPr/>
            </p:nvSpPr>
            <p:spPr bwMode="auto">
              <a:xfrm flipH="1">
                <a:off x="4961" y="3020"/>
                <a:ext cx="18"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4" name="Line 66"/>
              <p:cNvSpPr>
                <a:spLocks noChangeShapeType="1"/>
              </p:cNvSpPr>
              <p:nvPr/>
            </p:nvSpPr>
            <p:spPr bwMode="auto">
              <a:xfrm flipH="1">
                <a:off x="4953" y="3026"/>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5" name="Line 67"/>
              <p:cNvSpPr>
                <a:spLocks noChangeShapeType="1"/>
              </p:cNvSpPr>
              <p:nvPr/>
            </p:nvSpPr>
            <p:spPr bwMode="auto">
              <a:xfrm flipH="1" flipV="1">
                <a:off x="4945" y="3001"/>
                <a:ext cx="16" cy="3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6" name="Line 68"/>
              <p:cNvSpPr>
                <a:spLocks noChangeShapeType="1"/>
              </p:cNvSpPr>
              <p:nvPr/>
            </p:nvSpPr>
            <p:spPr bwMode="auto">
              <a:xfrm flipH="1" flipV="1">
                <a:off x="4936" y="2992"/>
                <a:ext cx="17" cy="1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7" name="Line 69"/>
              <p:cNvSpPr>
                <a:spLocks noChangeShapeType="1"/>
              </p:cNvSpPr>
              <p:nvPr/>
            </p:nvSpPr>
            <p:spPr bwMode="auto">
              <a:xfrm flipH="1">
                <a:off x="4927" y="2996"/>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8" name="Line 70"/>
              <p:cNvSpPr>
                <a:spLocks noChangeShapeType="1"/>
              </p:cNvSpPr>
              <p:nvPr/>
            </p:nvSpPr>
            <p:spPr bwMode="auto">
              <a:xfrm flipH="1" flipV="1">
                <a:off x="4918" y="2994"/>
                <a:ext cx="17"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9" name="Line 71"/>
              <p:cNvSpPr>
                <a:spLocks noChangeShapeType="1"/>
              </p:cNvSpPr>
              <p:nvPr/>
            </p:nvSpPr>
            <p:spPr bwMode="auto">
              <a:xfrm flipH="1" flipV="1">
                <a:off x="4909" y="2971"/>
                <a:ext cx="17" cy="3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0" name="Line 72"/>
              <p:cNvSpPr>
                <a:spLocks noChangeShapeType="1"/>
              </p:cNvSpPr>
              <p:nvPr/>
            </p:nvSpPr>
            <p:spPr bwMode="auto">
              <a:xfrm flipH="1" flipV="1">
                <a:off x="4901" y="2965"/>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1" name="Line 73"/>
              <p:cNvSpPr>
                <a:spLocks noChangeShapeType="1"/>
              </p:cNvSpPr>
              <p:nvPr/>
            </p:nvSpPr>
            <p:spPr bwMode="auto">
              <a:xfrm flipH="1" flipV="1">
                <a:off x="4892" y="2945"/>
                <a:ext cx="17" cy="2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2" name="Line 74"/>
              <p:cNvSpPr>
                <a:spLocks noChangeShapeType="1"/>
              </p:cNvSpPr>
              <p:nvPr/>
            </p:nvSpPr>
            <p:spPr bwMode="auto">
              <a:xfrm flipH="1" flipV="1">
                <a:off x="4883" y="2924"/>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3" name="Line 75"/>
              <p:cNvSpPr>
                <a:spLocks noChangeShapeType="1"/>
              </p:cNvSpPr>
              <p:nvPr/>
            </p:nvSpPr>
            <p:spPr bwMode="auto">
              <a:xfrm flipH="1" flipV="1">
                <a:off x="4875" y="2901"/>
                <a:ext cx="16" cy="3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4" name="Line 76"/>
              <p:cNvSpPr>
                <a:spLocks noChangeShapeType="1"/>
              </p:cNvSpPr>
              <p:nvPr/>
            </p:nvSpPr>
            <p:spPr bwMode="auto">
              <a:xfrm flipH="1" flipV="1">
                <a:off x="4866" y="2894"/>
                <a:ext cx="17"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5" name="Line 77"/>
              <p:cNvSpPr>
                <a:spLocks noChangeShapeType="1"/>
              </p:cNvSpPr>
              <p:nvPr/>
            </p:nvSpPr>
            <p:spPr bwMode="auto">
              <a:xfrm flipH="1" flipV="1">
                <a:off x="4857" y="2881"/>
                <a:ext cx="17" cy="2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6" name="Line 78"/>
              <p:cNvSpPr>
                <a:spLocks noChangeShapeType="1"/>
              </p:cNvSpPr>
              <p:nvPr/>
            </p:nvSpPr>
            <p:spPr bwMode="auto">
              <a:xfrm flipH="1" flipV="1">
                <a:off x="4849" y="2873"/>
                <a:ext cx="16" cy="1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7" name="Line 79"/>
              <p:cNvSpPr>
                <a:spLocks noChangeShapeType="1"/>
              </p:cNvSpPr>
              <p:nvPr/>
            </p:nvSpPr>
            <p:spPr bwMode="auto">
              <a:xfrm flipH="1" flipV="1">
                <a:off x="4840" y="2869"/>
                <a:ext cx="17"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8" name="Line 80"/>
              <p:cNvSpPr>
                <a:spLocks noChangeShapeType="1"/>
              </p:cNvSpPr>
              <p:nvPr/>
            </p:nvSpPr>
            <p:spPr bwMode="auto">
              <a:xfrm flipH="1" flipV="1">
                <a:off x="4833" y="2853"/>
                <a:ext cx="15"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9" name="Line 81"/>
              <p:cNvSpPr>
                <a:spLocks noChangeShapeType="1"/>
              </p:cNvSpPr>
              <p:nvPr/>
            </p:nvSpPr>
            <p:spPr bwMode="auto">
              <a:xfrm flipH="1">
                <a:off x="4823" y="2857"/>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0" name="Line 82"/>
              <p:cNvSpPr>
                <a:spLocks noChangeShapeType="1"/>
              </p:cNvSpPr>
              <p:nvPr/>
            </p:nvSpPr>
            <p:spPr bwMode="auto">
              <a:xfrm flipH="1" flipV="1">
                <a:off x="4813" y="2841"/>
                <a:ext cx="18" cy="2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1" name="Line 83"/>
              <p:cNvSpPr>
                <a:spLocks noChangeShapeType="1"/>
              </p:cNvSpPr>
              <p:nvPr/>
            </p:nvSpPr>
            <p:spPr bwMode="auto">
              <a:xfrm flipH="1" flipV="1">
                <a:off x="4805" y="2837"/>
                <a:ext cx="16"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2" name="Line 84"/>
              <p:cNvSpPr>
                <a:spLocks noChangeShapeType="1"/>
              </p:cNvSpPr>
              <p:nvPr/>
            </p:nvSpPr>
            <p:spPr bwMode="auto">
              <a:xfrm flipH="1">
                <a:off x="4797" y="2845"/>
                <a:ext cx="16"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3" name="Line 85"/>
              <p:cNvSpPr>
                <a:spLocks noChangeShapeType="1"/>
              </p:cNvSpPr>
              <p:nvPr/>
            </p:nvSpPr>
            <p:spPr bwMode="auto">
              <a:xfrm flipH="1" flipV="1">
                <a:off x="4788" y="2837"/>
                <a:ext cx="17" cy="1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4" name="Line 86"/>
              <p:cNvSpPr>
                <a:spLocks noChangeShapeType="1"/>
              </p:cNvSpPr>
              <p:nvPr/>
            </p:nvSpPr>
            <p:spPr bwMode="auto">
              <a:xfrm flipH="1">
                <a:off x="4779" y="2845"/>
                <a:ext cx="17"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5" name="Line 87"/>
              <p:cNvSpPr>
                <a:spLocks noChangeShapeType="1"/>
              </p:cNvSpPr>
              <p:nvPr/>
            </p:nvSpPr>
            <p:spPr bwMode="auto">
              <a:xfrm flipH="1" flipV="1">
                <a:off x="4769" y="2821"/>
                <a:ext cx="18" cy="4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6" name="Line 88"/>
              <p:cNvSpPr>
                <a:spLocks noChangeShapeType="1"/>
              </p:cNvSpPr>
              <p:nvPr/>
            </p:nvSpPr>
            <p:spPr bwMode="auto">
              <a:xfrm flipH="1">
                <a:off x="4761" y="2829"/>
                <a:ext cx="16"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7" name="Line 89"/>
              <p:cNvSpPr>
                <a:spLocks noChangeShapeType="1"/>
              </p:cNvSpPr>
              <p:nvPr/>
            </p:nvSpPr>
            <p:spPr bwMode="auto">
              <a:xfrm flipH="1">
                <a:off x="4753" y="2857"/>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8" name="Line 90"/>
              <p:cNvSpPr>
                <a:spLocks noChangeShapeType="1"/>
              </p:cNvSpPr>
              <p:nvPr/>
            </p:nvSpPr>
            <p:spPr bwMode="auto">
              <a:xfrm flipH="1">
                <a:off x="4743" y="2861"/>
                <a:ext cx="18"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9" name="Line 91"/>
              <p:cNvSpPr>
                <a:spLocks noChangeShapeType="1"/>
              </p:cNvSpPr>
              <p:nvPr/>
            </p:nvSpPr>
            <p:spPr bwMode="auto">
              <a:xfrm flipH="1">
                <a:off x="4734" y="2870"/>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0" name="Line 92"/>
              <p:cNvSpPr>
                <a:spLocks noChangeShapeType="1"/>
              </p:cNvSpPr>
              <p:nvPr/>
            </p:nvSpPr>
            <p:spPr bwMode="auto">
              <a:xfrm flipH="1">
                <a:off x="4725" y="2883"/>
                <a:ext cx="17"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1" name="Line 93"/>
              <p:cNvSpPr>
                <a:spLocks noChangeShapeType="1"/>
              </p:cNvSpPr>
              <p:nvPr/>
            </p:nvSpPr>
            <p:spPr bwMode="auto">
              <a:xfrm flipH="1">
                <a:off x="4717" y="2905"/>
                <a:ext cx="16" cy="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2" name="Line 94"/>
              <p:cNvSpPr>
                <a:spLocks noChangeShapeType="1"/>
              </p:cNvSpPr>
              <p:nvPr/>
            </p:nvSpPr>
            <p:spPr bwMode="auto">
              <a:xfrm flipH="1">
                <a:off x="4709" y="2921"/>
                <a:ext cx="16"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3" name="Line 95"/>
              <p:cNvSpPr>
                <a:spLocks noChangeShapeType="1"/>
              </p:cNvSpPr>
              <p:nvPr/>
            </p:nvSpPr>
            <p:spPr bwMode="auto">
              <a:xfrm flipH="1" flipV="1">
                <a:off x="4700" y="2917"/>
                <a:ext cx="17"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4" name="Line 96"/>
              <p:cNvSpPr>
                <a:spLocks noChangeShapeType="1"/>
              </p:cNvSpPr>
              <p:nvPr/>
            </p:nvSpPr>
            <p:spPr bwMode="auto">
              <a:xfrm flipH="1">
                <a:off x="4692" y="2921"/>
                <a:ext cx="16" cy="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5" name="Line 97"/>
              <p:cNvSpPr>
                <a:spLocks noChangeShapeType="1"/>
              </p:cNvSpPr>
              <p:nvPr/>
            </p:nvSpPr>
            <p:spPr bwMode="auto">
              <a:xfrm flipH="1" flipV="1">
                <a:off x="4682" y="2909"/>
                <a:ext cx="18" cy="2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6" name="Line 98"/>
              <p:cNvSpPr>
                <a:spLocks noChangeShapeType="1"/>
              </p:cNvSpPr>
              <p:nvPr/>
            </p:nvSpPr>
            <p:spPr bwMode="auto">
              <a:xfrm flipH="1">
                <a:off x="4674" y="2917"/>
                <a:ext cx="16" cy="4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7" name="Line 99"/>
              <p:cNvSpPr>
                <a:spLocks noChangeShapeType="1"/>
              </p:cNvSpPr>
              <p:nvPr/>
            </p:nvSpPr>
            <p:spPr bwMode="auto">
              <a:xfrm flipH="1">
                <a:off x="4666" y="2961"/>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8" name="Line 100"/>
              <p:cNvSpPr>
                <a:spLocks noChangeShapeType="1"/>
              </p:cNvSpPr>
              <p:nvPr/>
            </p:nvSpPr>
            <p:spPr bwMode="auto">
              <a:xfrm flipH="1">
                <a:off x="4657" y="2966"/>
                <a:ext cx="17" cy="4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9" name="Line 101"/>
              <p:cNvSpPr>
                <a:spLocks noChangeShapeType="1"/>
              </p:cNvSpPr>
              <p:nvPr/>
            </p:nvSpPr>
            <p:spPr bwMode="auto">
              <a:xfrm flipH="1">
                <a:off x="4647" y="3017"/>
                <a:ext cx="18" cy="13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0" name="Line 102"/>
              <p:cNvSpPr>
                <a:spLocks noChangeShapeType="1"/>
              </p:cNvSpPr>
              <p:nvPr/>
            </p:nvSpPr>
            <p:spPr bwMode="auto">
              <a:xfrm flipH="1">
                <a:off x="4639" y="3155"/>
                <a:ext cx="16" cy="14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1" name="Line 103"/>
              <p:cNvSpPr>
                <a:spLocks noChangeShapeType="1"/>
              </p:cNvSpPr>
              <p:nvPr/>
            </p:nvSpPr>
            <p:spPr bwMode="auto">
              <a:xfrm flipH="1">
                <a:off x="4631" y="3312"/>
                <a:ext cx="16" cy="3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2" name="Line 104"/>
              <p:cNvSpPr>
                <a:spLocks noChangeShapeType="1"/>
              </p:cNvSpPr>
              <p:nvPr/>
            </p:nvSpPr>
            <p:spPr bwMode="auto">
              <a:xfrm flipH="1" flipV="1">
                <a:off x="4621" y="3310"/>
                <a:ext cx="18" cy="4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3" name="Line 105"/>
              <p:cNvSpPr>
                <a:spLocks noChangeShapeType="1"/>
              </p:cNvSpPr>
              <p:nvPr/>
            </p:nvSpPr>
            <p:spPr bwMode="auto">
              <a:xfrm flipH="1">
                <a:off x="4613" y="3318"/>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4" name="Line 106"/>
              <p:cNvSpPr>
                <a:spLocks noChangeShapeType="1"/>
              </p:cNvSpPr>
              <p:nvPr/>
            </p:nvSpPr>
            <p:spPr bwMode="auto">
              <a:xfrm flipH="1">
                <a:off x="4604" y="3326"/>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5" name="Line 107"/>
              <p:cNvSpPr>
                <a:spLocks noChangeShapeType="1"/>
              </p:cNvSpPr>
              <p:nvPr/>
            </p:nvSpPr>
            <p:spPr bwMode="auto">
              <a:xfrm flipH="1" flipV="1">
                <a:off x="4594" y="3301"/>
                <a:ext cx="18" cy="3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6" name="Line 108"/>
              <p:cNvSpPr>
                <a:spLocks noChangeShapeType="1"/>
              </p:cNvSpPr>
              <p:nvPr/>
            </p:nvSpPr>
            <p:spPr bwMode="auto">
              <a:xfrm flipH="1">
                <a:off x="4586" y="3305"/>
                <a:ext cx="16" cy="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7" name="Line 109"/>
              <p:cNvSpPr>
                <a:spLocks noChangeShapeType="1"/>
              </p:cNvSpPr>
              <p:nvPr/>
            </p:nvSpPr>
            <p:spPr bwMode="auto">
              <a:xfrm flipH="1">
                <a:off x="4577" y="3309"/>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8" name="Line 110"/>
              <p:cNvSpPr>
                <a:spLocks noChangeShapeType="1"/>
              </p:cNvSpPr>
              <p:nvPr/>
            </p:nvSpPr>
            <p:spPr bwMode="auto">
              <a:xfrm flipH="1">
                <a:off x="4569" y="3313"/>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9" name="Line 111"/>
              <p:cNvSpPr>
                <a:spLocks noChangeShapeType="1"/>
              </p:cNvSpPr>
              <p:nvPr/>
            </p:nvSpPr>
            <p:spPr bwMode="auto">
              <a:xfrm flipH="1" flipV="1">
                <a:off x="4561" y="3310"/>
                <a:ext cx="16"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0" name="Line 112"/>
              <p:cNvSpPr>
                <a:spLocks noChangeShapeType="1"/>
              </p:cNvSpPr>
              <p:nvPr/>
            </p:nvSpPr>
            <p:spPr bwMode="auto">
              <a:xfrm flipH="1">
                <a:off x="4551" y="3314"/>
                <a:ext cx="18"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1" name="Line 113"/>
              <p:cNvSpPr>
                <a:spLocks noChangeShapeType="1"/>
              </p:cNvSpPr>
              <p:nvPr/>
            </p:nvSpPr>
            <p:spPr bwMode="auto">
              <a:xfrm flipH="1" flipV="1">
                <a:off x="4542" y="3310"/>
                <a:ext cx="17" cy="1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2" name="Line 114"/>
              <p:cNvSpPr>
                <a:spLocks noChangeShapeType="1"/>
              </p:cNvSpPr>
              <p:nvPr/>
            </p:nvSpPr>
            <p:spPr bwMode="auto">
              <a:xfrm flipH="1">
                <a:off x="4533" y="3318"/>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3" name="Line 115"/>
              <p:cNvSpPr>
                <a:spLocks noChangeShapeType="1"/>
              </p:cNvSpPr>
              <p:nvPr/>
            </p:nvSpPr>
            <p:spPr bwMode="auto">
              <a:xfrm flipH="1">
                <a:off x="4525" y="3322"/>
                <a:ext cx="16" cy="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4" name="Line 116"/>
              <p:cNvSpPr>
                <a:spLocks noChangeShapeType="1"/>
              </p:cNvSpPr>
              <p:nvPr/>
            </p:nvSpPr>
            <p:spPr bwMode="auto">
              <a:xfrm flipH="1" flipV="1">
                <a:off x="4517" y="3313"/>
                <a:ext cx="16"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5" name="Line 117"/>
              <p:cNvSpPr>
                <a:spLocks noChangeShapeType="1"/>
              </p:cNvSpPr>
              <p:nvPr/>
            </p:nvSpPr>
            <p:spPr bwMode="auto">
              <a:xfrm flipH="1">
                <a:off x="4508" y="3317"/>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6" name="Line 118"/>
              <p:cNvSpPr>
                <a:spLocks noChangeShapeType="1"/>
              </p:cNvSpPr>
              <p:nvPr/>
            </p:nvSpPr>
            <p:spPr bwMode="auto">
              <a:xfrm flipH="1">
                <a:off x="4498" y="3317"/>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7" name="Line 119"/>
              <p:cNvSpPr>
                <a:spLocks noChangeShapeType="1"/>
              </p:cNvSpPr>
              <p:nvPr/>
            </p:nvSpPr>
            <p:spPr bwMode="auto">
              <a:xfrm flipH="1" flipV="1">
                <a:off x="4490" y="3307"/>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8" name="Line 120"/>
              <p:cNvSpPr>
                <a:spLocks noChangeShapeType="1"/>
              </p:cNvSpPr>
              <p:nvPr/>
            </p:nvSpPr>
            <p:spPr bwMode="auto">
              <a:xfrm flipH="1">
                <a:off x="4481" y="3311"/>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9" name="Line 121"/>
              <p:cNvSpPr>
                <a:spLocks noChangeShapeType="1"/>
              </p:cNvSpPr>
              <p:nvPr/>
            </p:nvSpPr>
            <p:spPr bwMode="auto">
              <a:xfrm flipH="1">
                <a:off x="4473" y="3315"/>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0" name="Line 122"/>
              <p:cNvSpPr>
                <a:spLocks noChangeShapeType="1"/>
              </p:cNvSpPr>
              <p:nvPr/>
            </p:nvSpPr>
            <p:spPr bwMode="auto">
              <a:xfrm flipH="1" flipV="1">
                <a:off x="4465" y="3312"/>
                <a:ext cx="16"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1" name="Line 123"/>
              <p:cNvSpPr>
                <a:spLocks noChangeShapeType="1"/>
              </p:cNvSpPr>
              <p:nvPr/>
            </p:nvSpPr>
            <p:spPr bwMode="auto">
              <a:xfrm flipH="1" flipV="1">
                <a:off x="4455" y="3308"/>
                <a:ext cx="18"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2" name="Line 124"/>
              <p:cNvSpPr>
                <a:spLocks noChangeShapeType="1"/>
              </p:cNvSpPr>
              <p:nvPr/>
            </p:nvSpPr>
            <p:spPr bwMode="auto">
              <a:xfrm flipH="1" flipV="1">
                <a:off x="4447" y="3302"/>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3" name="Line 125"/>
              <p:cNvSpPr>
                <a:spLocks noChangeShapeType="1"/>
              </p:cNvSpPr>
              <p:nvPr/>
            </p:nvSpPr>
            <p:spPr bwMode="auto">
              <a:xfrm flipH="1">
                <a:off x="4439" y="3306"/>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4" name="Line 126"/>
              <p:cNvSpPr>
                <a:spLocks noChangeShapeType="1"/>
              </p:cNvSpPr>
              <p:nvPr/>
            </p:nvSpPr>
            <p:spPr bwMode="auto">
              <a:xfrm flipH="1">
                <a:off x="4429" y="3252"/>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5" name="Line 127"/>
              <p:cNvSpPr>
                <a:spLocks noChangeShapeType="1"/>
              </p:cNvSpPr>
              <p:nvPr/>
            </p:nvSpPr>
            <p:spPr bwMode="auto">
              <a:xfrm flipH="1">
                <a:off x="4421" y="3314"/>
                <a:ext cx="16" cy="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6" name="Line 128"/>
              <p:cNvSpPr>
                <a:spLocks noChangeShapeType="1"/>
              </p:cNvSpPr>
              <p:nvPr/>
            </p:nvSpPr>
            <p:spPr bwMode="auto">
              <a:xfrm flipH="1">
                <a:off x="4412" y="3316"/>
                <a:ext cx="17"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7" name="Line 129"/>
              <p:cNvSpPr>
                <a:spLocks noChangeShapeType="1"/>
              </p:cNvSpPr>
              <p:nvPr/>
            </p:nvSpPr>
            <p:spPr bwMode="auto">
              <a:xfrm flipH="1" flipV="1">
                <a:off x="4329" y="3305"/>
                <a:ext cx="91" cy="1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8" name="Line 130"/>
              <p:cNvSpPr>
                <a:spLocks noChangeShapeType="1"/>
              </p:cNvSpPr>
              <p:nvPr/>
            </p:nvSpPr>
            <p:spPr bwMode="auto">
              <a:xfrm flipH="1">
                <a:off x="4306" y="3309"/>
                <a:ext cx="31"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9" name="Line 131"/>
              <p:cNvSpPr>
                <a:spLocks noChangeShapeType="1"/>
              </p:cNvSpPr>
              <p:nvPr/>
            </p:nvSpPr>
            <p:spPr bwMode="auto">
              <a:xfrm flipH="1" flipV="1">
                <a:off x="4284" y="3301"/>
                <a:ext cx="30"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0" name="Line 132"/>
              <p:cNvSpPr>
                <a:spLocks noChangeShapeType="1"/>
              </p:cNvSpPr>
              <p:nvPr/>
            </p:nvSpPr>
            <p:spPr bwMode="auto">
              <a:xfrm flipH="1">
                <a:off x="4263" y="3305"/>
                <a:ext cx="29"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1" name="Line 133"/>
              <p:cNvSpPr>
                <a:spLocks noChangeShapeType="1"/>
              </p:cNvSpPr>
              <p:nvPr/>
            </p:nvSpPr>
            <p:spPr bwMode="auto">
              <a:xfrm flipH="1">
                <a:off x="4241" y="3309"/>
                <a:ext cx="30" cy="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2" name="Line 134"/>
              <p:cNvSpPr>
                <a:spLocks noChangeShapeType="1"/>
              </p:cNvSpPr>
              <p:nvPr/>
            </p:nvSpPr>
            <p:spPr bwMode="auto">
              <a:xfrm flipH="1" flipV="1">
                <a:off x="5145" y="3077"/>
                <a:ext cx="18"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3" name="Line 135"/>
              <p:cNvSpPr>
                <a:spLocks noChangeShapeType="1"/>
              </p:cNvSpPr>
              <p:nvPr/>
            </p:nvSpPr>
            <p:spPr bwMode="auto">
              <a:xfrm flipH="1">
                <a:off x="5137" y="3081"/>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4" name="Line 136"/>
              <p:cNvSpPr>
                <a:spLocks noChangeShapeType="1"/>
              </p:cNvSpPr>
              <p:nvPr/>
            </p:nvSpPr>
            <p:spPr bwMode="auto">
              <a:xfrm flipH="1">
                <a:off x="5128" y="3091"/>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5" name="Line 137"/>
              <p:cNvSpPr>
                <a:spLocks noChangeShapeType="1"/>
              </p:cNvSpPr>
              <p:nvPr/>
            </p:nvSpPr>
            <p:spPr bwMode="auto">
              <a:xfrm flipH="1">
                <a:off x="5119" y="3097"/>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6" name="Line 138"/>
              <p:cNvSpPr>
                <a:spLocks noChangeShapeType="1"/>
              </p:cNvSpPr>
              <p:nvPr/>
            </p:nvSpPr>
            <p:spPr bwMode="auto">
              <a:xfrm flipH="1" flipV="1">
                <a:off x="5110" y="3083"/>
                <a:ext cx="17" cy="1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7" name="Line 139"/>
              <p:cNvSpPr>
                <a:spLocks noChangeShapeType="1"/>
              </p:cNvSpPr>
              <p:nvPr/>
            </p:nvSpPr>
            <p:spPr bwMode="auto">
              <a:xfrm flipH="1">
                <a:off x="5102" y="3087"/>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8" name="Line 140"/>
              <p:cNvSpPr>
                <a:spLocks noChangeShapeType="1"/>
              </p:cNvSpPr>
              <p:nvPr/>
            </p:nvSpPr>
            <p:spPr bwMode="auto">
              <a:xfrm flipH="1">
                <a:off x="5093" y="3087"/>
                <a:ext cx="17" cy="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9" name="Line 141"/>
              <p:cNvSpPr>
                <a:spLocks noChangeShapeType="1"/>
              </p:cNvSpPr>
              <p:nvPr/>
            </p:nvSpPr>
            <p:spPr bwMode="auto">
              <a:xfrm flipH="1" flipV="1">
                <a:off x="5085" y="3087"/>
                <a:ext cx="16"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0" name="Line 142"/>
              <p:cNvSpPr>
                <a:spLocks noChangeShapeType="1"/>
              </p:cNvSpPr>
              <p:nvPr/>
            </p:nvSpPr>
            <p:spPr bwMode="auto">
              <a:xfrm flipH="1" flipV="1">
                <a:off x="5075" y="3081"/>
                <a:ext cx="18"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1" name="Line 143"/>
              <p:cNvSpPr>
                <a:spLocks noChangeShapeType="1"/>
              </p:cNvSpPr>
              <p:nvPr/>
            </p:nvSpPr>
            <p:spPr bwMode="auto">
              <a:xfrm flipH="1" flipV="1">
                <a:off x="5067" y="3073"/>
                <a:ext cx="16" cy="1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2" name="Line 144"/>
              <p:cNvSpPr>
                <a:spLocks noChangeShapeType="1"/>
              </p:cNvSpPr>
              <p:nvPr/>
            </p:nvSpPr>
            <p:spPr bwMode="auto">
              <a:xfrm flipH="1">
                <a:off x="5058" y="3081"/>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3" name="Line 145"/>
              <p:cNvSpPr>
                <a:spLocks noChangeShapeType="1"/>
              </p:cNvSpPr>
              <p:nvPr/>
            </p:nvSpPr>
            <p:spPr bwMode="auto">
              <a:xfrm flipH="1" flipV="1">
                <a:off x="5049" y="3085"/>
                <a:ext cx="17" cy="1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4" name="Line 146"/>
              <p:cNvSpPr>
                <a:spLocks noChangeShapeType="1"/>
              </p:cNvSpPr>
              <p:nvPr/>
            </p:nvSpPr>
            <p:spPr bwMode="auto">
              <a:xfrm flipH="1">
                <a:off x="5041" y="3089"/>
                <a:ext cx="16"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5" name="Line 147"/>
              <p:cNvSpPr>
                <a:spLocks noChangeShapeType="1"/>
              </p:cNvSpPr>
              <p:nvPr/>
            </p:nvSpPr>
            <p:spPr bwMode="auto">
              <a:xfrm flipH="1" flipV="1">
                <a:off x="5032" y="3084"/>
                <a:ext cx="17"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6" name="Line 148"/>
              <p:cNvSpPr>
                <a:spLocks noChangeShapeType="1"/>
              </p:cNvSpPr>
              <p:nvPr/>
            </p:nvSpPr>
            <p:spPr bwMode="auto">
              <a:xfrm flipH="1">
                <a:off x="5024" y="3088"/>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7" name="Line 149"/>
              <p:cNvSpPr>
                <a:spLocks noChangeShapeType="1"/>
              </p:cNvSpPr>
              <p:nvPr/>
            </p:nvSpPr>
            <p:spPr bwMode="auto">
              <a:xfrm flipH="1">
                <a:off x="5015" y="3094"/>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8" name="Line 150"/>
              <p:cNvSpPr>
                <a:spLocks noChangeShapeType="1"/>
              </p:cNvSpPr>
              <p:nvPr/>
            </p:nvSpPr>
            <p:spPr bwMode="auto">
              <a:xfrm flipH="1" flipV="1">
                <a:off x="5006" y="3084"/>
                <a:ext cx="17"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9" name="Line 151"/>
              <p:cNvSpPr>
                <a:spLocks noChangeShapeType="1"/>
              </p:cNvSpPr>
              <p:nvPr/>
            </p:nvSpPr>
            <p:spPr bwMode="auto">
              <a:xfrm flipH="1">
                <a:off x="4997" y="3088"/>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0" name="Line 152"/>
              <p:cNvSpPr>
                <a:spLocks noChangeShapeType="1"/>
              </p:cNvSpPr>
              <p:nvPr/>
            </p:nvSpPr>
            <p:spPr bwMode="auto">
              <a:xfrm flipH="1" flipV="1">
                <a:off x="4989" y="3085"/>
                <a:ext cx="16" cy="1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1" name="Line 153"/>
              <p:cNvSpPr>
                <a:spLocks noChangeShapeType="1"/>
              </p:cNvSpPr>
              <p:nvPr/>
            </p:nvSpPr>
            <p:spPr bwMode="auto">
              <a:xfrm flipH="1">
                <a:off x="4980" y="3089"/>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2" name="Line 154"/>
              <p:cNvSpPr>
                <a:spLocks noChangeShapeType="1"/>
              </p:cNvSpPr>
              <p:nvPr/>
            </p:nvSpPr>
            <p:spPr bwMode="auto">
              <a:xfrm flipH="1">
                <a:off x="4971" y="3091"/>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3" name="Line 155"/>
              <p:cNvSpPr>
                <a:spLocks noChangeShapeType="1"/>
              </p:cNvSpPr>
              <p:nvPr/>
            </p:nvSpPr>
            <p:spPr bwMode="auto">
              <a:xfrm flipH="1">
                <a:off x="4961" y="3091"/>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4" name="Line 156"/>
              <p:cNvSpPr>
                <a:spLocks noChangeShapeType="1"/>
              </p:cNvSpPr>
              <p:nvPr/>
            </p:nvSpPr>
            <p:spPr bwMode="auto">
              <a:xfrm flipH="1" flipV="1">
                <a:off x="4953" y="3077"/>
                <a:ext cx="16" cy="2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5" name="Line 157"/>
              <p:cNvSpPr>
                <a:spLocks noChangeShapeType="1"/>
              </p:cNvSpPr>
              <p:nvPr/>
            </p:nvSpPr>
            <p:spPr bwMode="auto">
              <a:xfrm flipH="1">
                <a:off x="4945" y="3081"/>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6" name="Line 158"/>
              <p:cNvSpPr>
                <a:spLocks noChangeShapeType="1"/>
              </p:cNvSpPr>
              <p:nvPr/>
            </p:nvSpPr>
            <p:spPr bwMode="auto">
              <a:xfrm flipH="1" flipV="1">
                <a:off x="4936" y="3070"/>
                <a:ext cx="17" cy="1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7" name="Line 159"/>
              <p:cNvSpPr>
                <a:spLocks noChangeShapeType="1"/>
              </p:cNvSpPr>
              <p:nvPr/>
            </p:nvSpPr>
            <p:spPr bwMode="auto">
              <a:xfrm flipH="1">
                <a:off x="4927" y="3074"/>
                <a:ext cx="17" cy="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8" name="Line 160"/>
              <p:cNvSpPr>
                <a:spLocks noChangeShapeType="1"/>
              </p:cNvSpPr>
              <p:nvPr/>
            </p:nvSpPr>
            <p:spPr bwMode="auto">
              <a:xfrm flipH="1">
                <a:off x="4918" y="3085"/>
                <a:ext cx="17" cy="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9" name="Line 161"/>
              <p:cNvSpPr>
                <a:spLocks noChangeShapeType="1"/>
              </p:cNvSpPr>
              <p:nvPr/>
            </p:nvSpPr>
            <p:spPr bwMode="auto">
              <a:xfrm flipH="1">
                <a:off x="4909" y="3097"/>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0" name="Line 162"/>
              <p:cNvSpPr>
                <a:spLocks noChangeShapeType="1"/>
              </p:cNvSpPr>
              <p:nvPr/>
            </p:nvSpPr>
            <p:spPr bwMode="auto">
              <a:xfrm flipH="1" flipV="1">
                <a:off x="4901" y="3093"/>
                <a:ext cx="16"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1" name="Line 163"/>
              <p:cNvSpPr>
                <a:spLocks noChangeShapeType="1"/>
              </p:cNvSpPr>
              <p:nvPr/>
            </p:nvSpPr>
            <p:spPr bwMode="auto">
              <a:xfrm flipH="1" flipV="1">
                <a:off x="4892" y="3072"/>
                <a:ext cx="17" cy="2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2" name="Line 164"/>
              <p:cNvSpPr>
                <a:spLocks noChangeShapeType="1"/>
              </p:cNvSpPr>
              <p:nvPr/>
            </p:nvSpPr>
            <p:spPr bwMode="auto">
              <a:xfrm flipH="1" flipV="1">
                <a:off x="4883" y="3065"/>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3" name="Line 165"/>
              <p:cNvSpPr>
                <a:spLocks noChangeShapeType="1"/>
              </p:cNvSpPr>
              <p:nvPr/>
            </p:nvSpPr>
            <p:spPr bwMode="auto">
              <a:xfrm flipH="1">
                <a:off x="4875" y="3073"/>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4" name="Line 166"/>
              <p:cNvSpPr>
                <a:spLocks noChangeShapeType="1"/>
              </p:cNvSpPr>
              <p:nvPr/>
            </p:nvSpPr>
            <p:spPr bwMode="auto">
              <a:xfrm flipH="1" flipV="1">
                <a:off x="4866" y="3065"/>
                <a:ext cx="17" cy="2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5" name="Line 167"/>
              <p:cNvSpPr>
                <a:spLocks noChangeShapeType="1"/>
              </p:cNvSpPr>
              <p:nvPr/>
            </p:nvSpPr>
            <p:spPr bwMode="auto">
              <a:xfrm flipH="1" flipV="1">
                <a:off x="4857" y="3061"/>
                <a:ext cx="17"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6" name="Line 168"/>
              <p:cNvSpPr>
                <a:spLocks noChangeShapeType="1"/>
              </p:cNvSpPr>
              <p:nvPr/>
            </p:nvSpPr>
            <p:spPr bwMode="auto">
              <a:xfrm flipH="1" flipV="1">
                <a:off x="4849" y="3054"/>
                <a:ext cx="16"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7" name="Line 169"/>
              <p:cNvSpPr>
                <a:spLocks noChangeShapeType="1"/>
              </p:cNvSpPr>
              <p:nvPr/>
            </p:nvSpPr>
            <p:spPr bwMode="auto">
              <a:xfrm flipH="1">
                <a:off x="4840" y="3058"/>
                <a:ext cx="17" cy="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8" name="Line 170"/>
              <p:cNvSpPr>
                <a:spLocks noChangeShapeType="1"/>
              </p:cNvSpPr>
              <p:nvPr/>
            </p:nvSpPr>
            <p:spPr bwMode="auto">
              <a:xfrm flipH="1" flipV="1">
                <a:off x="4833" y="3041"/>
                <a:ext cx="15" cy="2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9" name="Line 171"/>
              <p:cNvSpPr>
                <a:spLocks noChangeShapeType="1"/>
              </p:cNvSpPr>
              <p:nvPr/>
            </p:nvSpPr>
            <p:spPr bwMode="auto">
              <a:xfrm flipH="1">
                <a:off x="4823" y="3049"/>
                <a:ext cx="18"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0" name="Line 172"/>
              <p:cNvSpPr>
                <a:spLocks noChangeShapeType="1"/>
              </p:cNvSpPr>
              <p:nvPr/>
            </p:nvSpPr>
            <p:spPr bwMode="auto">
              <a:xfrm flipH="1" flipV="1">
                <a:off x="4813" y="3029"/>
                <a:ext cx="18" cy="3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1" name="Line 173"/>
              <p:cNvSpPr>
                <a:spLocks noChangeShapeType="1"/>
              </p:cNvSpPr>
              <p:nvPr/>
            </p:nvSpPr>
            <p:spPr bwMode="auto">
              <a:xfrm flipH="1">
                <a:off x="4805" y="3033"/>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2" name="Line 174"/>
              <p:cNvSpPr>
                <a:spLocks noChangeShapeType="1"/>
              </p:cNvSpPr>
              <p:nvPr/>
            </p:nvSpPr>
            <p:spPr bwMode="auto">
              <a:xfrm flipH="1" flipV="1">
                <a:off x="4797" y="3025"/>
                <a:ext cx="16" cy="1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3" name="Line 175"/>
              <p:cNvSpPr>
                <a:spLocks noChangeShapeType="1"/>
              </p:cNvSpPr>
              <p:nvPr/>
            </p:nvSpPr>
            <p:spPr bwMode="auto">
              <a:xfrm flipH="1">
                <a:off x="4788" y="3033"/>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4" name="Line 176"/>
              <p:cNvSpPr>
                <a:spLocks noChangeShapeType="1"/>
              </p:cNvSpPr>
              <p:nvPr/>
            </p:nvSpPr>
            <p:spPr bwMode="auto">
              <a:xfrm flipH="1" flipV="1">
                <a:off x="4779" y="3026"/>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5" name="Line 177"/>
              <p:cNvSpPr>
                <a:spLocks noChangeShapeType="1"/>
              </p:cNvSpPr>
              <p:nvPr/>
            </p:nvSpPr>
            <p:spPr bwMode="auto">
              <a:xfrm flipH="1" flipV="1">
                <a:off x="4769" y="3025"/>
                <a:ext cx="18"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6" name="Line 178"/>
              <p:cNvSpPr>
                <a:spLocks noChangeShapeType="1"/>
              </p:cNvSpPr>
              <p:nvPr/>
            </p:nvSpPr>
            <p:spPr bwMode="auto">
              <a:xfrm flipH="1">
                <a:off x="4761" y="3033"/>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7" name="Line 179"/>
              <p:cNvSpPr>
                <a:spLocks noChangeShapeType="1"/>
              </p:cNvSpPr>
              <p:nvPr/>
            </p:nvSpPr>
            <p:spPr bwMode="auto">
              <a:xfrm flipH="1" flipV="1">
                <a:off x="4753" y="3025"/>
                <a:ext cx="16" cy="2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8" name="Line 180"/>
              <p:cNvSpPr>
                <a:spLocks noChangeShapeType="1"/>
              </p:cNvSpPr>
              <p:nvPr/>
            </p:nvSpPr>
            <p:spPr bwMode="auto">
              <a:xfrm flipH="1">
                <a:off x="4743" y="3033"/>
                <a:ext cx="18"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9" name="Line 181"/>
              <p:cNvSpPr>
                <a:spLocks noChangeShapeType="1"/>
              </p:cNvSpPr>
              <p:nvPr/>
            </p:nvSpPr>
            <p:spPr bwMode="auto">
              <a:xfrm flipH="1">
                <a:off x="4734" y="3045"/>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0" name="Line 182"/>
              <p:cNvSpPr>
                <a:spLocks noChangeShapeType="1"/>
              </p:cNvSpPr>
              <p:nvPr/>
            </p:nvSpPr>
            <p:spPr bwMode="auto">
              <a:xfrm flipH="1">
                <a:off x="4725" y="3049"/>
                <a:ext cx="17"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1" name="Line 183"/>
              <p:cNvSpPr>
                <a:spLocks noChangeShapeType="1"/>
              </p:cNvSpPr>
              <p:nvPr/>
            </p:nvSpPr>
            <p:spPr bwMode="auto">
              <a:xfrm flipH="1" flipV="1">
                <a:off x="4717" y="3033"/>
                <a:ext cx="16" cy="2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2" name="Line 184"/>
              <p:cNvSpPr>
                <a:spLocks noChangeShapeType="1"/>
              </p:cNvSpPr>
              <p:nvPr/>
            </p:nvSpPr>
            <p:spPr bwMode="auto">
              <a:xfrm flipH="1">
                <a:off x="4709" y="3041"/>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3" name="Line 185"/>
              <p:cNvSpPr>
                <a:spLocks noChangeShapeType="1"/>
              </p:cNvSpPr>
              <p:nvPr/>
            </p:nvSpPr>
            <p:spPr bwMode="auto">
              <a:xfrm flipH="1">
                <a:off x="4700" y="3049"/>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4" name="Line 186"/>
              <p:cNvSpPr>
                <a:spLocks noChangeShapeType="1"/>
              </p:cNvSpPr>
              <p:nvPr/>
            </p:nvSpPr>
            <p:spPr bwMode="auto">
              <a:xfrm flipH="1">
                <a:off x="4692" y="3063"/>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5" name="Line 187"/>
              <p:cNvSpPr>
                <a:spLocks noChangeShapeType="1"/>
              </p:cNvSpPr>
              <p:nvPr/>
            </p:nvSpPr>
            <p:spPr bwMode="auto">
              <a:xfrm flipH="1">
                <a:off x="4682" y="3083"/>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6" name="Line 188"/>
              <p:cNvSpPr>
                <a:spLocks noChangeShapeType="1"/>
              </p:cNvSpPr>
              <p:nvPr/>
            </p:nvSpPr>
            <p:spPr bwMode="auto">
              <a:xfrm flipH="1">
                <a:off x="4674" y="3097"/>
                <a:ext cx="16" cy="2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7" name="Line 189"/>
              <p:cNvSpPr>
                <a:spLocks noChangeShapeType="1"/>
              </p:cNvSpPr>
              <p:nvPr/>
            </p:nvSpPr>
            <p:spPr bwMode="auto">
              <a:xfrm flipH="1">
                <a:off x="4666" y="3128"/>
                <a:ext cx="16" cy="5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8" name="Line 190"/>
              <p:cNvSpPr>
                <a:spLocks noChangeShapeType="1"/>
              </p:cNvSpPr>
              <p:nvPr/>
            </p:nvSpPr>
            <p:spPr bwMode="auto">
              <a:xfrm flipH="1">
                <a:off x="4657" y="3193"/>
                <a:ext cx="17" cy="10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9" name="Line 191"/>
              <p:cNvSpPr>
                <a:spLocks noChangeShapeType="1"/>
              </p:cNvSpPr>
              <p:nvPr/>
            </p:nvSpPr>
            <p:spPr bwMode="auto">
              <a:xfrm flipH="1">
                <a:off x="4647" y="3309"/>
                <a:ext cx="18" cy="6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0" name="Line 192"/>
              <p:cNvSpPr>
                <a:spLocks noChangeShapeType="1"/>
              </p:cNvSpPr>
              <p:nvPr/>
            </p:nvSpPr>
            <p:spPr bwMode="auto">
              <a:xfrm flipH="1">
                <a:off x="4639" y="3377"/>
                <a:ext cx="16" cy="3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1" name="Line 193"/>
              <p:cNvSpPr>
                <a:spLocks noChangeShapeType="1"/>
              </p:cNvSpPr>
              <p:nvPr/>
            </p:nvSpPr>
            <p:spPr bwMode="auto">
              <a:xfrm flipH="1" flipV="1">
                <a:off x="4631" y="3401"/>
                <a:ext cx="16" cy="1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2" name="Line 194"/>
              <p:cNvSpPr>
                <a:spLocks noChangeShapeType="1"/>
              </p:cNvSpPr>
              <p:nvPr/>
            </p:nvSpPr>
            <p:spPr bwMode="auto">
              <a:xfrm flipH="1" flipV="1">
                <a:off x="4621" y="3397"/>
                <a:ext cx="18"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3" name="Line 195"/>
              <p:cNvSpPr>
                <a:spLocks noChangeShapeType="1"/>
              </p:cNvSpPr>
              <p:nvPr/>
            </p:nvSpPr>
            <p:spPr bwMode="auto">
              <a:xfrm flipH="1" flipV="1">
                <a:off x="4613" y="3390"/>
                <a:ext cx="16"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4" name="Line 196"/>
              <p:cNvSpPr>
                <a:spLocks noChangeShapeType="1"/>
              </p:cNvSpPr>
              <p:nvPr/>
            </p:nvSpPr>
            <p:spPr bwMode="auto">
              <a:xfrm flipH="1">
                <a:off x="4604" y="3394"/>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5" name="Line 197"/>
              <p:cNvSpPr>
                <a:spLocks noChangeShapeType="1"/>
              </p:cNvSpPr>
              <p:nvPr/>
            </p:nvSpPr>
            <p:spPr bwMode="auto">
              <a:xfrm flipH="1">
                <a:off x="4594" y="3394"/>
                <a:ext cx="18" cy="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6" name="Line 198"/>
              <p:cNvSpPr>
                <a:spLocks noChangeShapeType="1"/>
              </p:cNvSpPr>
              <p:nvPr/>
            </p:nvSpPr>
            <p:spPr bwMode="auto">
              <a:xfrm flipH="1">
                <a:off x="4586" y="3395"/>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7" name="Line 199"/>
              <p:cNvSpPr>
                <a:spLocks noChangeShapeType="1"/>
              </p:cNvSpPr>
              <p:nvPr/>
            </p:nvSpPr>
            <p:spPr bwMode="auto">
              <a:xfrm flipH="1" flipV="1">
                <a:off x="4577" y="3393"/>
                <a:ext cx="17"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8" name="Line 200"/>
              <p:cNvSpPr>
                <a:spLocks noChangeShapeType="1"/>
              </p:cNvSpPr>
              <p:nvPr/>
            </p:nvSpPr>
            <p:spPr bwMode="auto">
              <a:xfrm flipH="1">
                <a:off x="4569" y="3397"/>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9" name="Line 201"/>
              <p:cNvSpPr>
                <a:spLocks noChangeShapeType="1"/>
              </p:cNvSpPr>
              <p:nvPr/>
            </p:nvSpPr>
            <p:spPr bwMode="auto">
              <a:xfrm flipH="1" flipV="1">
                <a:off x="4561" y="3391"/>
                <a:ext cx="16" cy="1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0" name="Line 202"/>
              <p:cNvSpPr>
                <a:spLocks noChangeShapeType="1"/>
              </p:cNvSpPr>
              <p:nvPr/>
            </p:nvSpPr>
            <p:spPr bwMode="auto">
              <a:xfrm flipH="1">
                <a:off x="4551" y="3395"/>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1" name="Line 203"/>
              <p:cNvSpPr>
                <a:spLocks noChangeShapeType="1"/>
              </p:cNvSpPr>
              <p:nvPr/>
            </p:nvSpPr>
            <p:spPr bwMode="auto">
              <a:xfrm flipH="1" flipV="1">
                <a:off x="4542" y="3388"/>
                <a:ext cx="17" cy="1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2" name="Line 204"/>
              <p:cNvSpPr>
                <a:spLocks noChangeShapeType="1"/>
              </p:cNvSpPr>
              <p:nvPr/>
            </p:nvSpPr>
            <p:spPr bwMode="auto">
              <a:xfrm flipH="1">
                <a:off x="4533" y="3392"/>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3" name="Line 205"/>
              <p:cNvSpPr>
                <a:spLocks noChangeShapeType="1"/>
              </p:cNvSpPr>
              <p:nvPr/>
            </p:nvSpPr>
            <p:spPr bwMode="auto">
              <a:xfrm flipH="1">
                <a:off x="4525" y="3394"/>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4" name="Line 206"/>
              <p:cNvSpPr>
                <a:spLocks noChangeShapeType="1"/>
              </p:cNvSpPr>
              <p:nvPr/>
            </p:nvSpPr>
            <p:spPr bwMode="auto">
              <a:xfrm flipH="1">
                <a:off x="4517" y="3398"/>
                <a:ext cx="16"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5" name="Line 207"/>
              <p:cNvSpPr>
                <a:spLocks noChangeShapeType="1"/>
              </p:cNvSpPr>
              <p:nvPr/>
            </p:nvSpPr>
            <p:spPr bwMode="auto">
              <a:xfrm flipH="1" flipV="1">
                <a:off x="4508" y="3390"/>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6" name="Line 208"/>
              <p:cNvSpPr>
                <a:spLocks noChangeShapeType="1"/>
              </p:cNvSpPr>
              <p:nvPr/>
            </p:nvSpPr>
            <p:spPr bwMode="auto">
              <a:xfrm flipH="1">
                <a:off x="4498" y="3394"/>
                <a:ext cx="18"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7" name="Line 209"/>
              <p:cNvSpPr>
                <a:spLocks noChangeShapeType="1"/>
              </p:cNvSpPr>
              <p:nvPr/>
            </p:nvSpPr>
            <p:spPr bwMode="auto">
              <a:xfrm flipH="1">
                <a:off x="4490" y="3397"/>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8" name="Line 210"/>
              <p:cNvSpPr>
                <a:spLocks noChangeShapeType="1"/>
              </p:cNvSpPr>
              <p:nvPr/>
            </p:nvSpPr>
            <p:spPr bwMode="auto">
              <a:xfrm flipH="1">
                <a:off x="4481" y="3401"/>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9" name="Line 211"/>
              <p:cNvSpPr>
                <a:spLocks noChangeShapeType="1"/>
              </p:cNvSpPr>
              <p:nvPr/>
            </p:nvSpPr>
            <p:spPr bwMode="auto">
              <a:xfrm flipH="1">
                <a:off x="4473" y="3401"/>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0" name="Line 212"/>
              <p:cNvSpPr>
                <a:spLocks noChangeShapeType="1"/>
              </p:cNvSpPr>
              <p:nvPr/>
            </p:nvSpPr>
            <p:spPr bwMode="auto">
              <a:xfrm flipH="1" flipV="1">
                <a:off x="4465" y="3394"/>
                <a:ext cx="16"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1" name="Line 213"/>
              <p:cNvSpPr>
                <a:spLocks noChangeShapeType="1"/>
              </p:cNvSpPr>
              <p:nvPr/>
            </p:nvSpPr>
            <p:spPr bwMode="auto">
              <a:xfrm flipH="1">
                <a:off x="4455" y="3398"/>
                <a:ext cx="18"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2" name="Line 214"/>
              <p:cNvSpPr>
                <a:spLocks noChangeShapeType="1"/>
              </p:cNvSpPr>
              <p:nvPr/>
            </p:nvSpPr>
            <p:spPr bwMode="auto">
              <a:xfrm flipH="1" flipV="1">
                <a:off x="4447" y="3394"/>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3" name="Line 215"/>
              <p:cNvSpPr>
                <a:spLocks noChangeShapeType="1"/>
              </p:cNvSpPr>
              <p:nvPr/>
            </p:nvSpPr>
            <p:spPr bwMode="auto">
              <a:xfrm flipH="1" flipV="1">
                <a:off x="4439" y="3393"/>
                <a:ext cx="16"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4" name="Line 216"/>
              <p:cNvSpPr>
                <a:spLocks noChangeShapeType="1"/>
              </p:cNvSpPr>
              <p:nvPr/>
            </p:nvSpPr>
            <p:spPr bwMode="auto">
              <a:xfrm flipH="1" flipV="1">
                <a:off x="4429" y="3390"/>
                <a:ext cx="18"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5" name="Line 217"/>
              <p:cNvSpPr>
                <a:spLocks noChangeShapeType="1"/>
              </p:cNvSpPr>
              <p:nvPr/>
            </p:nvSpPr>
            <p:spPr bwMode="auto">
              <a:xfrm flipH="1">
                <a:off x="4421" y="3394"/>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6" name="Line 218"/>
              <p:cNvSpPr>
                <a:spLocks noChangeShapeType="1"/>
              </p:cNvSpPr>
              <p:nvPr/>
            </p:nvSpPr>
            <p:spPr bwMode="auto">
              <a:xfrm flipH="1">
                <a:off x="4412" y="3394"/>
                <a:ext cx="17" cy="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7" name="Line 219"/>
              <p:cNvSpPr>
                <a:spLocks noChangeShapeType="1"/>
              </p:cNvSpPr>
              <p:nvPr/>
            </p:nvSpPr>
            <p:spPr bwMode="auto">
              <a:xfrm flipH="1">
                <a:off x="4329" y="3401"/>
                <a:ext cx="91"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8" name="Line 220"/>
              <p:cNvSpPr>
                <a:spLocks noChangeShapeType="1"/>
              </p:cNvSpPr>
              <p:nvPr/>
            </p:nvSpPr>
            <p:spPr bwMode="auto">
              <a:xfrm flipH="1" flipV="1">
                <a:off x="4306" y="3391"/>
                <a:ext cx="31"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9" name="Line 221"/>
              <p:cNvSpPr>
                <a:spLocks noChangeShapeType="1"/>
              </p:cNvSpPr>
              <p:nvPr/>
            </p:nvSpPr>
            <p:spPr bwMode="auto">
              <a:xfrm flipH="1" flipV="1">
                <a:off x="4284" y="3388"/>
                <a:ext cx="30"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0" name="Line 222"/>
              <p:cNvSpPr>
                <a:spLocks noChangeShapeType="1"/>
              </p:cNvSpPr>
              <p:nvPr/>
            </p:nvSpPr>
            <p:spPr bwMode="auto">
              <a:xfrm flipH="1">
                <a:off x="4263" y="3396"/>
                <a:ext cx="29"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1" name="Line 223"/>
              <p:cNvSpPr>
                <a:spLocks noChangeShapeType="1"/>
              </p:cNvSpPr>
              <p:nvPr/>
            </p:nvSpPr>
            <p:spPr bwMode="auto">
              <a:xfrm flipH="1" flipV="1">
                <a:off x="4241" y="3388"/>
                <a:ext cx="30" cy="2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2" name="Line 224"/>
              <p:cNvSpPr>
                <a:spLocks noChangeShapeType="1"/>
              </p:cNvSpPr>
              <p:nvPr/>
            </p:nvSpPr>
            <p:spPr bwMode="auto">
              <a:xfrm flipH="1">
                <a:off x="5145" y="2985"/>
                <a:ext cx="18"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3" name="Line 225"/>
              <p:cNvSpPr>
                <a:spLocks noChangeShapeType="1"/>
              </p:cNvSpPr>
              <p:nvPr/>
            </p:nvSpPr>
            <p:spPr bwMode="auto">
              <a:xfrm flipH="1" flipV="1">
                <a:off x="5137" y="2981"/>
                <a:ext cx="16"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4" name="Line 226"/>
              <p:cNvSpPr>
                <a:spLocks noChangeShapeType="1"/>
              </p:cNvSpPr>
              <p:nvPr/>
            </p:nvSpPr>
            <p:spPr bwMode="auto">
              <a:xfrm flipH="1">
                <a:off x="5128" y="2989"/>
                <a:ext cx="17"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5" name="Line 227"/>
              <p:cNvSpPr>
                <a:spLocks noChangeShapeType="1"/>
              </p:cNvSpPr>
              <p:nvPr/>
            </p:nvSpPr>
            <p:spPr bwMode="auto">
              <a:xfrm flipH="1" flipV="1">
                <a:off x="5119" y="2984"/>
                <a:ext cx="17"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6" name="Line 228"/>
              <p:cNvSpPr>
                <a:spLocks noChangeShapeType="1"/>
              </p:cNvSpPr>
              <p:nvPr/>
            </p:nvSpPr>
            <p:spPr bwMode="auto">
              <a:xfrm flipH="1" flipV="1">
                <a:off x="5110" y="2981"/>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7" name="Line 229"/>
              <p:cNvSpPr>
                <a:spLocks noChangeShapeType="1"/>
              </p:cNvSpPr>
              <p:nvPr/>
            </p:nvSpPr>
            <p:spPr bwMode="auto">
              <a:xfrm flipH="1">
                <a:off x="5102" y="2989"/>
                <a:ext cx="16"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8" name="Line 230"/>
              <p:cNvSpPr>
                <a:spLocks noChangeShapeType="1"/>
              </p:cNvSpPr>
              <p:nvPr/>
            </p:nvSpPr>
            <p:spPr bwMode="auto">
              <a:xfrm flipH="1" flipV="1">
                <a:off x="5093" y="2995"/>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9" name="Line 231"/>
              <p:cNvSpPr>
                <a:spLocks noChangeShapeType="1"/>
              </p:cNvSpPr>
              <p:nvPr/>
            </p:nvSpPr>
            <p:spPr bwMode="auto">
              <a:xfrm flipH="1" flipV="1">
                <a:off x="5085" y="2982"/>
                <a:ext cx="16" cy="2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0" name="Line 232"/>
              <p:cNvSpPr>
                <a:spLocks noChangeShapeType="1"/>
              </p:cNvSpPr>
              <p:nvPr/>
            </p:nvSpPr>
            <p:spPr bwMode="auto">
              <a:xfrm flipH="1">
                <a:off x="5075" y="2990"/>
                <a:ext cx="18" cy="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1" name="Line 233"/>
              <p:cNvSpPr>
                <a:spLocks noChangeShapeType="1"/>
              </p:cNvSpPr>
              <p:nvPr/>
            </p:nvSpPr>
            <p:spPr bwMode="auto">
              <a:xfrm flipH="1" flipV="1">
                <a:off x="5067" y="2982"/>
                <a:ext cx="16"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2" name="Line 234"/>
              <p:cNvSpPr>
                <a:spLocks noChangeShapeType="1"/>
              </p:cNvSpPr>
              <p:nvPr/>
            </p:nvSpPr>
            <p:spPr bwMode="auto">
              <a:xfrm flipH="1">
                <a:off x="5058" y="2990"/>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3" name="Line 235"/>
              <p:cNvSpPr>
                <a:spLocks noChangeShapeType="1"/>
              </p:cNvSpPr>
              <p:nvPr/>
            </p:nvSpPr>
            <p:spPr bwMode="auto">
              <a:xfrm flipH="1" flipV="1">
                <a:off x="5049" y="2981"/>
                <a:ext cx="17" cy="2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4" name="Line 236"/>
              <p:cNvSpPr>
                <a:spLocks noChangeShapeType="1"/>
              </p:cNvSpPr>
              <p:nvPr/>
            </p:nvSpPr>
            <p:spPr bwMode="auto">
              <a:xfrm flipH="1">
                <a:off x="5041" y="2989"/>
                <a:ext cx="16" cy="2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5" name="Line 237"/>
              <p:cNvSpPr>
                <a:spLocks noChangeShapeType="1"/>
              </p:cNvSpPr>
              <p:nvPr/>
            </p:nvSpPr>
            <p:spPr bwMode="auto">
              <a:xfrm flipH="1" flipV="1">
                <a:off x="5032" y="3001"/>
                <a:ext cx="17" cy="1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6" name="Line 238"/>
              <p:cNvSpPr>
                <a:spLocks noChangeShapeType="1"/>
              </p:cNvSpPr>
              <p:nvPr/>
            </p:nvSpPr>
            <p:spPr bwMode="auto">
              <a:xfrm flipH="1">
                <a:off x="5024" y="3005"/>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7" name="Line 239"/>
              <p:cNvSpPr>
                <a:spLocks noChangeShapeType="1"/>
              </p:cNvSpPr>
              <p:nvPr/>
            </p:nvSpPr>
            <p:spPr bwMode="auto">
              <a:xfrm flipH="1">
                <a:off x="5015" y="3009"/>
                <a:ext cx="17"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8" name="Line 240"/>
              <p:cNvSpPr>
                <a:spLocks noChangeShapeType="1"/>
              </p:cNvSpPr>
              <p:nvPr/>
            </p:nvSpPr>
            <p:spPr bwMode="auto">
              <a:xfrm flipH="1" flipV="1">
                <a:off x="5006" y="3010"/>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9" name="Line 241"/>
              <p:cNvSpPr>
                <a:spLocks noChangeShapeType="1"/>
              </p:cNvSpPr>
              <p:nvPr/>
            </p:nvSpPr>
            <p:spPr bwMode="auto">
              <a:xfrm flipH="1" flipV="1">
                <a:off x="4997" y="3003"/>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0" name="Line 242"/>
              <p:cNvSpPr>
                <a:spLocks noChangeShapeType="1"/>
              </p:cNvSpPr>
              <p:nvPr/>
            </p:nvSpPr>
            <p:spPr bwMode="auto">
              <a:xfrm flipH="1">
                <a:off x="4989" y="3011"/>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1" name="Line 243"/>
              <p:cNvSpPr>
                <a:spLocks noChangeShapeType="1"/>
              </p:cNvSpPr>
              <p:nvPr/>
            </p:nvSpPr>
            <p:spPr bwMode="auto">
              <a:xfrm flipH="1" flipV="1">
                <a:off x="4980" y="3019"/>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2" name="Line 244"/>
              <p:cNvSpPr>
                <a:spLocks noChangeShapeType="1"/>
              </p:cNvSpPr>
              <p:nvPr/>
            </p:nvSpPr>
            <p:spPr bwMode="auto">
              <a:xfrm flipH="1" flipV="1">
                <a:off x="4971" y="3016"/>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3" name="Line 245"/>
              <p:cNvSpPr>
                <a:spLocks noChangeShapeType="1"/>
              </p:cNvSpPr>
              <p:nvPr/>
            </p:nvSpPr>
            <p:spPr bwMode="auto">
              <a:xfrm flipH="1" flipV="1">
                <a:off x="4961" y="2998"/>
                <a:ext cx="18" cy="2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4" name="Line 246"/>
              <p:cNvSpPr>
                <a:spLocks noChangeShapeType="1"/>
              </p:cNvSpPr>
              <p:nvPr/>
            </p:nvSpPr>
            <p:spPr bwMode="auto">
              <a:xfrm flipH="1">
                <a:off x="4953" y="3006"/>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5" name="Line 247"/>
              <p:cNvSpPr>
                <a:spLocks noChangeShapeType="1"/>
              </p:cNvSpPr>
              <p:nvPr/>
            </p:nvSpPr>
            <p:spPr bwMode="auto">
              <a:xfrm flipH="1">
                <a:off x="4945" y="3021"/>
                <a:ext cx="16" cy="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6" name="Line 248"/>
              <p:cNvSpPr>
                <a:spLocks noChangeShapeType="1"/>
              </p:cNvSpPr>
              <p:nvPr/>
            </p:nvSpPr>
            <p:spPr bwMode="auto">
              <a:xfrm flipH="1" flipV="1">
                <a:off x="4936" y="3013"/>
                <a:ext cx="17"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7" name="Line 249"/>
              <p:cNvSpPr>
                <a:spLocks noChangeShapeType="1"/>
              </p:cNvSpPr>
              <p:nvPr/>
            </p:nvSpPr>
            <p:spPr bwMode="auto">
              <a:xfrm flipH="1" flipV="1">
                <a:off x="4927" y="3006"/>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8" name="Line 250"/>
              <p:cNvSpPr>
                <a:spLocks noChangeShapeType="1"/>
              </p:cNvSpPr>
              <p:nvPr/>
            </p:nvSpPr>
            <p:spPr bwMode="auto">
              <a:xfrm flipH="1">
                <a:off x="4918" y="3014"/>
                <a:ext cx="17" cy="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9" name="Line 251"/>
              <p:cNvSpPr>
                <a:spLocks noChangeShapeType="1"/>
              </p:cNvSpPr>
              <p:nvPr/>
            </p:nvSpPr>
            <p:spPr bwMode="auto">
              <a:xfrm flipH="1" flipV="1">
                <a:off x="4909" y="3016"/>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0" name="Line 252"/>
              <p:cNvSpPr>
                <a:spLocks noChangeShapeType="1"/>
              </p:cNvSpPr>
              <p:nvPr/>
            </p:nvSpPr>
            <p:spPr bwMode="auto">
              <a:xfrm flipH="1" flipV="1">
                <a:off x="4901" y="2993"/>
                <a:ext cx="16" cy="3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1" name="Line 253"/>
              <p:cNvSpPr>
                <a:spLocks noChangeShapeType="1"/>
              </p:cNvSpPr>
              <p:nvPr/>
            </p:nvSpPr>
            <p:spPr bwMode="auto">
              <a:xfrm flipH="1">
                <a:off x="4892" y="3001"/>
                <a:ext cx="17" cy="1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2" name="Line 254"/>
              <p:cNvSpPr>
                <a:spLocks noChangeShapeType="1"/>
              </p:cNvSpPr>
              <p:nvPr/>
            </p:nvSpPr>
            <p:spPr bwMode="auto">
              <a:xfrm flipH="1">
                <a:off x="4883" y="3023"/>
                <a:ext cx="17"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3" name="Line 255"/>
              <p:cNvSpPr>
                <a:spLocks noChangeShapeType="1"/>
              </p:cNvSpPr>
              <p:nvPr/>
            </p:nvSpPr>
            <p:spPr bwMode="auto">
              <a:xfrm flipH="1" flipV="1">
                <a:off x="4875" y="2995"/>
                <a:ext cx="16" cy="3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4" name="Line 256"/>
              <p:cNvSpPr>
                <a:spLocks noChangeShapeType="1"/>
              </p:cNvSpPr>
              <p:nvPr/>
            </p:nvSpPr>
            <p:spPr bwMode="auto">
              <a:xfrm flipH="1">
                <a:off x="4866" y="3003"/>
                <a:ext cx="17" cy="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5" name="Line 257"/>
              <p:cNvSpPr>
                <a:spLocks noChangeShapeType="1"/>
              </p:cNvSpPr>
              <p:nvPr/>
            </p:nvSpPr>
            <p:spPr bwMode="auto">
              <a:xfrm flipH="1" flipV="1">
                <a:off x="4857" y="2992"/>
                <a:ext cx="17" cy="2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6" name="Line 258"/>
              <p:cNvSpPr>
                <a:spLocks noChangeShapeType="1"/>
              </p:cNvSpPr>
              <p:nvPr/>
            </p:nvSpPr>
            <p:spPr bwMode="auto">
              <a:xfrm flipH="1">
                <a:off x="4849" y="3000"/>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7" name="Line 259"/>
              <p:cNvSpPr>
                <a:spLocks noChangeShapeType="1"/>
              </p:cNvSpPr>
              <p:nvPr/>
            </p:nvSpPr>
            <p:spPr bwMode="auto">
              <a:xfrm flipH="1" flipV="1">
                <a:off x="4840" y="3003"/>
                <a:ext cx="17"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8" name="Line 260"/>
              <p:cNvSpPr>
                <a:spLocks noChangeShapeType="1"/>
              </p:cNvSpPr>
              <p:nvPr/>
            </p:nvSpPr>
            <p:spPr bwMode="auto">
              <a:xfrm flipH="1" flipV="1">
                <a:off x="4833" y="2991"/>
                <a:ext cx="15" cy="2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9" name="Line 261"/>
              <p:cNvSpPr>
                <a:spLocks noChangeShapeType="1"/>
              </p:cNvSpPr>
              <p:nvPr/>
            </p:nvSpPr>
            <p:spPr bwMode="auto">
              <a:xfrm flipH="1">
                <a:off x="4823" y="2999"/>
                <a:ext cx="18" cy="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0" name="Line 262"/>
              <p:cNvSpPr>
                <a:spLocks noChangeShapeType="1"/>
              </p:cNvSpPr>
              <p:nvPr/>
            </p:nvSpPr>
            <p:spPr bwMode="auto">
              <a:xfrm flipH="1" flipV="1">
                <a:off x="4813" y="2995"/>
                <a:ext cx="18"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1" name="Line 263"/>
              <p:cNvSpPr>
                <a:spLocks noChangeShapeType="1"/>
              </p:cNvSpPr>
              <p:nvPr/>
            </p:nvSpPr>
            <p:spPr bwMode="auto">
              <a:xfrm flipH="1">
                <a:off x="4805" y="3003"/>
                <a:ext cx="16"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2" name="Line 264"/>
              <p:cNvSpPr>
                <a:spLocks noChangeShapeType="1"/>
              </p:cNvSpPr>
              <p:nvPr/>
            </p:nvSpPr>
            <p:spPr bwMode="auto">
              <a:xfrm flipH="1" flipV="1">
                <a:off x="4797" y="3007"/>
                <a:ext cx="16" cy="1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3" name="Line 265"/>
              <p:cNvSpPr>
                <a:spLocks noChangeShapeType="1"/>
              </p:cNvSpPr>
              <p:nvPr/>
            </p:nvSpPr>
            <p:spPr bwMode="auto">
              <a:xfrm flipH="1" flipV="1">
                <a:off x="4788" y="3001"/>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4" name="Line 266"/>
              <p:cNvSpPr>
                <a:spLocks noChangeShapeType="1"/>
              </p:cNvSpPr>
              <p:nvPr/>
            </p:nvSpPr>
            <p:spPr bwMode="auto">
              <a:xfrm flipH="1">
                <a:off x="4779" y="3005"/>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5" name="Line 267"/>
              <p:cNvSpPr>
                <a:spLocks noChangeShapeType="1"/>
              </p:cNvSpPr>
              <p:nvPr/>
            </p:nvSpPr>
            <p:spPr bwMode="auto">
              <a:xfrm flipH="1" flipV="1">
                <a:off x="4769" y="3000"/>
                <a:ext cx="18" cy="1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6" name="Line 268"/>
              <p:cNvSpPr>
                <a:spLocks noChangeShapeType="1"/>
              </p:cNvSpPr>
              <p:nvPr/>
            </p:nvSpPr>
            <p:spPr bwMode="auto">
              <a:xfrm flipH="1" flipV="1">
                <a:off x="4761" y="29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7" name="Line 269"/>
              <p:cNvSpPr>
                <a:spLocks noChangeShapeType="1"/>
              </p:cNvSpPr>
              <p:nvPr/>
            </p:nvSpPr>
            <p:spPr bwMode="auto">
              <a:xfrm flipH="1">
                <a:off x="4753" y="2998"/>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8" name="Line 270"/>
              <p:cNvSpPr>
                <a:spLocks noChangeShapeType="1"/>
              </p:cNvSpPr>
              <p:nvPr/>
            </p:nvSpPr>
            <p:spPr bwMode="auto">
              <a:xfrm flipH="1">
                <a:off x="4743" y="30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9" name="Line 271"/>
              <p:cNvSpPr>
                <a:spLocks noChangeShapeType="1"/>
              </p:cNvSpPr>
              <p:nvPr/>
            </p:nvSpPr>
            <p:spPr bwMode="auto">
              <a:xfrm flipH="1" flipV="1">
                <a:off x="4734" y="2981"/>
                <a:ext cx="17" cy="2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0" name="Line 272"/>
              <p:cNvSpPr>
                <a:spLocks noChangeShapeType="1"/>
              </p:cNvSpPr>
              <p:nvPr/>
            </p:nvSpPr>
            <p:spPr bwMode="auto">
              <a:xfrm flipH="1">
                <a:off x="4725" y="2989"/>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1" name="Line 273"/>
              <p:cNvSpPr>
                <a:spLocks noChangeShapeType="1"/>
              </p:cNvSpPr>
              <p:nvPr/>
            </p:nvSpPr>
            <p:spPr bwMode="auto">
              <a:xfrm flipH="1" flipV="1">
                <a:off x="4717" y="2982"/>
                <a:ext cx="16"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2" name="Line 274"/>
              <p:cNvSpPr>
                <a:spLocks noChangeShapeType="1"/>
              </p:cNvSpPr>
              <p:nvPr/>
            </p:nvSpPr>
            <p:spPr bwMode="auto">
              <a:xfrm flipH="1" flipV="1">
                <a:off x="4709" y="2971"/>
                <a:ext cx="16"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3" name="Line 275"/>
              <p:cNvSpPr>
                <a:spLocks noChangeShapeType="1"/>
              </p:cNvSpPr>
              <p:nvPr/>
            </p:nvSpPr>
            <p:spPr bwMode="auto">
              <a:xfrm flipH="1">
                <a:off x="4700" y="2979"/>
                <a:ext cx="17" cy="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4" name="Line 276"/>
              <p:cNvSpPr>
                <a:spLocks noChangeShapeType="1"/>
              </p:cNvSpPr>
              <p:nvPr/>
            </p:nvSpPr>
            <p:spPr bwMode="auto">
              <a:xfrm flipH="1">
                <a:off x="4692" y="2991"/>
                <a:ext cx="16"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5" name="Line 277"/>
              <p:cNvSpPr>
                <a:spLocks noChangeShapeType="1"/>
              </p:cNvSpPr>
              <p:nvPr/>
            </p:nvSpPr>
            <p:spPr bwMode="auto">
              <a:xfrm flipH="1">
                <a:off x="4682" y="30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6" name="Line 278"/>
              <p:cNvSpPr>
                <a:spLocks noChangeShapeType="1"/>
              </p:cNvSpPr>
              <p:nvPr/>
            </p:nvSpPr>
            <p:spPr bwMode="auto">
              <a:xfrm flipH="1">
                <a:off x="4674" y="3009"/>
                <a:ext cx="16" cy="1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7" name="Line 279"/>
              <p:cNvSpPr>
                <a:spLocks noChangeShapeType="1"/>
              </p:cNvSpPr>
              <p:nvPr/>
            </p:nvSpPr>
            <p:spPr bwMode="auto">
              <a:xfrm flipH="1">
                <a:off x="4666" y="3033"/>
                <a:ext cx="16"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8" name="Line 280"/>
              <p:cNvSpPr>
                <a:spLocks noChangeShapeType="1"/>
              </p:cNvSpPr>
              <p:nvPr/>
            </p:nvSpPr>
            <p:spPr bwMode="auto">
              <a:xfrm flipH="1">
                <a:off x="4657" y="3056"/>
                <a:ext cx="17" cy="6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9" name="Line 281"/>
              <p:cNvSpPr>
                <a:spLocks noChangeShapeType="1"/>
              </p:cNvSpPr>
              <p:nvPr/>
            </p:nvSpPr>
            <p:spPr bwMode="auto">
              <a:xfrm flipH="1">
                <a:off x="4647" y="3125"/>
                <a:ext cx="18" cy="15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0" name="Line 282"/>
              <p:cNvSpPr>
                <a:spLocks noChangeShapeType="1"/>
              </p:cNvSpPr>
              <p:nvPr/>
            </p:nvSpPr>
            <p:spPr bwMode="auto">
              <a:xfrm flipH="1">
                <a:off x="4639" y="3283"/>
                <a:ext cx="16" cy="11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1" name="Line 283"/>
              <p:cNvSpPr>
                <a:spLocks noChangeShapeType="1"/>
              </p:cNvSpPr>
              <p:nvPr/>
            </p:nvSpPr>
            <p:spPr bwMode="auto">
              <a:xfrm flipH="1">
                <a:off x="4631" y="3397"/>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2" name="Line 284"/>
              <p:cNvSpPr>
                <a:spLocks noChangeShapeType="1"/>
              </p:cNvSpPr>
              <p:nvPr/>
            </p:nvSpPr>
            <p:spPr bwMode="auto">
              <a:xfrm flipH="1" flipV="1">
                <a:off x="4621" y="3397"/>
                <a:ext cx="18"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3" name="Line 285"/>
              <p:cNvSpPr>
                <a:spLocks noChangeShapeType="1"/>
              </p:cNvSpPr>
              <p:nvPr/>
            </p:nvSpPr>
            <p:spPr bwMode="auto">
              <a:xfrm flipH="1">
                <a:off x="4613" y="3401"/>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4" name="Line 286"/>
              <p:cNvSpPr>
                <a:spLocks noChangeShapeType="1"/>
              </p:cNvSpPr>
              <p:nvPr/>
            </p:nvSpPr>
            <p:spPr bwMode="auto">
              <a:xfrm flipH="1" flipV="1">
                <a:off x="4604" y="3393"/>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5" name="Line 287"/>
              <p:cNvSpPr>
                <a:spLocks noChangeShapeType="1"/>
              </p:cNvSpPr>
              <p:nvPr/>
            </p:nvSpPr>
            <p:spPr bwMode="auto">
              <a:xfrm flipH="1">
                <a:off x="4594" y="3397"/>
                <a:ext cx="18"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6" name="Line 288"/>
              <p:cNvSpPr>
                <a:spLocks noChangeShapeType="1"/>
              </p:cNvSpPr>
              <p:nvPr/>
            </p:nvSpPr>
            <p:spPr bwMode="auto">
              <a:xfrm flipH="1">
                <a:off x="4586" y="3401"/>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7" name="Line 289"/>
              <p:cNvSpPr>
                <a:spLocks noChangeShapeType="1"/>
              </p:cNvSpPr>
              <p:nvPr/>
            </p:nvSpPr>
            <p:spPr bwMode="auto">
              <a:xfrm flipH="1">
                <a:off x="4577" y="3401"/>
                <a:ext cx="17"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8" name="Line 290"/>
              <p:cNvSpPr>
                <a:spLocks noChangeShapeType="1"/>
              </p:cNvSpPr>
              <p:nvPr/>
            </p:nvSpPr>
            <p:spPr bwMode="auto">
              <a:xfrm flipH="1" flipV="1">
                <a:off x="4569" y="3400"/>
                <a:ext cx="16"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9" name="Line 291"/>
              <p:cNvSpPr>
                <a:spLocks noChangeShapeType="1"/>
              </p:cNvSpPr>
              <p:nvPr/>
            </p:nvSpPr>
            <p:spPr bwMode="auto">
              <a:xfrm flipH="1" flipV="1">
                <a:off x="4561" y="33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0" name="Line 292"/>
              <p:cNvSpPr>
                <a:spLocks noChangeShapeType="1"/>
              </p:cNvSpPr>
              <p:nvPr/>
            </p:nvSpPr>
            <p:spPr bwMode="auto">
              <a:xfrm flipH="1" flipV="1">
                <a:off x="4551" y="3393"/>
                <a:ext cx="18"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1" name="Line 293"/>
              <p:cNvSpPr>
                <a:spLocks noChangeShapeType="1"/>
              </p:cNvSpPr>
              <p:nvPr/>
            </p:nvSpPr>
            <p:spPr bwMode="auto">
              <a:xfrm flipH="1">
                <a:off x="4542" y="3397"/>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2" name="Line 294"/>
              <p:cNvSpPr>
                <a:spLocks noChangeShapeType="1"/>
              </p:cNvSpPr>
              <p:nvPr/>
            </p:nvSpPr>
            <p:spPr bwMode="auto">
              <a:xfrm flipH="1">
                <a:off x="4533" y="3401"/>
                <a:ext cx="17"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3" name="Line 295"/>
              <p:cNvSpPr>
                <a:spLocks noChangeShapeType="1"/>
              </p:cNvSpPr>
              <p:nvPr/>
            </p:nvSpPr>
            <p:spPr bwMode="auto">
              <a:xfrm flipH="1">
                <a:off x="4525" y="3401"/>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4" name="Line 296"/>
              <p:cNvSpPr>
                <a:spLocks noChangeShapeType="1"/>
              </p:cNvSpPr>
              <p:nvPr/>
            </p:nvSpPr>
            <p:spPr bwMode="auto">
              <a:xfrm flipH="1" flipV="1">
                <a:off x="4517" y="33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5" name="Line 297"/>
              <p:cNvSpPr>
                <a:spLocks noChangeShapeType="1"/>
              </p:cNvSpPr>
              <p:nvPr/>
            </p:nvSpPr>
            <p:spPr bwMode="auto">
              <a:xfrm flipH="1" flipV="1">
                <a:off x="4508" y="3393"/>
                <a:ext cx="17"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6" name="Line 298"/>
              <p:cNvSpPr>
                <a:spLocks noChangeShapeType="1"/>
              </p:cNvSpPr>
              <p:nvPr/>
            </p:nvSpPr>
            <p:spPr bwMode="auto">
              <a:xfrm flipH="1">
                <a:off x="4498" y="3397"/>
                <a:ext cx="18"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7" name="Line 299"/>
              <p:cNvSpPr>
                <a:spLocks noChangeShapeType="1"/>
              </p:cNvSpPr>
              <p:nvPr/>
            </p:nvSpPr>
            <p:spPr bwMode="auto">
              <a:xfrm flipH="1">
                <a:off x="4490" y="3401"/>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8" name="Line 300"/>
              <p:cNvSpPr>
                <a:spLocks noChangeShapeType="1"/>
              </p:cNvSpPr>
              <p:nvPr/>
            </p:nvSpPr>
            <p:spPr bwMode="auto">
              <a:xfrm flipH="1" flipV="1">
                <a:off x="4481" y="3393"/>
                <a:ext cx="17"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9" name="Line 301"/>
              <p:cNvSpPr>
                <a:spLocks noChangeShapeType="1"/>
              </p:cNvSpPr>
              <p:nvPr/>
            </p:nvSpPr>
            <p:spPr bwMode="auto">
              <a:xfrm flipH="1">
                <a:off x="4473" y="3397"/>
                <a:ext cx="16"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0" name="Line 302"/>
              <p:cNvSpPr>
                <a:spLocks noChangeShapeType="1"/>
              </p:cNvSpPr>
              <p:nvPr/>
            </p:nvSpPr>
            <p:spPr bwMode="auto">
              <a:xfrm flipH="1" flipV="1">
                <a:off x="4465" y="3384"/>
                <a:ext cx="16" cy="2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1" name="Line 303"/>
              <p:cNvSpPr>
                <a:spLocks noChangeShapeType="1"/>
              </p:cNvSpPr>
              <p:nvPr/>
            </p:nvSpPr>
            <p:spPr bwMode="auto">
              <a:xfrm flipH="1">
                <a:off x="4455" y="3392"/>
                <a:ext cx="18" cy="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2" name="Line 304"/>
              <p:cNvSpPr>
                <a:spLocks noChangeShapeType="1"/>
              </p:cNvSpPr>
              <p:nvPr/>
            </p:nvSpPr>
            <p:spPr bwMode="auto">
              <a:xfrm flipH="1">
                <a:off x="4447" y="3398"/>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3" name="Line 305"/>
              <p:cNvSpPr>
                <a:spLocks noChangeShapeType="1"/>
              </p:cNvSpPr>
              <p:nvPr/>
            </p:nvSpPr>
            <p:spPr bwMode="auto">
              <a:xfrm flipH="1">
                <a:off x="4439" y="3398"/>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4" name="Line 306"/>
              <p:cNvSpPr>
                <a:spLocks noChangeShapeType="1"/>
              </p:cNvSpPr>
              <p:nvPr/>
            </p:nvSpPr>
            <p:spPr bwMode="auto">
              <a:xfrm flipH="1">
                <a:off x="4429" y="34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5" name="Line 307"/>
              <p:cNvSpPr>
                <a:spLocks noChangeShapeType="1"/>
              </p:cNvSpPr>
              <p:nvPr/>
            </p:nvSpPr>
            <p:spPr bwMode="auto">
              <a:xfrm flipH="1" flipV="1">
                <a:off x="4421" y="3393"/>
                <a:ext cx="16"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6" name="Line 308"/>
              <p:cNvSpPr>
                <a:spLocks noChangeShapeType="1"/>
              </p:cNvSpPr>
              <p:nvPr/>
            </p:nvSpPr>
            <p:spPr bwMode="auto">
              <a:xfrm flipH="1">
                <a:off x="4412" y="3397"/>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7" name="Line 309"/>
              <p:cNvSpPr>
                <a:spLocks noChangeShapeType="1"/>
              </p:cNvSpPr>
              <p:nvPr/>
            </p:nvSpPr>
            <p:spPr bwMode="auto">
              <a:xfrm flipH="1">
                <a:off x="4329" y="3401"/>
                <a:ext cx="91"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8" name="Line 310"/>
              <p:cNvSpPr>
                <a:spLocks noChangeShapeType="1"/>
              </p:cNvSpPr>
              <p:nvPr/>
            </p:nvSpPr>
            <p:spPr bwMode="auto">
              <a:xfrm flipH="1">
                <a:off x="4306" y="3401"/>
                <a:ext cx="31"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9" name="Line 311"/>
              <p:cNvSpPr>
                <a:spLocks noChangeShapeType="1"/>
              </p:cNvSpPr>
              <p:nvPr/>
            </p:nvSpPr>
            <p:spPr bwMode="auto">
              <a:xfrm flipH="1" flipV="1">
                <a:off x="4284" y="3394"/>
                <a:ext cx="30"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0" name="Line 312"/>
              <p:cNvSpPr>
                <a:spLocks noChangeShapeType="1"/>
              </p:cNvSpPr>
              <p:nvPr/>
            </p:nvSpPr>
            <p:spPr bwMode="auto">
              <a:xfrm flipH="1">
                <a:off x="4263" y="3398"/>
                <a:ext cx="29"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1" name="Line 313"/>
              <p:cNvSpPr>
                <a:spLocks noChangeShapeType="1"/>
              </p:cNvSpPr>
              <p:nvPr/>
            </p:nvSpPr>
            <p:spPr bwMode="auto">
              <a:xfrm flipH="1" flipV="1">
                <a:off x="4241" y="3391"/>
                <a:ext cx="30"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2" name="Line 314"/>
              <p:cNvSpPr>
                <a:spLocks noChangeShapeType="1"/>
              </p:cNvSpPr>
              <p:nvPr/>
            </p:nvSpPr>
            <p:spPr bwMode="auto">
              <a:xfrm flipH="1">
                <a:off x="5145" y="2870"/>
                <a:ext cx="18"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3" name="Line 315"/>
              <p:cNvSpPr>
                <a:spLocks noChangeShapeType="1"/>
              </p:cNvSpPr>
              <p:nvPr/>
            </p:nvSpPr>
            <p:spPr bwMode="auto">
              <a:xfrm flipH="1">
                <a:off x="5137" y="2877"/>
                <a:ext cx="16"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4" name="Line 316"/>
              <p:cNvSpPr>
                <a:spLocks noChangeShapeType="1"/>
              </p:cNvSpPr>
              <p:nvPr/>
            </p:nvSpPr>
            <p:spPr bwMode="auto">
              <a:xfrm flipH="1">
                <a:off x="5128" y="2877"/>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5" name="Line 317"/>
              <p:cNvSpPr>
                <a:spLocks noChangeShapeType="1"/>
              </p:cNvSpPr>
              <p:nvPr/>
            </p:nvSpPr>
            <p:spPr bwMode="auto">
              <a:xfrm flipH="1" flipV="1">
                <a:off x="5119" y="2849"/>
                <a:ext cx="17" cy="3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6" name="Line 318"/>
              <p:cNvSpPr>
                <a:spLocks noChangeShapeType="1"/>
              </p:cNvSpPr>
              <p:nvPr/>
            </p:nvSpPr>
            <p:spPr bwMode="auto">
              <a:xfrm flipH="1">
                <a:off x="5110" y="2857"/>
                <a:ext cx="17" cy="1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7" name="Line 319"/>
              <p:cNvSpPr>
                <a:spLocks noChangeShapeType="1"/>
              </p:cNvSpPr>
              <p:nvPr/>
            </p:nvSpPr>
            <p:spPr bwMode="auto">
              <a:xfrm flipH="1">
                <a:off x="5102" y="2873"/>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8" name="Line 320"/>
              <p:cNvSpPr>
                <a:spLocks noChangeShapeType="1"/>
              </p:cNvSpPr>
              <p:nvPr/>
            </p:nvSpPr>
            <p:spPr bwMode="auto">
              <a:xfrm flipH="1">
                <a:off x="5093" y="2876"/>
                <a:ext cx="17"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9" name="Line 321"/>
              <p:cNvSpPr>
                <a:spLocks noChangeShapeType="1"/>
              </p:cNvSpPr>
              <p:nvPr/>
            </p:nvSpPr>
            <p:spPr bwMode="auto">
              <a:xfrm flipH="1">
                <a:off x="5085" y="2881"/>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0" name="Line 322"/>
              <p:cNvSpPr>
                <a:spLocks noChangeShapeType="1"/>
              </p:cNvSpPr>
              <p:nvPr/>
            </p:nvSpPr>
            <p:spPr bwMode="auto">
              <a:xfrm flipH="1" flipV="1">
                <a:off x="5075" y="2870"/>
                <a:ext cx="18" cy="2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1" name="Line 323"/>
              <p:cNvSpPr>
                <a:spLocks noChangeShapeType="1"/>
              </p:cNvSpPr>
              <p:nvPr/>
            </p:nvSpPr>
            <p:spPr bwMode="auto">
              <a:xfrm flipH="1">
                <a:off x="5067" y="2878"/>
                <a:ext cx="16"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2" name="Line 324"/>
              <p:cNvSpPr>
                <a:spLocks noChangeShapeType="1"/>
              </p:cNvSpPr>
              <p:nvPr/>
            </p:nvSpPr>
            <p:spPr bwMode="auto">
              <a:xfrm flipH="1">
                <a:off x="5058" y="2889"/>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3" name="Line 325"/>
              <p:cNvSpPr>
                <a:spLocks noChangeShapeType="1"/>
              </p:cNvSpPr>
              <p:nvPr/>
            </p:nvSpPr>
            <p:spPr bwMode="auto">
              <a:xfrm flipH="1">
                <a:off x="5049" y="2889"/>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4" name="Line 326"/>
              <p:cNvSpPr>
                <a:spLocks noChangeShapeType="1"/>
              </p:cNvSpPr>
              <p:nvPr/>
            </p:nvSpPr>
            <p:spPr bwMode="auto">
              <a:xfrm flipH="1">
                <a:off x="5041" y="2899"/>
                <a:ext cx="16"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5" name="Line 327"/>
              <p:cNvSpPr>
                <a:spLocks noChangeShapeType="1"/>
              </p:cNvSpPr>
              <p:nvPr/>
            </p:nvSpPr>
            <p:spPr bwMode="auto">
              <a:xfrm flipH="1" flipV="1">
                <a:off x="5032" y="2896"/>
                <a:ext cx="17" cy="1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6" name="Line 328"/>
              <p:cNvSpPr>
                <a:spLocks noChangeShapeType="1"/>
              </p:cNvSpPr>
              <p:nvPr/>
            </p:nvSpPr>
            <p:spPr bwMode="auto">
              <a:xfrm flipH="1">
                <a:off x="5024" y="2904"/>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7" name="Line 329"/>
              <p:cNvSpPr>
                <a:spLocks noChangeShapeType="1"/>
              </p:cNvSpPr>
              <p:nvPr/>
            </p:nvSpPr>
            <p:spPr bwMode="auto">
              <a:xfrm flipH="1" flipV="1">
                <a:off x="5015" y="2893"/>
                <a:ext cx="17" cy="2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8" name="Line 330"/>
              <p:cNvSpPr>
                <a:spLocks noChangeShapeType="1"/>
              </p:cNvSpPr>
              <p:nvPr/>
            </p:nvSpPr>
            <p:spPr bwMode="auto">
              <a:xfrm flipH="1">
                <a:off x="5006" y="2901"/>
                <a:ext cx="17"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9" name="Line 331"/>
              <p:cNvSpPr>
                <a:spLocks noChangeShapeType="1"/>
              </p:cNvSpPr>
              <p:nvPr/>
            </p:nvSpPr>
            <p:spPr bwMode="auto">
              <a:xfrm flipH="1" flipV="1">
                <a:off x="4997" y="2907"/>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0" name="Line 332"/>
              <p:cNvSpPr>
                <a:spLocks noChangeShapeType="1"/>
              </p:cNvSpPr>
              <p:nvPr/>
            </p:nvSpPr>
            <p:spPr bwMode="auto">
              <a:xfrm flipH="1">
                <a:off x="4989" y="2911"/>
                <a:ext cx="16" cy="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1" name="Line 333"/>
              <p:cNvSpPr>
                <a:spLocks noChangeShapeType="1"/>
              </p:cNvSpPr>
              <p:nvPr/>
            </p:nvSpPr>
            <p:spPr bwMode="auto">
              <a:xfrm flipH="1">
                <a:off x="4980" y="2913"/>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2" name="Line 334"/>
              <p:cNvSpPr>
                <a:spLocks noChangeShapeType="1"/>
              </p:cNvSpPr>
              <p:nvPr/>
            </p:nvSpPr>
            <p:spPr bwMode="auto">
              <a:xfrm flipH="1">
                <a:off x="4971" y="2920"/>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3" name="Line 335"/>
              <p:cNvSpPr>
                <a:spLocks noChangeShapeType="1"/>
              </p:cNvSpPr>
              <p:nvPr/>
            </p:nvSpPr>
            <p:spPr bwMode="auto">
              <a:xfrm flipH="1" flipV="1">
                <a:off x="4961" y="2910"/>
                <a:ext cx="18" cy="2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4" name="Line 336"/>
              <p:cNvSpPr>
                <a:spLocks noChangeShapeType="1"/>
              </p:cNvSpPr>
              <p:nvPr/>
            </p:nvSpPr>
            <p:spPr bwMode="auto">
              <a:xfrm flipH="1">
                <a:off x="4953" y="2914"/>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5" name="Line 337"/>
              <p:cNvSpPr>
                <a:spLocks noChangeShapeType="1"/>
              </p:cNvSpPr>
              <p:nvPr/>
            </p:nvSpPr>
            <p:spPr bwMode="auto">
              <a:xfrm flipH="1" flipV="1">
                <a:off x="4945" y="2913"/>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6" name="Line 338"/>
              <p:cNvSpPr>
                <a:spLocks noChangeShapeType="1"/>
              </p:cNvSpPr>
              <p:nvPr/>
            </p:nvSpPr>
            <p:spPr bwMode="auto">
              <a:xfrm flipH="1">
                <a:off x="4936" y="2921"/>
                <a:ext cx="17"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7" name="Line 339"/>
              <p:cNvSpPr>
                <a:spLocks noChangeShapeType="1"/>
              </p:cNvSpPr>
              <p:nvPr/>
            </p:nvSpPr>
            <p:spPr bwMode="auto">
              <a:xfrm flipH="1" flipV="1">
                <a:off x="4927" y="2910"/>
                <a:ext cx="17" cy="2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8" name="Line 340"/>
              <p:cNvSpPr>
                <a:spLocks noChangeShapeType="1"/>
              </p:cNvSpPr>
              <p:nvPr/>
            </p:nvSpPr>
            <p:spPr bwMode="auto">
              <a:xfrm flipH="1">
                <a:off x="4918" y="2918"/>
                <a:ext cx="17"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9" name="Line 341"/>
              <p:cNvSpPr>
                <a:spLocks noChangeShapeType="1"/>
              </p:cNvSpPr>
              <p:nvPr/>
            </p:nvSpPr>
            <p:spPr bwMode="auto">
              <a:xfrm flipH="1" flipV="1">
                <a:off x="4909" y="2921"/>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0" name="Line 342"/>
              <p:cNvSpPr>
                <a:spLocks noChangeShapeType="1"/>
              </p:cNvSpPr>
              <p:nvPr/>
            </p:nvSpPr>
            <p:spPr bwMode="auto">
              <a:xfrm flipH="1">
                <a:off x="4901" y="2929"/>
                <a:ext cx="16"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1" name="Line 343"/>
              <p:cNvSpPr>
                <a:spLocks noChangeShapeType="1"/>
              </p:cNvSpPr>
              <p:nvPr/>
            </p:nvSpPr>
            <p:spPr bwMode="auto">
              <a:xfrm flipH="1">
                <a:off x="4892" y="2937"/>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2" name="Line 344"/>
              <p:cNvSpPr>
                <a:spLocks noChangeShapeType="1"/>
              </p:cNvSpPr>
              <p:nvPr/>
            </p:nvSpPr>
            <p:spPr bwMode="auto">
              <a:xfrm flipH="1" flipV="1">
                <a:off x="4883" y="2930"/>
                <a:ext cx="17" cy="1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3" name="Line 345"/>
              <p:cNvSpPr>
                <a:spLocks noChangeShapeType="1"/>
              </p:cNvSpPr>
              <p:nvPr/>
            </p:nvSpPr>
            <p:spPr bwMode="auto">
              <a:xfrm flipH="1">
                <a:off x="4875" y="2934"/>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4" name="Line 346"/>
              <p:cNvSpPr>
                <a:spLocks noChangeShapeType="1"/>
              </p:cNvSpPr>
              <p:nvPr/>
            </p:nvSpPr>
            <p:spPr bwMode="auto">
              <a:xfrm flipH="1" flipV="1">
                <a:off x="4866" y="2915"/>
                <a:ext cx="17" cy="2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5" name="Line 347"/>
              <p:cNvSpPr>
                <a:spLocks noChangeShapeType="1"/>
              </p:cNvSpPr>
              <p:nvPr/>
            </p:nvSpPr>
            <p:spPr bwMode="auto">
              <a:xfrm flipH="1">
                <a:off x="4857" y="2919"/>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6" name="Line 348"/>
              <p:cNvSpPr>
                <a:spLocks noChangeShapeType="1"/>
              </p:cNvSpPr>
              <p:nvPr/>
            </p:nvSpPr>
            <p:spPr bwMode="auto">
              <a:xfrm flipH="1">
                <a:off x="4849" y="2922"/>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7" name="Line 349"/>
              <p:cNvSpPr>
                <a:spLocks noChangeShapeType="1"/>
              </p:cNvSpPr>
              <p:nvPr/>
            </p:nvSpPr>
            <p:spPr bwMode="auto">
              <a:xfrm flipH="1">
                <a:off x="4840" y="2927"/>
                <a:ext cx="17"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8" name="Line 350"/>
              <p:cNvSpPr>
                <a:spLocks noChangeShapeType="1"/>
              </p:cNvSpPr>
              <p:nvPr/>
            </p:nvSpPr>
            <p:spPr bwMode="auto">
              <a:xfrm flipH="1" flipV="1">
                <a:off x="4833" y="2905"/>
                <a:ext cx="15" cy="3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9" name="Line 351"/>
              <p:cNvSpPr>
                <a:spLocks noChangeShapeType="1"/>
              </p:cNvSpPr>
              <p:nvPr/>
            </p:nvSpPr>
            <p:spPr bwMode="auto">
              <a:xfrm flipH="1">
                <a:off x="4823" y="2913"/>
                <a:ext cx="18"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0" name="Line 352"/>
              <p:cNvSpPr>
                <a:spLocks noChangeShapeType="1"/>
              </p:cNvSpPr>
              <p:nvPr/>
            </p:nvSpPr>
            <p:spPr bwMode="auto">
              <a:xfrm flipH="1" flipV="1">
                <a:off x="4813" y="2910"/>
                <a:ext cx="18"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1" name="Line 353"/>
              <p:cNvSpPr>
                <a:spLocks noChangeShapeType="1"/>
              </p:cNvSpPr>
              <p:nvPr/>
            </p:nvSpPr>
            <p:spPr bwMode="auto">
              <a:xfrm flipH="1" flipV="1">
                <a:off x="4805" y="2892"/>
                <a:ext cx="16" cy="2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2" name="Line 354"/>
              <p:cNvSpPr>
                <a:spLocks noChangeShapeType="1"/>
              </p:cNvSpPr>
              <p:nvPr/>
            </p:nvSpPr>
            <p:spPr bwMode="auto">
              <a:xfrm flipH="1">
                <a:off x="4797" y="2900"/>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3" name="Line 355"/>
              <p:cNvSpPr>
                <a:spLocks noChangeShapeType="1"/>
              </p:cNvSpPr>
              <p:nvPr/>
            </p:nvSpPr>
            <p:spPr bwMode="auto">
              <a:xfrm flipH="1" flipV="1">
                <a:off x="4788" y="2889"/>
                <a:ext cx="17" cy="2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4" name="Line 356"/>
              <p:cNvSpPr>
                <a:spLocks noChangeShapeType="1"/>
              </p:cNvSpPr>
              <p:nvPr/>
            </p:nvSpPr>
            <p:spPr bwMode="auto">
              <a:xfrm flipH="1">
                <a:off x="4779" y="2893"/>
                <a:ext cx="17"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5" name="Line 357"/>
              <p:cNvSpPr>
                <a:spLocks noChangeShapeType="1"/>
              </p:cNvSpPr>
              <p:nvPr/>
            </p:nvSpPr>
            <p:spPr bwMode="auto">
              <a:xfrm flipH="1">
                <a:off x="4769" y="2902"/>
                <a:ext cx="18"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6" name="Line 358"/>
              <p:cNvSpPr>
                <a:spLocks noChangeShapeType="1"/>
              </p:cNvSpPr>
              <p:nvPr/>
            </p:nvSpPr>
            <p:spPr bwMode="auto">
              <a:xfrm flipH="1" flipV="1">
                <a:off x="4761" y="2896"/>
                <a:ext cx="16"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7" name="Line 359"/>
              <p:cNvSpPr>
                <a:spLocks noChangeShapeType="1"/>
              </p:cNvSpPr>
              <p:nvPr/>
            </p:nvSpPr>
            <p:spPr bwMode="auto">
              <a:xfrm flipH="1" flipV="1">
                <a:off x="4753" y="2894"/>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8" name="Line 360"/>
              <p:cNvSpPr>
                <a:spLocks noChangeShapeType="1"/>
              </p:cNvSpPr>
              <p:nvPr/>
            </p:nvSpPr>
            <p:spPr bwMode="auto">
              <a:xfrm flipH="1" flipV="1">
                <a:off x="4743" y="2892"/>
                <a:ext cx="18"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9" name="Line 361"/>
              <p:cNvSpPr>
                <a:spLocks noChangeShapeType="1"/>
              </p:cNvSpPr>
              <p:nvPr/>
            </p:nvSpPr>
            <p:spPr bwMode="auto">
              <a:xfrm flipH="1" flipV="1">
                <a:off x="4734" y="2881"/>
                <a:ext cx="17" cy="1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0" name="Line 362"/>
              <p:cNvSpPr>
                <a:spLocks noChangeShapeType="1"/>
              </p:cNvSpPr>
              <p:nvPr/>
            </p:nvSpPr>
            <p:spPr bwMode="auto">
              <a:xfrm flipH="1" flipV="1">
                <a:off x="4725" y="2878"/>
                <a:ext cx="17" cy="1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1" name="Line 363"/>
              <p:cNvSpPr>
                <a:spLocks noChangeShapeType="1"/>
              </p:cNvSpPr>
              <p:nvPr/>
            </p:nvSpPr>
            <p:spPr bwMode="auto">
              <a:xfrm flipH="1" flipV="1">
                <a:off x="4717" y="2849"/>
                <a:ext cx="16" cy="3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2" name="Line 364"/>
              <p:cNvSpPr>
                <a:spLocks noChangeShapeType="1"/>
              </p:cNvSpPr>
              <p:nvPr/>
            </p:nvSpPr>
            <p:spPr bwMode="auto">
              <a:xfrm flipH="1">
                <a:off x="4709" y="2857"/>
                <a:ext cx="16"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3" name="Line 365"/>
              <p:cNvSpPr>
                <a:spLocks noChangeShapeType="1"/>
              </p:cNvSpPr>
              <p:nvPr/>
            </p:nvSpPr>
            <p:spPr bwMode="auto">
              <a:xfrm flipH="1">
                <a:off x="4700" y="2873"/>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4" name="Line 366"/>
              <p:cNvSpPr>
                <a:spLocks noChangeShapeType="1"/>
              </p:cNvSpPr>
              <p:nvPr/>
            </p:nvSpPr>
            <p:spPr bwMode="auto">
              <a:xfrm flipH="1">
                <a:off x="4692" y="2881"/>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5" name="Line 367"/>
              <p:cNvSpPr>
                <a:spLocks noChangeShapeType="1"/>
              </p:cNvSpPr>
              <p:nvPr/>
            </p:nvSpPr>
            <p:spPr bwMode="auto">
              <a:xfrm flipH="1" flipV="1">
                <a:off x="4682" y="2873"/>
                <a:ext cx="18"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6" name="Line 368"/>
              <p:cNvSpPr>
                <a:spLocks noChangeShapeType="1"/>
              </p:cNvSpPr>
              <p:nvPr/>
            </p:nvSpPr>
            <p:spPr bwMode="auto">
              <a:xfrm flipH="1">
                <a:off x="4674" y="2881"/>
                <a:ext cx="16" cy="1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7" name="Line 369"/>
              <p:cNvSpPr>
                <a:spLocks noChangeShapeType="1"/>
              </p:cNvSpPr>
              <p:nvPr/>
            </p:nvSpPr>
            <p:spPr bwMode="auto">
              <a:xfrm flipH="1">
                <a:off x="4666" y="2904"/>
                <a:ext cx="16" cy="4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8" name="Line 370"/>
              <p:cNvSpPr>
                <a:spLocks noChangeShapeType="1"/>
              </p:cNvSpPr>
              <p:nvPr/>
            </p:nvSpPr>
            <p:spPr bwMode="auto">
              <a:xfrm flipH="1">
                <a:off x="4657" y="2952"/>
                <a:ext cx="17" cy="5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9" name="Line 371"/>
              <p:cNvSpPr>
                <a:spLocks noChangeShapeType="1"/>
              </p:cNvSpPr>
              <p:nvPr/>
            </p:nvSpPr>
            <p:spPr bwMode="auto">
              <a:xfrm flipH="1">
                <a:off x="4647" y="3014"/>
                <a:ext cx="18" cy="19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0" name="Line 372"/>
              <p:cNvSpPr>
                <a:spLocks noChangeShapeType="1"/>
              </p:cNvSpPr>
              <p:nvPr/>
            </p:nvSpPr>
            <p:spPr bwMode="auto">
              <a:xfrm flipH="1">
                <a:off x="4639" y="3213"/>
                <a:ext cx="16" cy="13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1" name="Line 373"/>
              <p:cNvSpPr>
                <a:spLocks noChangeShapeType="1"/>
              </p:cNvSpPr>
              <p:nvPr/>
            </p:nvSpPr>
            <p:spPr bwMode="auto">
              <a:xfrm flipH="1">
                <a:off x="4631" y="3353"/>
                <a:ext cx="16"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2" name="Line 374"/>
              <p:cNvSpPr>
                <a:spLocks noChangeShapeType="1"/>
              </p:cNvSpPr>
              <p:nvPr/>
            </p:nvSpPr>
            <p:spPr bwMode="auto">
              <a:xfrm flipH="1" flipV="1">
                <a:off x="4621" y="3341"/>
                <a:ext cx="18" cy="2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3" name="Line 375"/>
              <p:cNvSpPr>
                <a:spLocks noChangeShapeType="1"/>
              </p:cNvSpPr>
              <p:nvPr/>
            </p:nvSpPr>
            <p:spPr bwMode="auto">
              <a:xfrm flipH="1">
                <a:off x="4613" y="3345"/>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4" name="Line 376"/>
              <p:cNvSpPr>
                <a:spLocks noChangeShapeType="1"/>
              </p:cNvSpPr>
              <p:nvPr/>
            </p:nvSpPr>
            <p:spPr bwMode="auto">
              <a:xfrm flipH="1">
                <a:off x="4604" y="3346"/>
                <a:ext cx="17"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5" name="Line 377"/>
              <p:cNvSpPr>
                <a:spLocks noChangeShapeType="1"/>
              </p:cNvSpPr>
              <p:nvPr/>
            </p:nvSpPr>
            <p:spPr bwMode="auto">
              <a:xfrm flipH="1">
                <a:off x="4594" y="3353"/>
                <a:ext cx="18"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6" name="Line 378"/>
              <p:cNvSpPr>
                <a:spLocks noChangeShapeType="1"/>
              </p:cNvSpPr>
              <p:nvPr/>
            </p:nvSpPr>
            <p:spPr bwMode="auto">
              <a:xfrm flipH="1" flipV="1">
                <a:off x="4586" y="3340"/>
                <a:ext cx="16"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7" name="Line 379"/>
              <p:cNvSpPr>
                <a:spLocks noChangeShapeType="1"/>
              </p:cNvSpPr>
              <p:nvPr/>
            </p:nvSpPr>
            <p:spPr bwMode="auto">
              <a:xfrm flipH="1">
                <a:off x="4577" y="3344"/>
                <a:ext cx="17"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8" name="Line 380"/>
              <p:cNvSpPr>
                <a:spLocks noChangeShapeType="1"/>
              </p:cNvSpPr>
              <p:nvPr/>
            </p:nvSpPr>
            <p:spPr bwMode="auto">
              <a:xfrm flipH="1" flipV="1">
                <a:off x="4569" y="3337"/>
                <a:ext cx="16" cy="1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9" name="Line 381"/>
              <p:cNvSpPr>
                <a:spLocks noChangeShapeType="1"/>
              </p:cNvSpPr>
              <p:nvPr/>
            </p:nvSpPr>
            <p:spPr bwMode="auto">
              <a:xfrm flipH="1">
                <a:off x="4561" y="3345"/>
                <a:ext cx="16"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0" name="Line 382"/>
              <p:cNvSpPr>
                <a:spLocks noChangeShapeType="1"/>
              </p:cNvSpPr>
              <p:nvPr/>
            </p:nvSpPr>
            <p:spPr bwMode="auto">
              <a:xfrm flipH="1" flipV="1">
                <a:off x="4551" y="3343"/>
                <a:ext cx="18" cy="1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1" name="Line 383"/>
              <p:cNvSpPr>
                <a:spLocks noChangeShapeType="1"/>
              </p:cNvSpPr>
              <p:nvPr/>
            </p:nvSpPr>
            <p:spPr bwMode="auto">
              <a:xfrm flipH="1">
                <a:off x="4542" y="3347"/>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2" name="Line 384"/>
              <p:cNvSpPr>
                <a:spLocks noChangeShapeType="1"/>
              </p:cNvSpPr>
              <p:nvPr/>
            </p:nvSpPr>
            <p:spPr bwMode="auto">
              <a:xfrm flipH="1" flipV="1">
                <a:off x="4533" y="3347"/>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3" name="Line 385"/>
              <p:cNvSpPr>
                <a:spLocks noChangeShapeType="1"/>
              </p:cNvSpPr>
              <p:nvPr/>
            </p:nvSpPr>
            <p:spPr bwMode="auto">
              <a:xfrm flipH="1" flipV="1">
                <a:off x="4525" y="3345"/>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4" name="Line 386"/>
              <p:cNvSpPr>
                <a:spLocks noChangeShapeType="1"/>
              </p:cNvSpPr>
              <p:nvPr/>
            </p:nvSpPr>
            <p:spPr bwMode="auto">
              <a:xfrm flipH="1" flipV="1">
                <a:off x="4517" y="3343"/>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5" name="Line 387"/>
              <p:cNvSpPr>
                <a:spLocks noChangeShapeType="1"/>
              </p:cNvSpPr>
              <p:nvPr/>
            </p:nvSpPr>
            <p:spPr bwMode="auto">
              <a:xfrm flipH="1">
                <a:off x="4508" y="3347"/>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6" name="Line 388"/>
              <p:cNvSpPr>
                <a:spLocks noChangeShapeType="1"/>
              </p:cNvSpPr>
              <p:nvPr/>
            </p:nvSpPr>
            <p:spPr bwMode="auto">
              <a:xfrm flipH="1">
                <a:off x="4498" y="3357"/>
                <a:ext cx="18"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7" name="Line 389"/>
              <p:cNvSpPr>
                <a:spLocks noChangeShapeType="1"/>
              </p:cNvSpPr>
              <p:nvPr/>
            </p:nvSpPr>
            <p:spPr bwMode="auto">
              <a:xfrm flipH="1" flipV="1">
                <a:off x="4490" y="3345"/>
                <a:ext cx="16" cy="2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8" name="Line 390"/>
              <p:cNvSpPr>
                <a:spLocks noChangeShapeType="1"/>
              </p:cNvSpPr>
              <p:nvPr/>
            </p:nvSpPr>
            <p:spPr bwMode="auto">
              <a:xfrm flipH="1" flipV="1">
                <a:off x="4481" y="3340"/>
                <a:ext cx="17" cy="1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9" name="Line 391"/>
              <p:cNvSpPr>
                <a:spLocks noChangeShapeType="1"/>
              </p:cNvSpPr>
              <p:nvPr/>
            </p:nvSpPr>
            <p:spPr bwMode="auto">
              <a:xfrm flipH="1">
                <a:off x="4473" y="3344"/>
                <a:ext cx="16"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0" name="Line 392"/>
              <p:cNvSpPr>
                <a:spLocks noChangeShapeType="1"/>
              </p:cNvSpPr>
              <p:nvPr/>
            </p:nvSpPr>
            <p:spPr bwMode="auto">
              <a:xfrm flipH="1" flipV="1">
                <a:off x="4465" y="3345"/>
                <a:ext cx="16" cy="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1" name="Line 393"/>
              <p:cNvSpPr>
                <a:spLocks noChangeShapeType="1"/>
              </p:cNvSpPr>
              <p:nvPr/>
            </p:nvSpPr>
            <p:spPr bwMode="auto">
              <a:xfrm flipH="1">
                <a:off x="4455" y="3349"/>
                <a:ext cx="18"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2" name="Line 394"/>
              <p:cNvSpPr>
                <a:spLocks noChangeShapeType="1"/>
              </p:cNvSpPr>
              <p:nvPr/>
            </p:nvSpPr>
            <p:spPr bwMode="auto">
              <a:xfrm flipH="1" flipV="1">
                <a:off x="4447" y="3342"/>
                <a:ext cx="16" cy="1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3" name="Line 395"/>
              <p:cNvSpPr>
                <a:spLocks noChangeShapeType="1"/>
              </p:cNvSpPr>
              <p:nvPr/>
            </p:nvSpPr>
            <p:spPr bwMode="auto">
              <a:xfrm flipH="1">
                <a:off x="4439" y="3350"/>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4" name="Line 396"/>
              <p:cNvSpPr>
                <a:spLocks noChangeShapeType="1"/>
              </p:cNvSpPr>
              <p:nvPr/>
            </p:nvSpPr>
            <p:spPr bwMode="auto">
              <a:xfrm flipH="1" flipV="1">
                <a:off x="4429" y="3344"/>
                <a:ext cx="18"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5" name="Line 397"/>
              <p:cNvSpPr>
                <a:spLocks noChangeShapeType="1"/>
              </p:cNvSpPr>
              <p:nvPr/>
            </p:nvSpPr>
            <p:spPr bwMode="auto">
              <a:xfrm flipH="1">
                <a:off x="4421" y="3348"/>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6" name="Line 398"/>
              <p:cNvSpPr>
                <a:spLocks noChangeShapeType="1"/>
              </p:cNvSpPr>
              <p:nvPr/>
            </p:nvSpPr>
            <p:spPr bwMode="auto">
              <a:xfrm flipH="1">
                <a:off x="4412" y="3353"/>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7" name="Line 399"/>
              <p:cNvSpPr>
                <a:spLocks noChangeShapeType="1"/>
              </p:cNvSpPr>
              <p:nvPr/>
            </p:nvSpPr>
            <p:spPr bwMode="auto">
              <a:xfrm flipH="1">
                <a:off x="4329" y="3353"/>
                <a:ext cx="91"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8" name="Line 400"/>
              <p:cNvSpPr>
                <a:spLocks noChangeShapeType="1"/>
              </p:cNvSpPr>
              <p:nvPr/>
            </p:nvSpPr>
            <p:spPr bwMode="auto">
              <a:xfrm flipH="1" flipV="1">
                <a:off x="4306" y="3341"/>
                <a:ext cx="31"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9" name="Line 401"/>
              <p:cNvSpPr>
                <a:spLocks noChangeShapeType="1"/>
              </p:cNvSpPr>
              <p:nvPr/>
            </p:nvSpPr>
            <p:spPr bwMode="auto">
              <a:xfrm flipH="1">
                <a:off x="4284" y="3349"/>
                <a:ext cx="30"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0" name="Line 402"/>
              <p:cNvSpPr>
                <a:spLocks noChangeShapeType="1"/>
              </p:cNvSpPr>
              <p:nvPr/>
            </p:nvSpPr>
            <p:spPr bwMode="auto">
              <a:xfrm flipH="1" flipV="1">
                <a:off x="4263" y="3344"/>
                <a:ext cx="29"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1" name="Line 403"/>
              <p:cNvSpPr>
                <a:spLocks noChangeShapeType="1"/>
              </p:cNvSpPr>
              <p:nvPr/>
            </p:nvSpPr>
            <p:spPr bwMode="auto">
              <a:xfrm flipH="1" flipV="1">
                <a:off x="4241" y="3343"/>
                <a:ext cx="30" cy="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2" name="Line 404"/>
              <p:cNvSpPr>
                <a:spLocks noChangeShapeType="1"/>
              </p:cNvSpPr>
              <p:nvPr/>
            </p:nvSpPr>
            <p:spPr bwMode="auto">
              <a:xfrm flipH="1">
                <a:off x="5145" y="2925"/>
                <a:ext cx="18"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3" name="Line 405"/>
              <p:cNvSpPr>
                <a:spLocks noChangeShapeType="1"/>
              </p:cNvSpPr>
              <p:nvPr/>
            </p:nvSpPr>
            <p:spPr bwMode="auto">
              <a:xfrm flipH="1" flipV="1">
                <a:off x="5137" y="2933"/>
                <a:ext cx="16"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4" name="Line 406"/>
              <p:cNvSpPr>
                <a:spLocks noChangeShapeType="1"/>
              </p:cNvSpPr>
              <p:nvPr/>
            </p:nvSpPr>
            <p:spPr bwMode="auto">
              <a:xfrm flipH="1" flipV="1">
                <a:off x="5128" y="2924"/>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5" name="Line 407"/>
              <p:cNvSpPr>
                <a:spLocks noChangeShapeType="1"/>
              </p:cNvSpPr>
              <p:nvPr/>
            </p:nvSpPr>
            <p:spPr bwMode="auto">
              <a:xfrm flipH="1" flipV="1">
                <a:off x="5119" y="2897"/>
                <a:ext cx="17" cy="3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6" name="Line 408"/>
              <p:cNvSpPr>
                <a:spLocks noChangeShapeType="1"/>
              </p:cNvSpPr>
              <p:nvPr/>
            </p:nvSpPr>
            <p:spPr bwMode="auto">
              <a:xfrm flipH="1">
                <a:off x="5110" y="2905"/>
                <a:ext cx="17" cy="3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7" name="Line 409"/>
              <p:cNvSpPr>
                <a:spLocks noChangeShapeType="1"/>
              </p:cNvSpPr>
              <p:nvPr/>
            </p:nvSpPr>
            <p:spPr bwMode="auto">
              <a:xfrm flipH="1" flipV="1">
                <a:off x="5102" y="2908"/>
                <a:ext cx="16" cy="3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8" name="Line 410"/>
              <p:cNvSpPr>
                <a:spLocks noChangeShapeType="1"/>
              </p:cNvSpPr>
              <p:nvPr/>
            </p:nvSpPr>
            <p:spPr bwMode="auto">
              <a:xfrm flipH="1">
                <a:off x="5093" y="2916"/>
                <a:ext cx="17"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9" name="Line 411"/>
              <p:cNvSpPr>
                <a:spLocks noChangeShapeType="1"/>
              </p:cNvSpPr>
              <p:nvPr/>
            </p:nvSpPr>
            <p:spPr bwMode="auto">
              <a:xfrm flipH="1" flipV="1">
                <a:off x="5085" y="2918"/>
                <a:ext cx="16"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0" name="Line 412"/>
              <p:cNvSpPr>
                <a:spLocks noChangeShapeType="1"/>
              </p:cNvSpPr>
              <p:nvPr/>
            </p:nvSpPr>
            <p:spPr bwMode="auto">
              <a:xfrm flipH="1" flipV="1">
                <a:off x="5075" y="2917"/>
                <a:ext cx="18"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1" name="Line 413"/>
              <p:cNvSpPr>
                <a:spLocks noChangeShapeType="1"/>
              </p:cNvSpPr>
              <p:nvPr/>
            </p:nvSpPr>
            <p:spPr bwMode="auto">
              <a:xfrm flipH="1">
                <a:off x="5067" y="2925"/>
                <a:ext cx="16" cy="8"/>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2" name="Line 414"/>
              <p:cNvSpPr>
                <a:spLocks noChangeShapeType="1"/>
              </p:cNvSpPr>
              <p:nvPr/>
            </p:nvSpPr>
            <p:spPr bwMode="auto">
              <a:xfrm flipH="1" flipV="1">
                <a:off x="5058" y="2917"/>
                <a:ext cx="17"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3" name="Line 415"/>
              <p:cNvSpPr>
                <a:spLocks noChangeShapeType="1"/>
              </p:cNvSpPr>
              <p:nvPr/>
            </p:nvSpPr>
            <p:spPr bwMode="auto">
              <a:xfrm flipH="1">
                <a:off x="5049" y="2925"/>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4" name="Line 416"/>
              <p:cNvSpPr>
                <a:spLocks noChangeShapeType="1"/>
              </p:cNvSpPr>
              <p:nvPr/>
            </p:nvSpPr>
            <p:spPr bwMode="auto">
              <a:xfrm flipH="1" flipV="1">
                <a:off x="5041" y="2929"/>
                <a:ext cx="16" cy="1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5" name="Line 417"/>
              <p:cNvSpPr>
                <a:spLocks noChangeShapeType="1"/>
              </p:cNvSpPr>
              <p:nvPr/>
            </p:nvSpPr>
            <p:spPr bwMode="auto">
              <a:xfrm flipH="1">
                <a:off x="5032" y="2933"/>
                <a:ext cx="17"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6" name="Line 418"/>
              <p:cNvSpPr>
                <a:spLocks noChangeShapeType="1"/>
              </p:cNvSpPr>
              <p:nvPr/>
            </p:nvSpPr>
            <p:spPr bwMode="auto">
              <a:xfrm flipH="1">
                <a:off x="5024" y="2938"/>
                <a:ext cx="16"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7" name="Line 419"/>
              <p:cNvSpPr>
                <a:spLocks noChangeShapeType="1"/>
              </p:cNvSpPr>
              <p:nvPr/>
            </p:nvSpPr>
            <p:spPr bwMode="auto">
              <a:xfrm flipH="1" flipV="1">
                <a:off x="5015" y="2939"/>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8" name="Line 420"/>
              <p:cNvSpPr>
                <a:spLocks noChangeShapeType="1"/>
              </p:cNvSpPr>
              <p:nvPr/>
            </p:nvSpPr>
            <p:spPr bwMode="auto">
              <a:xfrm flipH="1" flipV="1">
                <a:off x="5006" y="2936"/>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9" name="Line 421"/>
              <p:cNvSpPr>
                <a:spLocks noChangeShapeType="1"/>
              </p:cNvSpPr>
              <p:nvPr/>
            </p:nvSpPr>
            <p:spPr bwMode="auto">
              <a:xfrm flipH="1">
                <a:off x="4997" y="2944"/>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0" name="Line 422"/>
              <p:cNvSpPr>
                <a:spLocks noChangeShapeType="1"/>
              </p:cNvSpPr>
              <p:nvPr/>
            </p:nvSpPr>
            <p:spPr bwMode="auto">
              <a:xfrm flipH="1">
                <a:off x="4989" y="2953"/>
                <a:ext cx="16"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1" name="Line 423"/>
              <p:cNvSpPr>
                <a:spLocks noChangeShapeType="1"/>
              </p:cNvSpPr>
              <p:nvPr/>
            </p:nvSpPr>
            <p:spPr bwMode="auto">
              <a:xfrm flipH="1" flipV="1">
                <a:off x="4980" y="2939"/>
                <a:ext cx="17"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2" name="Line 424"/>
              <p:cNvSpPr>
                <a:spLocks noChangeShapeType="1"/>
              </p:cNvSpPr>
              <p:nvPr/>
            </p:nvSpPr>
            <p:spPr bwMode="auto">
              <a:xfrm flipH="1">
                <a:off x="4971" y="2947"/>
                <a:ext cx="17"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3" name="Line 425"/>
              <p:cNvSpPr>
                <a:spLocks noChangeShapeType="1"/>
              </p:cNvSpPr>
              <p:nvPr/>
            </p:nvSpPr>
            <p:spPr bwMode="auto">
              <a:xfrm flipH="1">
                <a:off x="4961" y="2951"/>
                <a:ext cx="18"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4" name="Line 426"/>
              <p:cNvSpPr>
                <a:spLocks noChangeShapeType="1"/>
              </p:cNvSpPr>
              <p:nvPr/>
            </p:nvSpPr>
            <p:spPr bwMode="auto">
              <a:xfrm flipH="1" flipV="1">
                <a:off x="4953" y="2942"/>
                <a:ext cx="16"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5" name="Line 427"/>
              <p:cNvSpPr>
                <a:spLocks noChangeShapeType="1"/>
              </p:cNvSpPr>
              <p:nvPr/>
            </p:nvSpPr>
            <p:spPr bwMode="auto">
              <a:xfrm flipH="1" flipV="1">
                <a:off x="4945" y="2936"/>
                <a:ext cx="16"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6" name="Line 428"/>
              <p:cNvSpPr>
                <a:spLocks noChangeShapeType="1"/>
              </p:cNvSpPr>
              <p:nvPr/>
            </p:nvSpPr>
            <p:spPr bwMode="auto">
              <a:xfrm flipH="1">
                <a:off x="4936" y="2944"/>
                <a:ext cx="17" cy="8"/>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7" name="Line 429"/>
              <p:cNvSpPr>
                <a:spLocks noChangeShapeType="1"/>
              </p:cNvSpPr>
              <p:nvPr/>
            </p:nvSpPr>
            <p:spPr bwMode="auto">
              <a:xfrm flipH="1">
                <a:off x="4927" y="2960"/>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8" name="Line 430"/>
              <p:cNvSpPr>
                <a:spLocks noChangeShapeType="1"/>
              </p:cNvSpPr>
              <p:nvPr/>
            </p:nvSpPr>
            <p:spPr bwMode="auto">
              <a:xfrm flipH="1" flipV="1">
                <a:off x="4918" y="2962"/>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9" name="Line 431"/>
              <p:cNvSpPr>
                <a:spLocks noChangeShapeType="1"/>
              </p:cNvSpPr>
              <p:nvPr/>
            </p:nvSpPr>
            <p:spPr bwMode="auto">
              <a:xfrm flipH="1" flipV="1">
                <a:off x="4909" y="2953"/>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0" name="Line 432"/>
              <p:cNvSpPr>
                <a:spLocks noChangeShapeType="1"/>
              </p:cNvSpPr>
              <p:nvPr/>
            </p:nvSpPr>
            <p:spPr bwMode="auto">
              <a:xfrm flipH="1" flipV="1">
                <a:off x="4901" y="2952"/>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1" name="Line 433"/>
              <p:cNvSpPr>
                <a:spLocks noChangeShapeType="1"/>
              </p:cNvSpPr>
              <p:nvPr/>
            </p:nvSpPr>
            <p:spPr bwMode="auto">
              <a:xfrm flipH="1" flipV="1">
                <a:off x="4892" y="2945"/>
                <a:ext cx="17"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2" name="Line 434"/>
              <p:cNvSpPr>
                <a:spLocks noChangeShapeType="1"/>
              </p:cNvSpPr>
              <p:nvPr/>
            </p:nvSpPr>
            <p:spPr bwMode="auto">
              <a:xfrm flipH="1" flipV="1">
                <a:off x="4883" y="2944"/>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3" name="Line 435"/>
              <p:cNvSpPr>
                <a:spLocks noChangeShapeType="1"/>
              </p:cNvSpPr>
              <p:nvPr/>
            </p:nvSpPr>
            <p:spPr bwMode="auto">
              <a:xfrm flipH="1" flipV="1">
                <a:off x="4875" y="2929"/>
                <a:ext cx="16" cy="2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4" name="Line 436"/>
              <p:cNvSpPr>
                <a:spLocks noChangeShapeType="1"/>
              </p:cNvSpPr>
              <p:nvPr/>
            </p:nvSpPr>
            <p:spPr bwMode="auto">
              <a:xfrm flipH="1" flipV="1">
                <a:off x="4866" y="2923"/>
                <a:ext cx="17"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5" name="Line 437"/>
              <p:cNvSpPr>
                <a:spLocks noChangeShapeType="1"/>
              </p:cNvSpPr>
              <p:nvPr/>
            </p:nvSpPr>
            <p:spPr bwMode="auto">
              <a:xfrm flipH="1" flipV="1">
                <a:off x="4857" y="2920"/>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6" name="Line 438"/>
              <p:cNvSpPr>
                <a:spLocks noChangeShapeType="1"/>
              </p:cNvSpPr>
              <p:nvPr/>
            </p:nvSpPr>
            <p:spPr bwMode="auto">
              <a:xfrm flipH="1">
                <a:off x="4849" y="2928"/>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7" name="Line 439"/>
              <p:cNvSpPr>
                <a:spLocks noChangeShapeType="1"/>
              </p:cNvSpPr>
              <p:nvPr/>
            </p:nvSpPr>
            <p:spPr bwMode="auto">
              <a:xfrm flipH="1" flipV="1">
                <a:off x="4840" y="2920"/>
                <a:ext cx="17" cy="2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8" name="Line 440"/>
              <p:cNvSpPr>
                <a:spLocks noChangeShapeType="1"/>
              </p:cNvSpPr>
              <p:nvPr/>
            </p:nvSpPr>
            <p:spPr bwMode="auto">
              <a:xfrm flipH="1" flipV="1">
                <a:off x="4833" y="2918"/>
                <a:ext cx="15"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9" name="Line 441"/>
              <p:cNvSpPr>
                <a:spLocks noChangeShapeType="1"/>
              </p:cNvSpPr>
              <p:nvPr/>
            </p:nvSpPr>
            <p:spPr bwMode="auto">
              <a:xfrm flipH="1">
                <a:off x="4823" y="2922"/>
                <a:ext cx="18"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0" name="Line 442"/>
              <p:cNvSpPr>
                <a:spLocks noChangeShapeType="1"/>
              </p:cNvSpPr>
              <p:nvPr/>
            </p:nvSpPr>
            <p:spPr bwMode="auto">
              <a:xfrm flipH="1" flipV="1">
                <a:off x="4813" y="2917"/>
                <a:ext cx="18"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1" name="Line 443"/>
              <p:cNvSpPr>
                <a:spLocks noChangeShapeType="1"/>
              </p:cNvSpPr>
              <p:nvPr/>
            </p:nvSpPr>
            <p:spPr bwMode="auto">
              <a:xfrm flipH="1">
                <a:off x="4805" y="2921"/>
                <a:ext cx="16"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2" name="Line 444"/>
              <p:cNvSpPr>
                <a:spLocks noChangeShapeType="1"/>
              </p:cNvSpPr>
              <p:nvPr/>
            </p:nvSpPr>
            <p:spPr bwMode="auto">
              <a:xfrm flipH="1" flipV="1">
                <a:off x="4797" y="2862"/>
                <a:ext cx="16" cy="6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3" name="Line 445"/>
              <p:cNvSpPr>
                <a:spLocks noChangeShapeType="1"/>
              </p:cNvSpPr>
              <p:nvPr/>
            </p:nvSpPr>
            <p:spPr bwMode="auto">
              <a:xfrm flipH="1">
                <a:off x="4788" y="2870"/>
                <a:ext cx="17"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4" name="Line 446"/>
              <p:cNvSpPr>
                <a:spLocks noChangeShapeType="1"/>
              </p:cNvSpPr>
              <p:nvPr/>
            </p:nvSpPr>
            <p:spPr bwMode="auto">
              <a:xfrm flipH="1" flipV="1">
                <a:off x="4779" y="2869"/>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5" name="Line 447"/>
              <p:cNvSpPr>
                <a:spLocks noChangeShapeType="1"/>
              </p:cNvSpPr>
              <p:nvPr/>
            </p:nvSpPr>
            <p:spPr bwMode="auto">
              <a:xfrm flipH="1">
                <a:off x="4769" y="2877"/>
                <a:ext cx="18"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6" name="Line 448"/>
              <p:cNvSpPr>
                <a:spLocks noChangeShapeType="1"/>
              </p:cNvSpPr>
              <p:nvPr/>
            </p:nvSpPr>
            <p:spPr bwMode="auto">
              <a:xfrm flipH="1">
                <a:off x="4761" y="2882"/>
                <a:ext cx="16" cy="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7" name="Line 449"/>
              <p:cNvSpPr>
                <a:spLocks noChangeShapeType="1"/>
              </p:cNvSpPr>
              <p:nvPr/>
            </p:nvSpPr>
            <p:spPr bwMode="auto">
              <a:xfrm flipH="1" flipV="1">
                <a:off x="4753" y="2878"/>
                <a:ext cx="16"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8" name="Line 450"/>
              <p:cNvSpPr>
                <a:spLocks noChangeShapeType="1"/>
              </p:cNvSpPr>
              <p:nvPr/>
            </p:nvSpPr>
            <p:spPr bwMode="auto">
              <a:xfrm flipH="1">
                <a:off x="4743" y="2882"/>
                <a:ext cx="18" cy="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9" name="Line 451"/>
              <p:cNvSpPr>
                <a:spLocks noChangeShapeType="1"/>
              </p:cNvSpPr>
              <p:nvPr/>
            </p:nvSpPr>
            <p:spPr bwMode="auto">
              <a:xfrm flipH="1" flipV="1">
                <a:off x="4734" y="2881"/>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0" name="Line 452"/>
              <p:cNvSpPr>
                <a:spLocks noChangeShapeType="1"/>
              </p:cNvSpPr>
              <p:nvPr/>
            </p:nvSpPr>
            <p:spPr bwMode="auto">
              <a:xfrm flipH="1" flipV="1">
                <a:off x="4725" y="2864"/>
                <a:ext cx="17" cy="2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1" name="Line 453"/>
              <p:cNvSpPr>
                <a:spLocks noChangeShapeType="1"/>
              </p:cNvSpPr>
              <p:nvPr/>
            </p:nvSpPr>
            <p:spPr bwMode="auto">
              <a:xfrm flipH="1" flipV="1">
                <a:off x="4717" y="2853"/>
                <a:ext cx="16"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2" name="Line 454"/>
              <p:cNvSpPr>
                <a:spLocks noChangeShapeType="1"/>
              </p:cNvSpPr>
              <p:nvPr/>
            </p:nvSpPr>
            <p:spPr bwMode="auto">
              <a:xfrm flipH="1">
                <a:off x="4709" y="2861"/>
                <a:ext cx="16"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3" name="Line 455"/>
              <p:cNvSpPr>
                <a:spLocks noChangeShapeType="1"/>
              </p:cNvSpPr>
              <p:nvPr/>
            </p:nvSpPr>
            <p:spPr bwMode="auto">
              <a:xfrm flipH="1" flipV="1">
                <a:off x="4700" y="2864"/>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4" name="Line 456"/>
              <p:cNvSpPr>
                <a:spLocks noChangeShapeType="1"/>
              </p:cNvSpPr>
              <p:nvPr/>
            </p:nvSpPr>
            <p:spPr bwMode="auto">
              <a:xfrm flipH="1">
                <a:off x="4692" y="2868"/>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5" name="Line 457"/>
              <p:cNvSpPr>
                <a:spLocks noChangeShapeType="1"/>
              </p:cNvSpPr>
              <p:nvPr/>
            </p:nvSpPr>
            <p:spPr bwMode="auto">
              <a:xfrm flipH="1">
                <a:off x="4682" y="2871"/>
                <a:ext cx="18"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6" name="Line 458"/>
              <p:cNvSpPr>
                <a:spLocks noChangeShapeType="1"/>
              </p:cNvSpPr>
              <p:nvPr/>
            </p:nvSpPr>
            <p:spPr bwMode="auto">
              <a:xfrm flipH="1" flipV="1">
                <a:off x="4674" y="2859"/>
                <a:ext cx="16" cy="2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7" name="Line 459"/>
              <p:cNvSpPr>
                <a:spLocks noChangeShapeType="1"/>
              </p:cNvSpPr>
              <p:nvPr/>
            </p:nvSpPr>
            <p:spPr bwMode="auto">
              <a:xfrm flipH="1">
                <a:off x="4666" y="2867"/>
                <a:ext cx="16"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8" name="Line 460"/>
              <p:cNvSpPr>
                <a:spLocks noChangeShapeType="1"/>
              </p:cNvSpPr>
              <p:nvPr/>
            </p:nvSpPr>
            <p:spPr bwMode="auto">
              <a:xfrm flipH="1">
                <a:off x="4657" y="2899"/>
                <a:ext cx="17"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9" name="Line 461"/>
              <p:cNvSpPr>
                <a:spLocks noChangeShapeType="1"/>
              </p:cNvSpPr>
              <p:nvPr/>
            </p:nvSpPr>
            <p:spPr bwMode="auto">
              <a:xfrm flipH="1">
                <a:off x="4647" y="2926"/>
                <a:ext cx="18" cy="19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0" name="Line 462"/>
              <p:cNvSpPr>
                <a:spLocks noChangeShapeType="1"/>
              </p:cNvSpPr>
              <p:nvPr/>
            </p:nvSpPr>
            <p:spPr bwMode="auto">
              <a:xfrm flipH="1">
                <a:off x="4639" y="3130"/>
                <a:ext cx="16" cy="2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1" name="Line 463"/>
              <p:cNvSpPr>
                <a:spLocks noChangeShapeType="1"/>
              </p:cNvSpPr>
              <p:nvPr/>
            </p:nvSpPr>
            <p:spPr bwMode="auto">
              <a:xfrm flipH="1">
                <a:off x="4631" y="3349"/>
                <a:ext cx="16" cy="2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2" name="Line 464"/>
              <p:cNvSpPr>
                <a:spLocks noChangeShapeType="1"/>
              </p:cNvSpPr>
              <p:nvPr/>
            </p:nvSpPr>
            <p:spPr bwMode="auto">
              <a:xfrm flipH="1" flipV="1">
                <a:off x="4621" y="3357"/>
                <a:ext cx="18" cy="2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3" name="Line 465"/>
              <p:cNvSpPr>
                <a:spLocks noChangeShapeType="1"/>
              </p:cNvSpPr>
              <p:nvPr/>
            </p:nvSpPr>
            <p:spPr bwMode="auto">
              <a:xfrm flipH="1">
                <a:off x="4613" y="3361"/>
                <a:ext cx="16" cy="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4" name="Line 466"/>
              <p:cNvSpPr>
                <a:spLocks noChangeShapeType="1"/>
              </p:cNvSpPr>
              <p:nvPr/>
            </p:nvSpPr>
            <p:spPr bwMode="auto">
              <a:xfrm flipH="1">
                <a:off x="4604" y="3365"/>
                <a:ext cx="17" cy="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5" name="Line 467"/>
              <p:cNvSpPr>
                <a:spLocks noChangeShapeType="1"/>
              </p:cNvSpPr>
              <p:nvPr/>
            </p:nvSpPr>
            <p:spPr bwMode="auto">
              <a:xfrm flipH="1" flipV="1">
                <a:off x="4594" y="3358"/>
                <a:ext cx="18"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6" name="Line 468"/>
              <p:cNvSpPr>
                <a:spLocks noChangeShapeType="1"/>
              </p:cNvSpPr>
              <p:nvPr/>
            </p:nvSpPr>
            <p:spPr bwMode="auto">
              <a:xfrm flipH="1">
                <a:off x="4586" y="3366"/>
                <a:ext cx="16"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7" name="Line 469"/>
              <p:cNvSpPr>
                <a:spLocks noChangeShapeType="1"/>
              </p:cNvSpPr>
              <p:nvPr/>
            </p:nvSpPr>
            <p:spPr bwMode="auto">
              <a:xfrm flipH="1" flipV="1">
                <a:off x="4577" y="3360"/>
                <a:ext cx="17"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8" name="Line 470"/>
              <p:cNvSpPr>
                <a:spLocks noChangeShapeType="1"/>
              </p:cNvSpPr>
              <p:nvPr/>
            </p:nvSpPr>
            <p:spPr bwMode="auto">
              <a:xfrm flipH="1" flipV="1">
                <a:off x="4569" y="3355"/>
                <a:ext cx="16"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9" name="Line 471"/>
              <p:cNvSpPr>
                <a:spLocks noChangeShapeType="1"/>
              </p:cNvSpPr>
              <p:nvPr/>
            </p:nvSpPr>
            <p:spPr bwMode="auto">
              <a:xfrm flipH="1">
                <a:off x="4561" y="3359"/>
                <a:ext cx="16"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0" name="Line 472"/>
              <p:cNvSpPr>
                <a:spLocks noChangeShapeType="1"/>
              </p:cNvSpPr>
              <p:nvPr/>
            </p:nvSpPr>
            <p:spPr bwMode="auto">
              <a:xfrm flipH="1" flipV="1">
                <a:off x="4551" y="3355"/>
                <a:ext cx="18"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1" name="Line 473"/>
              <p:cNvSpPr>
                <a:spLocks noChangeShapeType="1"/>
              </p:cNvSpPr>
              <p:nvPr/>
            </p:nvSpPr>
            <p:spPr bwMode="auto">
              <a:xfrm flipH="1">
                <a:off x="4542" y="3359"/>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2" name="Line 474"/>
              <p:cNvSpPr>
                <a:spLocks noChangeShapeType="1"/>
              </p:cNvSpPr>
              <p:nvPr/>
            </p:nvSpPr>
            <p:spPr bwMode="auto">
              <a:xfrm flipH="1">
                <a:off x="4533" y="3364"/>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3" name="Line 475"/>
              <p:cNvSpPr>
                <a:spLocks noChangeShapeType="1"/>
              </p:cNvSpPr>
              <p:nvPr/>
            </p:nvSpPr>
            <p:spPr bwMode="auto">
              <a:xfrm flipH="1" flipV="1">
                <a:off x="4525" y="3358"/>
                <a:ext cx="16"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4" name="Line 476"/>
              <p:cNvSpPr>
                <a:spLocks noChangeShapeType="1"/>
              </p:cNvSpPr>
              <p:nvPr/>
            </p:nvSpPr>
            <p:spPr bwMode="auto">
              <a:xfrm flipH="1">
                <a:off x="4517" y="3362"/>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5" name="Line 477"/>
              <p:cNvSpPr>
                <a:spLocks noChangeShapeType="1"/>
              </p:cNvSpPr>
              <p:nvPr/>
            </p:nvSpPr>
            <p:spPr bwMode="auto">
              <a:xfrm flipH="1" flipV="1">
                <a:off x="4508" y="3360"/>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6" name="Line 478"/>
              <p:cNvSpPr>
                <a:spLocks noChangeShapeType="1"/>
              </p:cNvSpPr>
              <p:nvPr/>
            </p:nvSpPr>
            <p:spPr bwMode="auto">
              <a:xfrm flipH="1" flipV="1">
                <a:off x="4498" y="3358"/>
                <a:ext cx="18"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7" name="Line 479"/>
              <p:cNvSpPr>
                <a:spLocks noChangeShapeType="1"/>
              </p:cNvSpPr>
              <p:nvPr/>
            </p:nvSpPr>
            <p:spPr bwMode="auto">
              <a:xfrm flipH="1">
                <a:off x="4490" y="3362"/>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8" name="Line 480"/>
              <p:cNvSpPr>
                <a:spLocks noChangeShapeType="1"/>
              </p:cNvSpPr>
              <p:nvPr/>
            </p:nvSpPr>
            <p:spPr bwMode="auto">
              <a:xfrm flipH="1">
                <a:off x="4481" y="3365"/>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9" name="Line 481"/>
              <p:cNvSpPr>
                <a:spLocks noChangeShapeType="1"/>
              </p:cNvSpPr>
              <p:nvPr/>
            </p:nvSpPr>
            <p:spPr bwMode="auto">
              <a:xfrm flipH="1" flipV="1">
                <a:off x="4473" y="3365"/>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0" name="Line 482"/>
              <p:cNvSpPr>
                <a:spLocks noChangeShapeType="1"/>
              </p:cNvSpPr>
              <p:nvPr/>
            </p:nvSpPr>
            <p:spPr bwMode="auto">
              <a:xfrm flipH="1" flipV="1">
                <a:off x="4465" y="3353"/>
                <a:ext cx="16" cy="2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1" name="Line 483"/>
              <p:cNvSpPr>
                <a:spLocks noChangeShapeType="1"/>
              </p:cNvSpPr>
              <p:nvPr/>
            </p:nvSpPr>
            <p:spPr bwMode="auto">
              <a:xfrm flipH="1">
                <a:off x="4455" y="3361"/>
                <a:ext cx="18"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2" name="Line 484"/>
              <p:cNvSpPr>
                <a:spLocks noChangeShapeType="1"/>
              </p:cNvSpPr>
              <p:nvPr/>
            </p:nvSpPr>
            <p:spPr bwMode="auto">
              <a:xfrm flipH="1">
                <a:off x="4447" y="3367"/>
                <a:ext cx="16"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3" name="Line 485"/>
              <p:cNvSpPr>
                <a:spLocks noChangeShapeType="1"/>
              </p:cNvSpPr>
              <p:nvPr/>
            </p:nvSpPr>
            <p:spPr bwMode="auto">
              <a:xfrm flipH="1">
                <a:off x="4439" y="3369"/>
                <a:ext cx="16"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4" name="Line 486"/>
              <p:cNvSpPr>
                <a:spLocks noChangeShapeType="1"/>
              </p:cNvSpPr>
              <p:nvPr/>
            </p:nvSpPr>
            <p:spPr bwMode="auto">
              <a:xfrm flipH="1" flipV="1">
                <a:off x="4429" y="3361"/>
                <a:ext cx="18"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5" name="Line 487"/>
              <p:cNvSpPr>
                <a:spLocks noChangeShapeType="1"/>
              </p:cNvSpPr>
              <p:nvPr/>
            </p:nvSpPr>
            <p:spPr bwMode="auto">
              <a:xfrm flipH="1" flipV="1">
                <a:off x="4421" y="3355"/>
                <a:ext cx="16"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6" name="Line 488"/>
              <p:cNvSpPr>
                <a:spLocks noChangeShapeType="1"/>
              </p:cNvSpPr>
              <p:nvPr/>
            </p:nvSpPr>
            <p:spPr bwMode="auto">
              <a:xfrm flipH="1">
                <a:off x="4412" y="3363"/>
                <a:ext cx="17"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7" name="Line 489"/>
              <p:cNvSpPr>
                <a:spLocks noChangeShapeType="1"/>
              </p:cNvSpPr>
              <p:nvPr/>
            </p:nvSpPr>
            <p:spPr bwMode="auto">
              <a:xfrm flipH="1" flipV="1">
                <a:off x="4329" y="3363"/>
                <a:ext cx="91"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8" name="Line 490"/>
              <p:cNvSpPr>
                <a:spLocks noChangeShapeType="1"/>
              </p:cNvSpPr>
              <p:nvPr/>
            </p:nvSpPr>
            <p:spPr bwMode="auto">
              <a:xfrm flipH="1" flipV="1">
                <a:off x="4306" y="3357"/>
                <a:ext cx="31"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9" name="Line 491"/>
              <p:cNvSpPr>
                <a:spLocks noChangeShapeType="1"/>
              </p:cNvSpPr>
              <p:nvPr/>
            </p:nvSpPr>
            <p:spPr bwMode="auto">
              <a:xfrm flipH="1" flipV="1">
                <a:off x="4284" y="3352"/>
                <a:ext cx="30"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0" name="Line 492"/>
              <p:cNvSpPr>
                <a:spLocks noChangeShapeType="1"/>
              </p:cNvSpPr>
              <p:nvPr/>
            </p:nvSpPr>
            <p:spPr bwMode="auto">
              <a:xfrm flipH="1">
                <a:off x="4263" y="3360"/>
                <a:ext cx="29"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1" name="Line 493"/>
              <p:cNvSpPr>
                <a:spLocks noChangeShapeType="1"/>
              </p:cNvSpPr>
              <p:nvPr/>
            </p:nvSpPr>
            <p:spPr bwMode="auto">
              <a:xfrm flipH="1">
                <a:off x="4241" y="3365"/>
                <a:ext cx="30"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2" name="Line 494"/>
              <p:cNvSpPr>
                <a:spLocks noChangeShapeType="1"/>
              </p:cNvSpPr>
              <p:nvPr/>
            </p:nvSpPr>
            <p:spPr bwMode="auto">
              <a:xfrm flipH="1">
                <a:off x="5145" y="2873"/>
                <a:ext cx="18"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3" name="Line 495"/>
              <p:cNvSpPr>
                <a:spLocks noChangeShapeType="1"/>
              </p:cNvSpPr>
              <p:nvPr/>
            </p:nvSpPr>
            <p:spPr bwMode="auto">
              <a:xfrm flipH="1" flipV="1">
                <a:off x="5137" y="2851"/>
                <a:ext cx="16"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4" name="Line 496"/>
              <p:cNvSpPr>
                <a:spLocks noChangeShapeType="1"/>
              </p:cNvSpPr>
              <p:nvPr/>
            </p:nvSpPr>
            <p:spPr bwMode="auto">
              <a:xfrm flipH="1">
                <a:off x="5128" y="2859"/>
                <a:ext cx="17" cy="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5" name="Line 497"/>
              <p:cNvSpPr>
                <a:spLocks noChangeShapeType="1"/>
              </p:cNvSpPr>
              <p:nvPr/>
            </p:nvSpPr>
            <p:spPr bwMode="auto">
              <a:xfrm flipH="1" flipV="1">
                <a:off x="5119" y="2841"/>
                <a:ext cx="17"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6" name="Line 498"/>
              <p:cNvSpPr>
                <a:spLocks noChangeShapeType="1"/>
              </p:cNvSpPr>
              <p:nvPr/>
            </p:nvSpPr>
            <p:spPr bwMode="auto">
              <a:xfrm flipH="1">
                <a:off x="5110" y="2849"/>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7" name="Line 499"/>
              <p:cNvSpPr>
                <a:spLocks noChangeShapeType="1"/>
              </p:cNvSpPr>
              <p:nvPr/>
            </p:nvSpPr>
            <p:spPr bwMode="auto">
              <a:xfrm flipH="1" flipV="1">
                <a:off x="5102" y="2843"/>
                <a:ext cx="16" cy="2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8" name="Line 500"/>
              <p:cNvSpPr>
                <a:spLocks noChangeShapeType="1"/>
              </p:cNvSpPr>
              <p:nvPr/>
            </p:nvSpPr>
            <p:spPr bwMode="auto">
              <a:xfrm flipH="1">
                <a:off x="5093" y="2851"/>
                <a:ext cx="17" cy="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9" name="Line 501"/>
              <p:cNvSpPr>
                <a:spLocks noChangeShapeType="1"/>
              </p:cNvSpPr>
              <p:nvPr/>
            </p:nvSpPr>
            <p:spPr bwMode="auto">
              <a:xfrm flipH="1" flipV="1">
                <a:off x="5085" y="2849"/>
                <a:ext cx="16"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0" name="Line 502"/>
              <p:cNvSpPr>
                <a:spLocks noChangeShapeType="1"/>
              </p:cNvSpPr>
              <p:nvPr/>
            </p:nvSpPr>
            <p:spPr bwMode="auto">
              <a:xfrm flipH="1">
                <a:off x="5075" y="2857"/>
                <a:ext cx="18" cy="3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1" name="Line 503"/>
              <p:cNvSpPr>
                <a:spLocks noChangeShapeType="1"/>
              </p:cNvSpPr>
              <p:nvPr/>
            </p:nvSpPr>
            <p:spPr bwMode="auto">
              <a:xfrm flipH="1" flipV="1">
                <a:off x="5067" y="2881"/>
                <a:ext cx="16" cy="2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2" name="Line 504"/>
              <p:cNvSpPr>
                <a:spLocks noChangeShapeType="1"/>
              </p:cNvSpPr>
              <p:nvPr/>
            </p:nvSpPr>
            <p:spPr bwMode="auto">
              <a:xfrm flipH="1" flipV="1">
                <a:off x="5058" y="2877"/>
                <a:ext cx="17"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3" name="Line 505"/>
              <p:cNvSpPr>
                <a:spLocks noChangeShapeType="1"/>
              </p:cNvSpPr>
              <p:nvPr/>
            </p:nvSpPr>
            <p:spPr bwMode="auto">
              <a:xfrm flipH="1" flipV="1">
                <a:off x="5049" y="2854"/>
                <a:ext cx="17" cy="3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4" name="Line 506"/>
              <p:cNvSpPr>
                <a:spLocks noChangeShapeType="1"/>
              </p:cNvSpPr>
              <p:nvPr/>
            </p:nvSpPr>
            <p:spPr bwMode="auto">
              <a:xfrm flipH="1">
                <a:off x="5041" y="2862"/>
                <a:ext cx="16" cy="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5" name="Line 507"/>
              <p:cNvSpPr>
                <a:spLocks noChangeShapeType="1"/>
              </p:cNvSpPr>
              <p:nvPr/>
            </p:nvSpPr>
            <p:spPr bwMode="auto">
              <a:xfrm flipH="1">
                <a:off x="5032" y="2871"/>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6" name="Line 508"/>
              <p:cNvSpPr>
                <a:spLocks noChangeShapeType="1"/>
              </p:cNvSpPr>
              <p:nvPr/>
            </p:nvSpPr>
            <p:spPr bwMode="auto">
              <a:xfrm flipH="1" flipV="1">
                <a:off x="5024" y="2866"/>
                <a:ext cx="16" cy="2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7" name="Line 509"/>
              <p:cNvSpPr>
                <a:spLocks noChangeShapeType="1"/>
              </p:cNvSpPr>
              <p:nvPr/>
            </p:nvSpPr>
            <p:spPr bwMode="auto">
              <a:xfrm flipH="1" flipV="1">
                <a:off x="5015" y="2851"/>
                <a:ext cx="17" cy="2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8" name="Line 510"/>
              <p:cNvSpPr>
                <a:spLocks noChangeShapeType="1"/>
              </p:cNvSpPr>
              <p:nvPr/>
            </p:nvSpPr>
            <p:spPr bwMode="auto">
              <a:xfrm flipH="1">
                <a:off x="5006" y="2859"/>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9" name="Line 511"/>
              <p:cNvSpPr>
                <a:spLocks noChangeShapeType="1"/>
              </p:cNvSpPr>
              <p:nvPr/>
            </p:nvSpPr>
            <p:spPr bwMode="auto">
              <a:xfrm flipH="1" flipV="1">
                <a:off x="4997" y="2859"/>
                <a:ext cx="17"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0" name="Line 512"/>
              <p:cNvSpPr>
                <a:spLocks noChangeShapeType="1"/>
              </p:cNvSpPr>
              <p:nvPr/>
            </p:nvSpPr>
            <p:spPr bwMode="auto">
              <a:xfrm flipH="1">
                <a:off x="4989" y="2863"/>
                <a:ext cx="16" cy="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1" name="Line 513"/>
              <p:cNvSpPr>
                <a:spLocks noChangeShapeType="1"/>
              </p:cNvSpPr>
              <p:nvPr/>
            </p:nvSpPr>
            <p:spPr bwMode="auto">
              <a:xfrm flipH="1">
                <a:off x="4980" y="2871"/>
                <a:ext cx="17" cy="1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2" name="Line 514"/>
              <p:cNvSpPr>
                <a:spLocks noChangeShapeType="1"/>
              </p:cNvSpPr>
              <p:nvPr/>
            </p:nvSpPr>
            <p:spPr bwMode="auto">
              <a:xfrm flipH="1">
                <a:off x="4971" y="2889"/>
                <a:ext cx="17"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3" name="Line 515"/>
              <p:cNvSpPr>
                <a:spLocks noChangeShapeType="1"/>
              </p:cNvSpPr>
              <p:nvPr/>
            </p:nvSpPr>
            <p:spPr bwMode="auto">
              <a:xfrm flipH="1" flipV="1">
                <a:off x="4961" y="2893"/>
                <a:ext cx="18"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4" name="Line 516"/>
              <p:cNvSpPr>
                <a:spLocks noChangeShapeType="1"/>
              </p:cNvSpPr>
              <p:nvPr/>
            </p:nvSpPr>
            <p:spPr bwMode="auto">
              <a:xfrm flipH="1" flipV="1">
                <a:off x="4953" y="2888"/>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5" name="Line 517"/>
              <p:cNvSpPr>
                <a:spLocks noChangeShapeType="1"/>
              </p:cNvSpPr>
              <p:nvPr/>
            </p:nvSpPr>
            <p:spPr bwMode="auto">
              <a:xfrm flipH="1" flipV="1">
                <a:off x="4945" y="2870"/>
                <a:ext cx="16"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6" name="Line 518"/>
              <p:cNvSpPr>
                <a:spLocks noChangeShapeType="1"/>
              </p:cNvSpPr>
              <p:nvPr/>
            </p:nvSpPr>
            <p:spPr bwMode="auto">
              <a:xfrm flipH="1">
                <a:off x="4936" y="2874"/>
                <a:ext cx="17" cy="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7" name="Line 519"/>
              <p:cNvSpPr>
                <a:spLocks noChangeShapeType="1"/>
              </p:cNvSpPr>
              <p:nvPr/>
            </p:nvSpPr>
            <p:spPr bwMode="auto">
              <a:xfrm flipH="1" flipV="1">
                <a:off x="4927" y="2872"/>
                <a:ext cx="17"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8" name="Line 520"/>
              <p:cNvSpPr>
                <a:spLocks noChangeShapeType="1"/>
              </p:cNvSpPr>
              <p:nvPr/>
            </p:nvSpPr>
            <p:spPr bwMode="auto">
              <a:xfrm flipH="1" flipV="1">
                <a:off x="4918" y="2866"/>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9" name="Line 521"/>
              <p:cNvSpPr>
                <a:spLocks noChangeShapeType="1"/>
              </p:cNvSpPr>
              <p:nvPr/>
            </p:nvSpPr>
            <p:spPr bwMode="auto">
              <a:xfrm flipH="1">
                <a:off x="4909" y="2874"/>
                <a:ext cx="17"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0" name="Line 522"/>
              <p:cNvSpPr>
                <a:spLocks noChangeShapeType="1"/>
              </p:cNvSpPr>
              <p:nvPr/>
            </p:nvSpPr>
            <p:spPr bwMode="auto">
              <a:xfrm flipH="1">
                <a:off x="4901" y="2899"/>
                <a:ext cx="16" cy="2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1" name="Line 523"/>
              <p:cNvSpPr>
                <a:spLocks noChangeShapeType="1"/>
              </p:cNvSpPr>
              <p:nvPr/>
            </p:nvSpPr>
            <p:spPr bwMode="auto">
              <a:xfrm flipH="1" flipV="1">
                <a:off x="4892" y="2896"/>
                <a:ext cx="17" cy="3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2" name="Line 524"/>
              <p:cNvSpPr>
                <a:spLocks noChangeShapeType="1"/>
              </p:cNvSpPr>
              <p:nvPr/>
            </p:nvSpPr>
            <p:spPr bwMode="auto">
              <a:xfrm flipH="1" flipV="1">
                <a:off x="4883" y="2859"/>
                <a:ext cx="17" cy="4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3" name="Line 525"/>
              <p:cNvSpPr>
                <a:spLocks noChangeShapeType="1"/>
              </p:cNvSpPr>
              <p:nvPr/>
            </p:nvSpPr>
            <p:spPr bwMode="auto">
              <a:xfrm flipH="1">
                <a:off x="4875" y="2867"/>
                <a:ext cx="16" cy="3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4" name="Line 526"/>
              <p:cNvSpPr>
                <a:spLocks noChangeShapeType="1"/>
              </p:cNvSpPr>
              <p:nvPr/>
            </p:nvSpPr>
            <p:spPr bwMode="auto">
              <a:xfrm flipH="1" flipV="1">
                <a:off x="4866" y="2859"/>
                <a:ext cx="17" cy="5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5" name="Line 527"/>
              <p:cNvSpPr>
                <a:spLocks noChangeShapeType="1"/>
              </p:cNvSpPr>
              <p:nvPr/>
            </p:nvSpPr>
            <p:spPr bwMode="auto">
              <a:xfrm flipH="1">
                <a:off x="4857" y="2867"/>
                <a:ext cx="17"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6" name="Line 528"/>
              <p:cNvSpPr>
                <a:spLocks noChangeShapeType="1"/>
              </p:cNvSpPr>
              <p:nvPr/>
            </p:nvSpPr>
            <p:spPr bwMode="auto">
              <a:xfrm flipH="1">
                <a:off x="4849" y="2887"/>
                <a:ext cx="16"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7" name="Line 529"/>
              <p:cNvSpPr>
                <a:spLocks noChangeShapeType="1"/>
              </p:cNvSpPr>
              <p:nvPr/>
            </p:nvSpPr>
            <p:spPr bwMode="auto">
              <a:xfrm flipH="1" flipV="1">
                <a:off x="4840" y="2878"/>
                <a:ext cx="17" cy="3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8" name="Line 530"/>
              <p:cNvSpPr>
                <a:spLocks noChangeShapeType="1"/>
              </p:cNvSpPr>
              <p:nvPr/>
            </p:nvSpPr>
            <p:spPr bwMode="auto">
              <a:xfrm flipH="1" flipV="1">
                <a:off x="4833" y="2870"/>
                <a:ext cx="15" cy="1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9" name="Line 531"/>
              <p:cNvSpPr>
                <a:spLocks noChangeShapeType="1"/>
              </p:cNvSpPr>
              <p:nvPr/>
            </p:nvSpPr>
            <p:spPr bwMode="auto">
              <a:xfrm flipH="1">
                <a:off x="4823" y="2878"/>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0" name="Line 532"/>
              <p:cNvSpPr>
                <a:spLocks noChangeShapeType="1"/>
              </p:cNvSpPr>
              <p:nvPr/>
            </p:nvSpPr>
            <p:spPr bwMode="auto">
              <a:xfrm flipH="1" flipV="1">
                <a:off x="4813" y="2848"/>
                <a:ext cx="18" cy="4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1" name="Line 533"/>
              <p:cNvSpPr>
                <a:spLocks noChangeShapeType="1"/>
              </p:cNvSpPr>
              <p:nvPr/>
            </p:nvSpPr>
            <p:spPr bwMode="auto">
              <a:xfrm flipH="1">
                <a:off x="4805" y="2856"/>
                <a:ext cx="16"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2" name="Line 534"/>
              <p:cNvSpPr>
                <a:spLocks noChangeShapeType="1"/>
              </p:cNvSpPr>
              <p:nvPr/>
            </p:nvSpPr>
            <p:spPr bwMode="auto">
              <a:xfrm flipH="1">
                <a:off x="4797" y="2869"/>
                <a:ext cx="16" cy="1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3" name="Line 535"/>
              <p:cNvSpPr>
                <a:spLocks noChangeShapeType="1"/>
              </p:cNvSpPr>
              <p:nvPr/>
            </p:nvSpPr>
            <p:spPr bwMode="auto">
              <a:xfrm flipH="1">
                <a:off x="4788" y="2896"/>
                <a:ext cx="17" cy="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4" name="Line 536"/>
              <p:cNvSpPr>
                <a:spLocks noChangeShapeType="1"/>
              </p:cNvSpPr>
              <p:nvPr/>
            </p:nvSpPr>
            <p:spPr bwMode="auto">
              <a:xfrm flipH="1" flipV="1">
                <a:off x="4779" y="2897"/>
                <a:ext cx="17"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5" name="Line 537"/>
              <p:cNvSpPr>
                <a:spLocks noChangeShapeType="1"/>
              </p:cNvSpPr>
              <p:nvPr/>
            </p:nvSpPr>
            <p:spPr bwMode="auto">
              <a:xfrm flipH="1">
                <a:off x="4769" y="2901"/>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6" name="Line 538"/>
              <p:cNvSpPr>
                <a:spLocks noChangeShapeType="1"/>
              </p:cNvSpPr>
              <p:nvPr/>
            </p:nvSpPr>
            <p:spPr bwMode="auto">
              <a:xfrm flipH="1" flipV="1">
                <a:off x="4761" y="2891"/>
                <a:ext cx="16" cy="2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7" name="Line 539"/>
              <p:cNvSpPr>
                <a:spLocks noChangeShapeType="1"/>
              </p:cNvSpPr>
              <p:nvPr/>
            </p:nvSpPr>
            <p:spPr bwMode="auto">
              <a:xfrm flipH="1" flipV="1">
                <a:off x="4753" y="2881"/>
                <a:ext cx="16"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8" name="Line 540"/>
              <p:cNvSpPr>
                <a:spLocks noChangeShapeType="1"/>
              </p:cNvSpPr>
              <p:nvPr/>
            </p:nvSpPr>
            <p:spPr bwMode="auto">
              <a:xfrm flipH="1">
                <a:off x="4743" y="2889"/>
                <a:ext cx="18"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9" name="Line 541"/>
              <p:cNvSpPr>
                <a:spLocks noChangeShapeType="1"/>
              </p:cNvSpPr>
              <p:nvPr/>
            </p:nvSpPr>
            <p:spPr bwMode="auto">
              <a:xfrm flipH="1" flipV="1">
                <a:off x="4734" y="2888"/>
                <a:ext cx="17" cy="3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0" name="Line 542"/>
              <p:cNvSpPr>
                <a:spLocks noChangeShapeType="1"/>
              </p:cNvSpPr>
              <p:nvPr/>
            </p:nvSpPr>
            <p:spPr bwMode="auto">
              <a:xfrm flipH="1">
                <a:off x="4725" y="2896"/>
                <a:ext cx="17"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1" name="Line 543"/>
              <p:cNvSpPr>
                <a:spLocks noChangeShapeType="1"/>
              </p:cNvSpPr>
              <p:nvPr/>
            </p:nvSpPr>
            <p:spPr bwMode="auto">
              <a:xfrm flipH="1" flipV="1">
                <a:off x="4717" y="2885"/>
                <a:ext cx="16" cy="3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2" name="Line 544"/>
              <p:cNvSpPr>
                <a:spLocks noChangeShapeType="1"/>
              </p:cNvSpPr>
              <p:nvPr/>
            </p:nvSpPr>
            <p:spPr bwMode="auto">
              <a:xfrm flipH="1">
                <a:off x="4709" y="2893"/>
                <a:ext cx="16"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3" name="Line 545"/>
              <p:cNvSpPr>
                <a:spLocks noChangeShapeType="1"/>
              </p:cNvSpPr>
              <p:nvPr/>
            </p:nvSpPr>
            <p:spPr bwMode="auto">
              <a:xfrm flipH="1">
                <a:off x="4700" y="2909"/>
                <a:ext cx="17"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4" name="Line 546"/>
              <p:cNvSpPr>
                <a:spLocks noChangeShapeType="1"/>
              </p:cNvSpPr>
              <p:nvPr/>
            </p:nvSpPr>
            <p:spPr bwMode="auto">
              <a:xfrm flipH="1">
                <a:off x="4692" y="2913"/>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5" name="Line 547"/>
              <p:cNvSpPr>
                <a:spLocks noChangeShapeType="1"/>
              </p:cNvSpPr>
              <p:nvPr/>
            </p:nvSpPr>
            <p:spPr bwMode="auto">
              <a:xfrm flipH="1" flipV="1">
                <a:off x="4682" y="2902"/>
                <a:ext cx="18"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6" name="Line 548"/>
              <p:cNvSpPr>
                <a:spLocks noChangeShapeType="1"/>
              </p:cNvSpPr>
              <p:nvPr/>
            </p:nvSpPr>
            <p:spPr bwMode="auto">
              <a:xfrm flipH="1">
                <a:off x="4674" y="2906"/>
                <a:ext cx="16"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7" name="Line 549"/>
              <p:cNvSpPr>
                <a:spLocks noChangeShapeType="1"/>
              </p:cNvSpPr>
              <p:nvPr/>
            </p:nvSpPr>
            <p:spPr bwMode="auto">
              <a:xfrm flipH="1">
                <a:off x="4666" y="2917"/>
                <a:ext cx="16"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8" name="Line 550"/>
              <p:cNvSpPr>
                <a:spLocks noChangeShapeType="1"/>
              </p:cNvSpPr>
              <p:nvPr/>
            </p:nvSpPr>
            <p:spPr bwMode="auto">
              <a:xfrm flipH="1" flipV="1">
                <a:off x="4657" y="2917"/>
                <a:ext cx="17"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9" name="Line 551"/>
              <p:cNvSpPr>
                <a:spLocks noChangeShapeType="1"/>
              </p:cNvSpPr>
              <p:nvPr/>
            </p:nvSpPr>
            <p:spPr bwMode="auto">
              <a:xfrm flipH="1">
                <a:off x="4647" y="2925"/>
                <a:ext cx="18" cy="2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0" name="Line 552"/>
              <p:cNvSpPr>
                <a:spLocks noChangeShapeType="1"/>
              </p:cNvSpPr>
              <p:nvPr/>
            </p:nvSpPr>
            <p:spPr bwMode="auto">
              <a:xfrm flipH="1">
                <a:off x="4639" y="2958"/>
                <a:ext cx="16" cy="6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1" name="Line 553"/>
              <p:cNvSpPr>
                <a:spLocks noChangeShapeType="1"/>
              </p:cNvSpPr>
              <p:nvPr/>
            </p:nvSpPr>
            <p:spPr bwMode="auto">
              <a:xfrm flipH="1">
                <a:off x="4631" y="3029"/>
                <a:ext cx="16" cy="3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2" name="Line 554"/>
              <p:cNvSpPr>
                <a:spLocks noChangeShapeType="1"/>
              </p:cNvSpPr>
              <p:nvPr/>
            </p:nvSpPr>
            <p:spPr bwMode="auto">
              <a:xfrm flipH="1">
                <a:off x="4621" y="3075"/>
                <a:ext cx="18" cy="5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3" name="Line 555"/>
              <p:cNvSpPr>
                <a:spLocks noChangeShapeType="1"/>
              </p:cNvSpPr>
              <p:nvPr/>
            </p:nvSpPr>
            <p:spPr bwMode="auto">
              <a:xfrm flipH="1">
                <a:off x="4613" y="3139"/>
                <a:ext cx="16" cy="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4" name="Line 556"/>
              <p:cNvSpPr>
                <a:spLocks noChangeShapeType="1"/>
              </p:cNvSpPr>
              <p:nvPr/>
            </p:nvSpPr>
            <p:spPr bwMode="auto">
              <a:xfrm flipH="1" flipV="1">
                <a:off x="4604" y="3131"/>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5" name="Line 557"/>
              <p:cNvSpPr>
                <a:spLocks noChangeShapeType="1"/>
              </p:cNvSpPr>
              <p:nvPr/>
            </p:nvSpPr>
            <p:spPr bwMode="auto">
              <a:xfrm flipH="1" flipV="1">
                <a:off x="4594" y="3129"/>
                <a:ext cx="18" cy="1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6" name="Line 558"/>
              <p:cNvSpPr>
                <a:spLocks noChangeShapeType="1"/>
              </p:cNvSpPr>
              <p:nvPr/>
            </p:nvSpPr>
            <p:spPr bwMode="auto">
              <a:xfrm flipH="1">
                <a:off x="4586" y="3137"/>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7" name="Line 559"/>
              <p:cNvSpPr>
                <a:spLocks noChangeShapeType="1"/>
              </p:cNvSpPr>
              <p:nvPr/>
            </p:nvSpPr>
            <p:spPr bwMode="auto">
              <a:xfrm flipH="1">
                <a:off x="4577" y="3154"/>
                <a:ext cx="17"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8" name="Line 560"/>
              <p:cNvSpPr>
                <a:spLocks noChangeShapeType="1"/>
              </p:cNvSpPr>
              <p:nvPr/>
            </p:nvSpPr>
            <p:spPr bwMode="auto">
              <a:xfrm flipH="1" flipV="1">
                <a:off x="4569" y="3137"/>
                <a:ext cx="16" cy="2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9" name="Line 561"/>
              <p:cNvSpPr>
                <a:spLocks noChangeShapeType="1"/>
              </p:cNvSpPr>
              <p:nvPr/>
            </p:nvSpPr>
            <p:spPr bwMode="auto">
              <a:xfrm flipH="1">
                <a:off x="4561" y="3141"/>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0" name="Line 562"/>
              <p:cNvSpPr>
                <a:spLocks noChangeShapeType="1"/>
              </p:cNvSpPr>
              <p:nvPr/>
            </p:nvSpPr>
            <p:spPr bwMode="auto">
              <a:xfrm flipH="1">
                <a:off x="4551" y="3141"/>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1" name="Line 563"/>
              <p:cNvSpPr>
                <a:spLocks noChangeShapeType="1"/>
              </p:cNvSpPr>
              <p:nvPr/>
            </p:nvSpPr>
            <p:spPr bwMode="auto">
              <a:xfrm flipH="1" flipV="1">
                <a:off x="4542" y="3134"/>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2" name="Line 564"/>
              <p:cNvSpPr>
                <a:spLocks noChangeShapeType="1"/>
              </p:cNvSpPr>
              <p:nvPr/>
            </p:nvSpPr>
            <p:spPr bwMode="auto">
              <a:xfrm flipH="1">
                <a:off x="4533" y="3142"/>
                <a:ext cx="17"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3" name="Line 565"/>
              <p:cNvSpPr>
                <a:spLocks noChangeShapeType="1"/>
              </p:cNvSpPr>
              <p:nvPr/>
            </p:nvSpPr>
            <p:spPr bwMode="auto">
              <a:xfrm flipH="1">
                <a:off x="4525" y="3151"/>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4" name="Line 566"/>
              <p:cNvSpPr>
                <a:spLocks noChangeShapeType="1"/>
              </p:cNvSpPr>
              <p:nvPr/>
            </p:nvSpPr>
            <p:spPr bwMode="auto">
              <a:xfrm flipH="1">
                <a:off x="4517" y="3155"/>
                <a:ext cx="16"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5" name="Line 567"/>
              <p:cNvSpPr>
                <a:spLocks noChangeShapeType="1"/>
              </p:cNvSpPr>
              <p:nvPr/>
            </p:nvSpPr>
            <p:spPr bwMode="auto">
              <a:xfrm flipH="1" flipV="1">
                <a:off x="4508" y="3137"/>
                <a:ext cx="17" cy="3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6" name="Line 568"/>
              <p:cNvSpPr>
                <a:spLocks noChangeShapeType="1"/>
              </p:cNvSpPr>
              <p:nvPr/>
            </p:nvSpPr>
            <p:spPr bwMode="auto">
              <a:xfrm flipH="1">
                <a:off x="4498" y="3141"/>
                <a:ext cx="18" cy="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7" name="Line 569"/>
              <p:cNvSpPr>
                <a:spLocks noChangeShapeType="1"/>
              </p:cNvSpPr>
              <p:nvPr/>
            </p:nvSpPr>
            <p:spPr bwMode="auto">
              <a:xfrm flipH="1">
                <a:off x="4490" y="3146"/>
                <a:ext cx="16"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8" name="Line 570"/>
              <p:cNvSpPr>
                <a:spLocks noChangeShapeType="1"/>
              </p:cNvSpPr>
              <p:nvPr/>
            </p:nvSpPr>
            <p:spPr bwMode="auto">
              <a:xfrm flipH="1" flipV="1">
                <a:off x="4481" y="3144"/>
                <a:ext cx="17" cy="2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9" name="Line 571"/>
              <p:cNvSpPr>
                <a:spLocks noChangeShapeType="1"/>
              </p:cNvSpPr>
              <p:nvPr/>
            </p:nvSpPr>
            <p:spPr bwMode="auto">
              <a:xfrm flipH="1">
                <a:off x="4473" y="3148"/>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0" name="Line 572"/>
              <p:cNvSpPr>
                <a:spLocks noChangeShapeType="1"/>
              </p:cNvSpPr>
              <p:nvPr/>
            </p:nvSpPr>
            <p:spPr bwMode="auto">
              <a:xfrm flipH="1">
                <a:off x="4465" y="3148"/>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1" name="Line 573"/>
              <p:cNvSpPr>
                <a:spLocks noChangeShapeType="1"/>
              </p:cNvSpPr>
              <p:nvPr/>
            </p:nvSpPr>
            <p:spPr bwMode="auto">
              <a:xfrm flipH="1">
                <a:off x="4455" y="3152"/>
                <a:ext cx="18"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2" name="Line 574"/>
              <p:cNvSpPr>
                <a:spLocks noChangeShapeType="1"/>
              </p:cNvSpPr>
              <p:nvPr/>
            </p:nvSpPr>
            <p:spPr bwMode="auto">
              <a:xfrm flipH="1" flipV="1">
                <a:off x="4447" y="3153"/>
                <a:ext cx="16"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3" name="Line 575"/>
              <p:cNvSpPr>
                <a:spLocks noChangeShapeType="1"/>
              </p:cNvSpPr>
              <p:nvPr/>
            </p:nvSpPr>
            <p:spPr bwMode="auto">
              <a:xfrm flipH="1" flipV="1">
                <a:off x="4439" y="3152"/>
                <a:ext cx="16"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4" name="Line 576"/>
              <p:cNvSpPr>
                <a:spLocks noChangeShapeType="1"/>
              </p:cNvSpPr>
              <p:nvPr/>
            </p:nvSpPr>
            <p:spPr bwMode="auto">
              <a:xfrm flipH="1" flipV="1">
                <a:off x="4429" y="3141"/>
                <a:ext cx="18" cy="1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5" name="Line 577"/>
              <p:cNvSpPr>
                <a:spLocks noChangeShapeType="1"/>
              </p:cNvSpPr>
              <p:nvPr/>
            </p:nvSpPr>
            <p:spPr bwMode="auto">
              <a:xfrm flipH="1" flipV="1">
                <a:off x="4421" y="3138"/>
                <a:ext cx="16"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6" name="Line 578"/>
              <p:cNvSpPr>
                <a:spLocks noChangeShapeType="1"/>
              </p:cNvSpPr>
              <p:nvPr/>
            </p:nvSpPr>
            <p:spPr bwMode="auto">
              <a:xfrm flipH="1">
                <a:off x="4412" y="3146"/>
                <a:ext cx="17"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7" name="Line 579"/>
              <p:cNvSpPr>
                <a:spLocks noChangeShapeType="1"/>
              </p:cNvSpPr>
              <p:nvPr/>
            </p:nvSpPr>
            <p:spPr bwMode="auto">
              <a:xfrm flipH="1" flipV="1">
                <a:off x="4329" y="3129"/>
                <a:ext cx="91"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8" name="Line 580"/>
              <p:cNvSpPr>
                <a:spLocks noChangeShapeType="1"/>
              </p:cNvSpPr>
              <p:nvPr/>
            </p:nvSpPr>
            <p:spPr bwMode="auto">
              <a:xfrm flipH="1">
                <a:off x="4306" y="3137"/>
                <a:ext cx="31" cy="1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9" name="Line 581"/>
              <p:cNvSpPr>
                <a:spLocks noChangeShapeType="1"/>
              </p:cNvSpPr>
              <p:nvPr/>
            </p:nvSpPr>
            <p:spPr bwMode="auto">
              <a:xfrm flipH="1" flipV="1">
                <a:off x="4284" y="3147"/>
                <a:ext cx="30"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0" name="Line 582"/>
              <p:cNvSpPr>
                <a:spLocks noChangeShapeType="1"/>
              </p:cNvSpPr>
              <p:nvPr/>
            </p:nvSpPr>
            <p:spPr bwMode="auto">
              <a:xfrm flipH="1">
                <a:off x="4263" y="3151"/>
                <a:ext cx="29"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1" name="Line 583"/>
              <p:cNvSpPr>
                <a:spLocks noChangeShapeType="1"/>
              </p:cNvSpPr>
              <p:nvPr/>
            </p:nvSpPr>
            <p:spPr bwMode="auto">
              <a:xfrm flipH="1" flipV="1">
                <a:off x="4241" y="3144"/>
                <a:ext cx="30"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2" name="Line 584"/>
              <p:cNvSpPr>
                <a:spLocks noChangeShapeType="1"/>
              </p:cNvSpPr>
              <p:nvPr/>
            </p:nvSpPr>
            <p:spPr bwMode="auto">
              <a:xfrm flipH="1">
                <a:off x="5145" y="3062"/>
                <a:ext cx="18" cy="1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3" name="Line 585"/>
              <p:cNvSpPr>
                <a:spLocks noChangeShapeType="1"/>
              </p:cNvSpPr>
              <p:nvPr/>
            </p:nvSpPr>
            <p:spPr bwMode="auto">
              <a:xfrm flipH="1" flipV="1">
                <a:off x="5137" y="3059"/>
                <a:ext cx="16" cy="2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4" name="Line 586"/>
              <p:cNvSpPr>
                <a:spLocks noChangeShapeType="1"/>
              </p:cNvSpPr>
              <p:nvPr/>
            </p:nvSpPr>
            <p:spPr bwMode="auto">
              <a:xfrm flipH="1">
                <a:off x="5128" y="3067"/>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5" name="Line 587"/>
              <p:cNvSpPr>
                <a:spLocks noChangeShapeType="1"/>
              </p:cNvSpPr>
              <p:nvPr/>
            </p:nvSpPr>
            <p:spPr bwMode="auto">
              <a:xfrm flipH="1">
                <a:off x="5119" y="3071"/>
                <a:ext cx="17" cy="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6" name="Line 588"/>
              <p:cNvSpPr>
                <a:spLocks noChangeShapeType="1"/>
              </p:cNvSpPr>
              <p:nvPr/>
            </p:nvSpPr>
            <p:spPr bwMode="auto">
              <a:xfrm flipH="1" flipV="1">
                <a:off x="5110" y="3067"/>
                <a:ext cx="17" cy="1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7" name="Line 589"/>
              <p:cNvSpPr>
                <a:spLocks noChangeShapeType="1"/>
              </p:cNvSpPr>
              <p:nvPr/>
            </p:nvSpPr>
            <p:spPr bwMode="auto">
              <a:xfrm flipH="1" flipV="1">
                <a:off x="5102" y="3056"/>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8" name="Line 590"/>
              <p:cNvSpPr>
                <a:spLocks noChangeShapeType="1"/>
              </p:cNvSpPr>
              <p:nvPr/>
            </p:nvSpPr>
            <p:spPr bwMode="auto">
              <a:xfrm flipH="1">
                <a:off x="5093" y="3064"/>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9" name="Line 591"/>
              <p:cNvSpPr>
                <a:spLocks noChangeShapeType="1"/>
              </p:cNvSpPr>
              <p:nvPr/>
            </p:nvSpPr>
            <p:spPr bwMode="auto">
              <a:xfrm flipH="1" flipV="1">
                <a:off x="5085" y="3061"/>
                <a:ext cx="16"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0" name="Line 592"/>
              <p:cNvSpPr>
                <a:spLocks noChangeShapeType="1"/>
              </p:cNvSpPr>
              <p:nvPr/>
            </p:nvSpPr>
            <p:spPr bwMode="auto">
              <a:xfrm flipH="1" flipV="1">
                <a:off x="5075" y="3051"/>
                <a:ext cx="18"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1" name="Line 593"/>
              <p:cNvSpPr>
                <a:spLocks noChangeShapeType="1"/>
              </p:cNvSpPr>
              <p:nvPr/>
            </p:nvSpPr>
            <p:spPr bwMode="auto">
              <a:xfrm flipH="1">
                <a:off x="5067" y="3059"/>
                <a:ext cx="16" cy="3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2" name="Line 594"/>
              <p:cNvSpPr>
                <a:spLocks noChangeShapeType="1"/>
              </p:cNvSpPr>
              <p:nvPr/>
            </p:nvSpPr>
            <p:spPr bwMode="auto">
              <a:xfrm flipH="1" flipV="1">
                <a:off x="5058" y="3061"/>
                <a:ext cx="17" cy="4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3" name="Line 595"/>
              <p:cNvSpPr>
                <a:spLocks noChangeShapeType="1"/>
              </p:cNvSpPr>
              <p:nvPr/>
            </p:nvSpPr>
            <p:spPr bwMode="auto">
              <a:xfrm flipH="1" flipV="1">
                <a:off x="5049" y="3059"/>
                <a:ext cx="17"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4" name="Line 596"/>
              <p:cNvSpPr>
                <a:spLocks noChangeShapeType="1"/>
              </p:cNvSpPr>
              <p:nvPr/>
            </p:nvSpPr>
            <p:spPr bwMode="auto">
              <a:xfrm flipH="1">
                <a:off x="5041" y="3063"/>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5" name="Line 597"/>
              <p:cNvSpPr>
                <a:spLocks noChangeShapeType="1"/>
              </p:cNvSpPr>
              <p:nvPr/>
            </p:nvSpPr>
            <p:spPr bwMode="auto">
              <a:xfrm flipH="1">
                <a:off x="5032" y="3068"/>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6" name="Line 598"/>
              <p:cNvSpPr>
                <a:spLocks noChangeShapeType="1"/>
              </p:cNvSpPr>
              <p:nvPr/>
            </p:nvSpPr>
            <p:spPr bwMode="auto">
              <a:xfrm flipH="1">
                <a:off x="5024" y="307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7" name="Line 599"/>
              <p:cNvSpPr>
                <a:spLocks noChangeShapeType="1"/>
              </p:cNvSpPr>
              <p:nvPr/>
            </p:nvSpPr>
            <p:spPr bwMode="auto">
              <a:xfrm flipH="1">
                <a:off x="5015" y="3079"/>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8" name="Line 600"/>
              <p:cNvSpPr>
                <a:spLocks noChangeShapeType="1"/>
              </p:cNvSpPr>
              <p:nvPr/>
            </p:nvSpPr>
            <p:spPr bwMode="auto">
              <a:xfrm flipH="1" flipV="1">
                <a:off x="5006" y="3074"/>
                <a:ext cx="17"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9" name="Line 601"/>
              <p:cNvSpPr>
                <a:spLocks noChangeShapeType="1"/>
              </p:cNvSpPr>
              <p:nvPr/>
            </p:nvSpPr>
            <p:spPr bwMode="auto">
              <a:xfrm flipH="1">
                <a:off x="4997" y="3078"/>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0" name="Line 602"/>
              <p:cNvSpPr>
                <a:spLocks noChangeShapeType="1"/>
              </p:cNvSpPr>
              <p:nvPr/>
            </p:nvSpPr>
            <p:spPr bwMode="auto">
              <a:xfrm flipH="1">
                <a:off x="4989" y="308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1" name="Line 603"/>
              <p:cNvSpPr>
                <a:spLocks noChangeShapeType="1"/>
              </p:cNvSpPr>
              <p:nvPr/>
            </p:nvSpPr>
            <p:spPr bwMode="auto">
              <a:xfrm flipH="1" flipV="1">
                <a:off x="4980" y="3073"/>
                <a:ext cx="17" cy="2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2" name="Line 604"/>
              <p:cNvSpPr>
                <a:spLocks noChangeShapeType="1"/>
              </p:cNvSpPr>
              <p:nvPr/>
            </p:nvSpPr>
            <p:spPr bwMode="auto">
              <a:xfrm flipH="1">
                <a:off x="4971" y="3081"/>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3" name="Line 605"/>
              <p:cNvSpPr>
                <a:spLocks noChangeShapeType="1"/>
              </p:cNvSpPr>
              <p:nvPr/>
            </p:nvSpPr>
            <p:spPr bwMode="auto">
              <a:xfrm flipH="1">
                <a:off x="4961" y="3085"/>
                <a:ext cx="18"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4" name="Line 606"/>
              <p:cNvSpPr>
                <a:spLocks noChangeShapeType="1"/>
              </p:cNvSpPr>
              <p:nvPr/>
            </p:nvSpPr>
            <p:spPr bwMode="auto">
              <a:xfrm flipH="1">
                <a:off x="4953" y="3087"/>
                <a:ext cx="16"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5" name="Line 607"/>
              <p:cNvSpPr>
                <a:spLocks noChangeShapeType="1"/>
              </p:cNvSpPr>
              <p:nvPr/>
            </p:nvSpPr>
            <p:spPr bwMode="auto">
              <a:xfrm flipH="1">
                <a:off x="4945" y="3089"/>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6" name="Line 608"/>
              <p:cNvSpPr>
                <a:spLocks noChangeShapeType="1"/>
              </p:cNvSpPr>
              <p:nvPr/>
            </p:nvSpPr>
            <p:spPr bwMode="auto">
              <a:xfrm flipH="1">
                <a:off x="4936" y="3092"/>
                <a:ext cx="17"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7" name="Line 609"/>
              <p:cNvSpPr>
                <a:spLocks noChangeShapeType="1"/>
              </p:cNvSpPr>
              <p:nvPr/>
            </p:nvSpPr>
            <p:spPr bwMode="auto">
              <a:xfrm flipH="1" flipV="1">
                <a:off x="4927" y="3088"/>
                <a:ext cx="17"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8" name="Line 610"/>
              <p:cNvSpPr>
                <a:spLocks noChangeShapeType="1"/>
              </p:cNvSpPr>
              <p:nvPr/>
            </p:nvSpPr>
            <p:spPr bwMode="auto">
              <a:xfrm flipH="1">
                <a:off x="4918" y="3092"/>
                <a:ext cx="17"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9" name="Line 611"/>
              <p:cNvSpPr>
                <a:spLocks noChangeShapeType="1"/>
              </p:cNvSpPr>
              <p:nvPr/>
            </p:nvSpPr>
            <p:spPr bwMode="auto">
              <a:xfrm flipH="1">
                <a:off x="4909" y="3097"/>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0" name="Line 612"/>
              <p:cNvSpPr>
                <a:spLocks noChangeShapeType="1"/>
              </p:cNvSpPr>
              <p:nvPr/>
            </p:nvSpPr>
            <p:spPr bwMode="auto">
              <a:xfrm flipH="1">
                <a:off x="4901" y="3103"/>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1" name="Line 613"/>
              <p:cNvSpPr>
                <a:spLocks noChangeShapeType="1"/>
              </p:cNvSpPr>
              <p:nvPr/>
            </p:nvSpPr>
            <p:spPr bwMode="auto">
              <a:xfrm flipH="1" flipV="1">
                <a:off x="4892" y="3096"/>
                <a:ext cx="17" cy="1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2" name="Line 614"/>
              <p:cNvSpPr>
                <a:spLocks noChangeShapeType="1"/>
              </p:cNvSpPr>
              <p:nvPr/>
            </p:nvSpPr>
            <p:spPr bwMode="auto">
              <a:xfrm flipH="1" flipV="1">
                <a:off x="4883" y="3093"/>
                <a:ext cx="17" cy="1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3" name="Line 615"/>
              <p:cNvSpPr>
                <a:spLocks noChangeShapeType="1"/>
              </p:cNvSpPr>
              <p:nvPr/>
            </p:nvSpPr>
            <p:spPr bwMode="auto">
              <a:xfrm flipH="1">
                <a:off x="4875" y="3097"/>
                <a:ext cx="16"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4" name="Line 616"/>
              <p:cNvSpPr>
                <a:spLocks noChangeShapeType="1"/>
              </p:cNvSpPr>
              <p:nvPr/>
            </p:nvSpPr>
            <p:spPr bwMode="auto">
              <a:xfrm flipH="1">
                <a:off x="4866" y="3101"/>
                <a:ext cx="17" cy="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5" name="Line 617"/>
              <p:cNvSpPr>
                <a:spLocks noChangeShapeType="1"/>
              </p:cNvSpPr>
              <p:nvPr/>
            </p:nvSpPr>
            <p:spPr bwMode="auto">
              <a:xfrm flipH="1">
                <a:off x="4857" y="3109"/>
                <a:ext cx="17" cy="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6" name="Line 618"/>
              <p:cNvSpPr>
                <a:spLocks noChangeShapeType="1"/>
              </p:cNvSpPr>
              <p:nvPr/>
            </p:nvSpPr>
            <p:spPr bwMode="auto">
              <a:xfrm flipH="1" flipV="1">
                <a:off x="4849" y="3110"/>
                <a:ext cx="16"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7" name="Line 619"/>
              <p:cNvSpPr>
                <a:spLocks noChangeShapeType="1"/>
              </p:cNvSpPr>
              <p:nvPr/>
            </p:nvSpPr>
            <p:spPr bwMode="auto">
              <a:xfrm flipH="1" flipV="1">
                <a:off x="4840" y="3100"/>
                <a:ext cx="17"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8" name="Line 620"/>
              <p:cNvSpPr>
                <a:spLocks noChangeShapeType="1"/>
              </p:cNvSpPr>
              <p:nvPr/>
            </p:nvSpPr>
            <p:spPr bwMode="auto">
              <a:xfrm flipH="1">
                <a:off x="4833" y="3104"/>
                <a:ext cx="15"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9" name="Line 621"/>
              <p:cNvSpPr>
                <a:spLocks noChangeShapeType="1"/>
              </p:cNvSpPr>
              <p:nvPr/>
            </p:nvSpPr>
            <p:spPr bwMode="auto">
              <a:xfrm flipH="1" flipV="1">
                <a:off x="4823" y="3099"/>
                <a:ext cx="18"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0" name="Line 622"/>
              <p:cNvSpPr>
                <a:spLocks noChangeShapeType="1"/>
              </p:cNvSpPr>
              <p:nvPr/>
            </p:nvSpPr>
            <p:spPr bwMode="auto">
              <a:xfrm flipH="1">
                <a:off x="4813" y="3103"/>
                <a:ext cx="18"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1" name="Line 623"/>
              <p:cNvSpPr>
                <a:spLocks noChangeShapeType="1"/>
              </p:cNvSpPr>
              <p:nvPr/>
            </p:nvSpPr>
            <p:spPr bwMode="auto">
              <a:xfrm flipH="1">
                <a:off x="4805" y="3106"/>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2" name="Line 624"/>
              <p:cNvSpPr>
                <a:spLocks noChangeShapeType="1"/>
              </p:cNvSpPr>
              <p:nvPr/>
            </p:nvSpPr>
            <p:spPr bwMode="auto">
              <a:xfrm flipH="1" flipV="1">
                <a:off x="4797" y="3096"/>
                <a:ext cx="16"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3" name="Line 625"/>
              <p:cNvSpPr>
                <a:spLocks noChangeShapeType="1"/>
              </p:cNvSpPr>
              <p:nvPr/>
            </p:nvSpPr>
            <p:spPr bwMode="auto">
              <a:xfrm flipH="1">
                <a:off x="4788" y="3104"/>
                <a:ext cx="17"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4" name="Line 626"/>
              <p:cNvSpPr>
                <a:spLocks noChangeShapeType="1"/>
              </p:cNvSpPr>
              <p:nvPr/>
            </p:nvSpPr>
            <p:spPr bwMode="auto">
              <a:xfrm flipH="1" flipV="1">
                <a:off x="4779" y="3083"/>
                <a:ext cx="17" cy="3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5" name="Line 627"/>
              <p:cNvSpPr>
                <a:spLocks noChangeShapeType="1"/>
              </p:cNvSpPr>
              <p:nvPr/>
            </p:nvSpPr>
            <p:spPr bwMode="auto">
              <a:xfrm flipH="1">
                <a:off x="4769" y="3091"/>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6" name="Line 628"/>
              <p:cNvSpPr>
                <a:spLocks noChangeShapeType="1"/>
              </p:cNvSpPr>
              <p:nvPr/>
            </p:nvSpPr>
            <p:spPr bwMode="auto">
              <a:xfrm flipH="1" flipV="1">
                <a:off x="4761" y="3099"/>
                <a:ext cx="16"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7" name="Line 629"/>
              <p:cNvSpPr>
                <a:spLocks noChangeShapeType="1"/>
              </p:cNvSpPr>
              <p:nvPr/>
            </p:nvSpPr>
            <p:spPr bwMode="auto">
              <a:xfrm flipH="1" flipV="1">
                <a:off x="4753" y="3088"/>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8" name="Line 630"/>
              <p:cNvSpPr>
                <a:spLocks noChangeShapeType="1"/>
              </p:cNvSpPr>
              <p:nvPr/>
            </p:nvSpPr>
            <p:spPr bwMode="auto">
              <a:xfrm flipH="1">
                <a:off x="4743" y="3096"/>
                <a:ext cx="18"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9" name="Line 631"/>
              <p:cNvSpPr>
                <a:spLocks noChangeShapeType="1"/>
              </p:cNvSpPr>
              <p:nvPr/>
            </p:nvSpPr>
            <p:spPr bwMode="auto">
              <a:xfrm flipH="1" flipV="1">
                <a:off x="4734" y="3084"/>
                <a:ext cx="17" cy="2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0" name="Line 632"/>
              <p:cNvSpPr>
                <a:spLocks noChangeShapeType="1"/>
              </p:cNvSpPr>
              <p:nvPr/>
            </p:nvSpPr>
            <p:spPr bwMode="auto">
              <a:xfrm flipH="1">
                <a:off x="4725" y="3088"/>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1" name="Line 633"/>
              <p:cNvSpPr>
                <a:spLocks noChangeShapeType="1"/>
              </p:cNvSpPr>
              <p:nvPr/>
            </p:nvSpPr>
            <p:spPr bwMode="auto">
              <a:xfrm flipH="1">
                <a:off x="4717" y="309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2" name="Line 634"/>
              <p:cNvSpPr>
                <a:spLocks noChangeShapeType="1"/>
              </p:cNvSpPr>
              <p:nvPr/>
            </p:nvSpPr>
            <p:spPr bwMode="auto">
              <a:xfrm flipH="1" flipV="1">
                <a:off x="4709" y="3088"/>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3" name="Line 635"/>
              <p:cNvSpPr>
                <a:spLocks noChangeShapeType="1"/>
              </p:cNvSpPr>
              <p:nvPr/>
            </p:nvSpPr>
            <p:spPr bwMode="auto">
              <a:xfrm flipH="1" flipV="1">
                <a:off x="4700" y="3029"/>
                <a:ext cx="17" cy="6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4" name="Line 636"/>
              <p:cNvSpPr>
                <a:spLocks noChangeShapeType="1"/>
              </p:cNvSpPr>
              <p:nvPr/>
            </p:nvSpPr>
            <p:spPr bwMode="auto">
              <a:xfrm flipH="1">
                <a:off x="4692" y="3037"/>
                <a:ext cx="16" cy="3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5" name="Line 637"/>
              <p:cNvSpPr>
                <a:spLocks noChangeShapeType="1"/>
              </p:cNvSpPr>
              <p:nvPr/>
            </p:nvSpPr>
            <p:spPr bwMode="auto">
              <a:xfrm flipH="1" flipV="1">
                <a:off x="4682" y="3069"/>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6" name="Line 638"/>
              <p:cNvSpPr>
                <a:spLocks noChangeShapeType="1"/>
              </p:cNvSpPr>
              <p:nvPr/>
            </p:nvSpPr>
            <p:spPr bwMode="auto">
              <a:xfrm flipH="1" flipV="1">
                <a:off x="4674" y="3041"/>
                <a:ext cx="16" cy="3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7" name="Line 639"/>
              <p:cNvSpPr>
                <a:spLocks noChangeShapeType="1"/>
              </p:cNvSpPr>
              <p:nvPr/>
            </p:nvSpPr>
            <p:spPr bwMode="auto">
              <a:xfrm flipH="1" flipV="1">
                <a:off x="4666" y="3022"/>
                <a:ext cx="16"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8" name="Line 640"/>
              <p:cNvSpPr>
                <a:spLocks noChangeShapeType="1"/>
              </p:cNvSpPr>
              <p:nvPr/>
            </p:nvSpPr>
            <p:spPr bwMode="auto">
              <a:xfrm flipH="1" flipV="1">
                <a:off x="4657" y="2995"/>
                <a:ext cx="17" cy="3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9" name="Line 641"/>
              <p:cNvSpPr>
                <a:spLocks noChangeShapeType="1"/>
              </p:cNvSpPr>
              <p:nvPr/>
            </p:nvSpPr>
            <p:spPr bwMode="auto">
              <a:xfrm flipH="1" flipV="1">
                <a:off x="4647" y="2989"/>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0" name="Line 642"/>
              <p:cNvSpPr>
                <a:spLocks noChangeShapeType="1"/>
              </p:cNvSpPr>
              <p:nvPr/>
            </p:nvSpPr>
            <p:spPr bwMode="auto">
              <a:xfrm flipH="1">
                <a:off x="4639" y="2997"/>
                <a:ext cx="16" cy="1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1" name="Line 643"/>
              <p:cNvSpPr>
                <a:spLocks noChangeShapeType="1"/>
              </p:cNvSpPr>
              <p:nvPr/>
            </p:nvSpPr>
            <p:spPr bwMode="auto">
              <a:xfrm flipH="1">
                <a:off x="4631" y="3124"/>
                <a:ext cx="16" cy="16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2" name="Line 644"/>
              <p:cNvSpPr>
                <a:spLocks noChangeShapeType="1"/>
              </p:cNvSpPr>
              <p:nvPr/>
            </p:nvSpPr>
            <p:spPr bwMode="auto">
              <a:xfrm flipH="1">
                <a:off x="4621" y="3293"/>
                <a:ext cx="18"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3" name="Line 645"/>
              <p:cNvSpPr>
                <a:spLocks noChangeShapeType="1"/>
              </p:cNvSpPr>
              <p:nvPr/>
            </p:nvSpPr>
            <p:spPr bwMode="auto">
              <a:xfrm flipH="1">
                <a:off x="4613" y="3328"/>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4" name="Line 646"/>
              <p:cNvSpPr>
                <a:spLocks noChangeShapeType="1"/>
              </p:cNvSpPr>
              <p:nvPr/>
            </p:nvSpPr>
            <p:spPr bwMode="auto">
              <a:xfrm flipH="1" flipV="1">
                <a:off x="4604" y="3318"/>
                <a:ext cx="17" cy="2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5" name="Line 647"/>
              <p:cNvSpPr>
                <a:spLocks noChangeShapeType="1"/>
              </p:cNvSpPr>
              <p:nvPr/>
            </p:nvSpPr>
            <p:spPr bwMode="auto">
              <a:xfrm flipH="1" flipV="1">
                <a:off x="4594" y="3310"/>
                <a:ext cx="18" cy="1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6" name="Line 648"/>
              <p:cNvSpPr>
                <a:spLocks noChangeShapeType="1"/>
              </p:cNvSpPr>
              <p:nvPr/>
            </p:nvSpPr>
            <p:spPr bwMode="auto">
              <a:xfrm flipH="1">
                <a:off x="4586" y="3318"/>
                <a:ext cx="16"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7" name="Line 649"/>
              <p:cNvSpPr>
                <a:spLocks noChangeShapeType="1"/>
              </p:cNvSpPr>
              <p:nvPr/>
            </p:nvSpPr>
            <p:spPr bwMode="auto">
              <a:xfrm flipH="1" flipV="1">
                <a:off x="4577" y="3323"/>
                <a:ext cx="17"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8" name="Line 650"/>
              <p:cNvSpPr>
                <a:spLocks noChangeShapeType="1"/>
              </p:cNvSpPr>
              <p:nvPr/>
            </p:nvSpPr>
            <p:spPr bwMode="auto">
              <a:xfrm flipH="1" flipV="1">
                <a:off x="4569" y="3304"/>
                <a:ext cx="16"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9" name="Line 651"/>
              <p:cNvSpPr>
                <a:spLocks noChangeShapeType="1"/>
              </p:cNvSpPr>
              <p:nvPr/>
            </p:nvSpPr>
            <p:spPr bwMode="auto">
              <a:xfrm flipH="1">
                <a:off x="4561" y="3312"/>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0" name="Line 652"/>
              <p:cNvSpPr>
                <a:spLocks noChangeShapeType="1"/>
              </p:cNvSpPr>
              <p:nvPr/>
            </p:nvSpPr>
            <p:spPr bwMode="auto">
              <a:xfrm flipH="1">
                <a:off x="4551" y="3321"/>
                <a:ext cx="18" cy="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1" name="Line 653"/>
              <p:cNvSpPr>
                <a:spLocks noChangeShapeType="1"/>
              </p:cNvSpPr>
              <p:nvPr/>
            </p:nvSpPr>
            <p:spPr bwMode="auto">
              <a:xfrm flipH="1">
                <a:off x="4542" y="3325"/>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2" name="Line 654"/>
              <p:cNvSpPr>
                <a:spLocks noChangeShapeType="1"/>
              </p:cNvSpPr>
              <p:nvPr/>
            </p:nvSpPr>
            <p:spPr bwMode="auto">
              <a:xfrm flipH="1" flipV="1">
                <a:off x="4533" y="3317"/>
                <a:ext cx="17"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3" name="Line 655"/>
              <p:cNvSpPr>
                <a:spLocks noChangeShapeType="1"/>
              </p:cNvSpPr>
              <p:nvPr/>
            </p:nvSpPr>
            <p:spPr bwMode="auto">
              <a:xfrm flipH="1" flipV="1">
                <a:off x="4525" y="3313"/>
                <a:ext cx="16"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4" name="Line 656"/>
              <p:cNvSpPr>
                <a:spLocks noChangeShapeType="1"/>
              </p:cNvSpPr>
              <p:nvPr/>
            </p:nvSpPr>
            <p:spPr bwMode="auto">
              <a:xfrm flipH="1">
                <a:off x="4517" y="3317"/>
                <a:ext cx="16"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5" name="Line 657"/>
              <p:cNvSpPr>
                <a:spLocks noChangeShapeType="1"/>
              </p:cNvSpPr>
              <p:nvPr/>
            </p:nvSpPr>
            <p:spPr bwMode="auto">
              <a:xfrm flipH="1">
                <a:off x="4508" y="3319"/>
                <a:ext cx="17"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6" name="Line 658"/>
              <p:cNvSpPr>
                <a:spLocks noChangeShapeType="1"/>
              </p:cNvSpPr>
              <p:nvPr/>
            </p:nvSpPr>
            <p:spPr bwMode="auto">
              <a:xfrm flipH="1">
                <a:off x="4498" y="3324"/>
                <a:ext cx="18"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7" name="Line 659"/>
              <p:cNvSpPr>
                <a:spLocks noChangeShapeType="1"/>
              </p:cNvSpPr>
              <p:nvPr/>
            </p:nvSpPr>
            <p:spPr bwMode="auto">
              <a:xfrm flipH="1" flipV="1">
                <a:off x="4490" y="3323"/>
                <a:ext cx="16"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8" name="Line 660"/>
              <p:cNvSpPr>
                <a:spLocks noChangeShapeType="1"/>
              </p:cNvSpPr>
              <p:nvPr/>
            </p:nvSpPr>
            <p:spPr bwMode="auto">
              <a:xfrm flipH="1" flipV="1">
                <a:off x="4481" y="3320"/>
                <a:ext cx="17" cy="1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9" name="Line 661"/>
              <p:cNvSpPr>
                <a:spLocks noChangeShapeType="1"/>
              </p:cNvSpPr>
              <p:nvPr/>
            </p:nvSpPr>
            <p:spPr bwMode="auto">
              <a:xfrm flipH="1" flipV="1">
                <a:off x="4473" y="3315"/>
                <a:ext cx="16" cy="1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0" name="Line 662"/>
              <p:cNvSpPr>
                <a:spLocks noChangeShapeType="1"/>
              </p:cNvSpPr>
              <p:nvPr/>
            </p:nvSpPr>
            <p:spPr bwMode="auto">
              <a:xfrm flipH="1">
                <a:off x="4465" y="3319"/>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1" name="Line 663"/>
              <p:cNvSpPr>
                <a:spLocks noChangeShapeType="1"/>
              </p:cNvSpPr>
              <p:nvPr/>
            </p:nvSpPr>
            <p:spPr bwMode="auto">
              <a:xfrm flipH="1">
                <a:off x="4455" y="3324"/>
                <a:ext cx="18"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2" name="Line 664"/>
              <p:cNvSpPr>
                <a:spLocks noChangeShapeType="1"/>
              </p:cNvSpPr>
              <p:nvPr/>
            </p:nvSpPr>
            <p:spPr bwMode="auto">
              <a:xfrm flipH="1" flipV="1">
                <a:off x="4447" y="3313"/>
                <a:ext cx="16"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3" name="Line 665"/>
              <p:cNvSpPr>
                <a:spLocks noChangeShapeType="1"/>
              </p:cNvSpPr>
              <p:nvPr/>
            </p:nvSpPr>
            <p:spPr bwMode="auto">
              <a:xfrm flipH="1">
                <a:off x="4439" y="3321"/>
                <a:ext cx="16" cy="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4" name="Line 666"/>
              <p:cNvSpPr>
                <a:spLocks noChangeShapeType="1"/>
              </p:cNvSpPr>
              <p:nvPr/>
            </p:nvSpPr>
            <p:spPr bwMode="auto">
              <a:xfrm flipH="1" flipV="1">
                <a:off x="4429" y="3325"/>
                <a:ext cx="18"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5" name="Line 667"/>
              <p:cNvSpPr>
                <a:spLocks noChangeShapeType="1"/>
              </p:cNvSpPr>
              <p:nvPr/>
            </p:nvSpPr>
            <p:spPr bwMode="auto">
              <a:xfrm flipH="1" flipV="1">
                <a:off x="4421" y="3305"/>
                <a:ext cx="16" cy="2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6" name="Line 668"/>
              <p:cNvSpPr>
                <a:spLocks noChangeShapeType="1"/>
              </p:cNvSpPr>
              <p:nvPr/>
            </p:nvSpPr>
            <p:spPr bwMode="auto">
              <a:xfrm flipH="1">
                <a:off x="4412" y="3313"/>
                <a:ext cx="17"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7" name="Line 669"/>
              <p:cNvSpPr>
                <a:spLocks noChangeShapeType="1"/>
              </p:cNvSpPr>
              <p:nvPr/>
            </p:nvSpPr>
            <p:spPr bwMode="auto">
              <a:xfrm flipH="1" flipV="1">
                <a:off x="4329" y="3325"/>
                <a:ext cx="91" cy="1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8" name="Line 670"/>
              <p:cNvSpPr>
                <a:spLocks noChangeShapeType="1"/>
              </p:cNvSpPr>
              <p:nvPr/>
            </p:nvSpPr>
            <p:spPr bwMode="auto">
              <a:xfrm flipH="1">
                <a:off x="4306" y="3329"/>
                <a:ext cx="31"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9" name="Line 671"/>
              <p:cNvSpPr>
                <a:spLocks noChangeShapeType="1"/>
              </p:cNvSpPr>
              <p:nvPr/>
            </p:nvSpPr>
            <p:spPr bwMode="auto">
              <a:xfrm flipH="1" flipV="1">
                <a:off x="4284" y="3323"/>
                <a:ext cx="30"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0" name="Line 672"/>
              <p:cNvSpPr>
                <a:spLocks noChangeShapeType="1"/>
              </p:cNvSpPr>
              <p:nvPr/>
            </p:nvSpPr>
            <p:spPr bwMode="auto">
              <a:xfrm flipH="1" flipV="1">
                <a:off x="4263" y="3321"/>
                <a:ext cx="29"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1" name="Line 673"/>
              <p:cNvSpPr>
                <a:spLocks noChangeShapeType="1"/>
              </p:cNvSpPr>
              <p:nvPr/>
            </p:nvSpPr>
            <p:spPr bwMode="auto">
              <a:xfrm flipH="1" flipV="1">
                <a:off x="4241" y="3294"/>
                <a:ext cx="30" cy="3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2" name="Line 674"/>
              <p:cNvSpPr>
                <a:spLocks noChangeShapeType="1"/>
              </p:cNvSpPr>
              <p:nvPr/>
            </p:nvSpPr>
            <p:spPr bwMode="auto">
              <a:xfrm flipH="1" flipV="1">
                <a:off x="5145" y="3109"/>
                <a:ext cx="18"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3" name="Line 675"/>
              <p:cNvSpPr>
                <a:spLocks noChangeShapeType="1"/>
              </p:cNvSpPr>
              <p:nvPr/>
            </p:nvSpPr>
            <p:spPr bwMode="auto">
              <a:xfrm flipH="1" flipV="1">
                <a:off x="5137" y="3102"/>
                <a:ext cx="16" cy="1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4" name="Line 676"/>
              <p:cNvSpPr>
                <a:spLocks noChangeShapeType="1"/>
              </p:cNvSpPr>
              <p:nvPr/>
            </p:nvSpPr>
            <p:spPr bwMode="auto">
              <a:xfrm flipH="1">
                <a:off x="5128" y="3106"/>
                <a:ext cx="17"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5" name="Line 677"/>
              <p:cNvSpPr>
                <a:spLocks noChangeShapeType="1"/>
              </p:cNvSpPr>
              <p:nvPr/>
            </p:nvSpPr>
            <p:spPr bwMode="auto">
              <a:xfrm flipH="1">
                <a:off x="5119" y="3106"/>
                <a:ext cx="17"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6" name="Line 678"/>
              <p:cNvSpPr>
                <a:spLocks noChangeShapeType="1"/>
              </p:cNvSpPr>
              <p:nvPr/>
            </p:nvSpPr>
            <p:spPr bwMode="auto">
              <a:xfrm flipH="1" flipV="1">
                <a:off x="5110" y="3096"/>
                <a:ext cx="17"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7" name="Line 679"/>
              <p:cNvSpPr>
                <a:spLocks noChangeShapeType="1"/>
              </p:cNvSpPr>
              <p:nvPr/>
            </p:nvSpPr>
            <p:spPr bwMode="auto">
              <a:xfrm flipH="1">
                <a:off x="5102" y="3104"/>
                <a:ext cx="16"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8" name="Line 680"/>
              <p:cNvSpPr>
                <a:spLocks noChangeShapeType="1"/>
              </p:cNvSpPr>
              <p:nvPr/>
            </p:nvSpPr>
            <p:spPr bwMode="auto">
              <a:xfrm flipH="1" flipV="1">
                <a:off x="5093" y="3100"/>
                <a:ext cx="17"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9" name="Line 681"/>
              <p:cNvSpPr>
                <a:spLocks noChangeShapeType="1"/>
              </p:cNvSpPr>
              <p:nvPr/>
            </p:nvSpPr>
            <p:spPr bwMode="auto">
              <a:xfrm flipH="1">
                <a:off x="5085" y="3108"/>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0" name="Line 682"/>
              <p:cNvSpPr>
                <a:spLocks noChangeShapeType="1"/>
              </p:cNvSpPr>
              <p:nvPr/>
            </p:nvSpPr>
            <p:spPr bwMode="auto">
              <a:xfrm flipH="1" flipV="1">
                <a:off x="5075" y="3105"/>
                <a:ext cx="18" cy="1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1" name="Line 683"/>
              <p:cNvSpPr>
                <a:spLocks noChangeShapeType="1"/>
              </p:cNvSpPr>
              <p:nvPr/>
            </p:nvSpPr>
            <p:spPr bwMode="auto">
              <a:xfrm flipH="1">
                <a:off x="5067" y="3113"/>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2" name="Line 684"/>
              <p:cNvSpPr>
                <a:spLocks noChangeShapeType="1"/>
              </p:cNvSpPr>
              <p:nvPr/>
            </p:nvSpPr>
            <p:spPr bwMode="auto">
              <a:xfrm flipH="1" flipV="1">
                <a:off x="5058" y="3097"/>
                <a:ext cx="17" cy="2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3" name="Line 685"/>
              <p:cNvSpPr>
                <a:spLocks noChangeShapeType="1"/>
              </p:cNvSpPr>
              <p:nvPr/>
            </p:nvSpPr>
            <p:spPr bwMode="auto">
              <a:xfrm flipH="1">
                <a:off x="5049" y="3105"/>
                <a:ext cx="17"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4" name="Line 686"/>
              <p:cNvSpPr>
                <a:spLocks noChangeShapeType="1"/>
              </p:cNvSpPr>
              <p:nvPr/>
            </p:nvSpPr>
            <p:spPr bwMode="auto">
              <a:xfrm flipH="1" flipV="1">
                <a:off x="5041" y="3096"/>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5" name="Line 687"/>
              <p:cNvSpPr>
                <a:spLocks noChangeShapeType="1"/>
              </p:cNvSpPr>
              <p:nvPr/>
            </p:nvSpPr>
            <p:spPr bwMode="auto">
              <a:xfrm flipH="1">
                <a:off x="5032" y="3104"/>
                <a:ext cx="17" cy="1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6" name="Line 688"/>
              <p:cNvSpPr>
                <a:spLocks noChangeShapeType="1"/>
              </p:cNvSpPr>
              <p:nvPr/>
            </p:nvSpPr>
            <p:spPr bwMode="auto">
              <a:xfrm flipH="1" flipV="1">
                <a:off x="5024" y="3120"/>
                <a:ext cx="16" cy="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7" name="Line 689"/>
              <p:cNvSpPr>
                <a:spLocks noChangeShapeType="1"/>
              </p:cNvSpPr>
              <p:nvPr/>
            </p:nvSpPr>
            <p:spPr bwMode="auto">
              <a:xfrm flipH="1" flipV="1">
                <a:off x="5015" y="3112"/>
                <a:ext cx="17"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8" name="Line 690"/>
              <p:cNvSpPr>
                <a:spLocks noChangeShapeType="1"/>
              </p:cNvSpPr>
              <p:nvPr/>
            </p:nvSpPr>
            <p:spPr bwMode="auto">
              <a:xfrm flipH="1" flipV="1">
                <a:off x="5006" y="3107"/>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9" name="Line 691"/>
              <p:cNvSpPr>
                <a:spLocks noChangeShapeType="1"/>
              </p:cNvSpPr>
              <p:nvPr/>
            </p:nvSpPr>
            <p:spPr bwMode="auto">
              <a:xfrm flipH="1">
                <a:off x="4997" y="3115"/>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0" name="Line 692"/>
              <p:cNvSpPr>
                <a:spLocks noChangeShapeType="1"/>
              </p:cNvSpPr>
              <p:nvPr/>
            </p:nvSpPr>
            <p:spPr bwMode="auto">
              <a:xfrm flipH="1" flipV="1">
                <a:off x="4989" y="3109"/>
                <a:ext cx="16"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1" name="Line 693"/>
              <p:cNvSpPr>
                <a:spLocks noChangeShapeType="1"/>
              </p:cNvSpPr>
              <p:nvPr/>
            </p:nvSpPr>
            <p:spPr bwMode="auto">
              <a:xfrm flipH="1" flipV="1">
                <a:off x="4980" y="3107"/>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2" name="Line 694"/>
              <p:cNvSpPr>
                <a:spLocks noChangeShapeType="1"/>
              </p:cNvSpPr>
              <p:nvPr/>
            </p:nvSpPr>
            <p:spPr bwMode="auto">
              <a:xfrm flipH="1" flipV="1">
                <a:off x="4971" y="3102"/>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3" name="Line 695"/>
              <p:cNvSpPr>
                <a:spLocks noChangeShapeType="1"/>
              </p:cNvSpPr>
              <p:nvPr/>
            </p:nvSpPr>
            <p:spPr bwMode="auto">
              <a:xfrm flipH="1" flipV="1">
                <a:off x="4961" y="3097"/>
                <a:ext cx="18"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4" name="Line 696"/>
              <p:cNvSpPr>
                <a:spLocks noChangeShapeType="1"/>
              </p:cNvSpPr>
              <p:nvPr/>
            </p:nvSpPr>
            <p:spPr bwMode="auto">
              <a:xfrm flipH="1">
                <a:off x="4953" y="3101"/>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5" name="Line 697"/>
              <p:cNvSpPr>
                <a:spLocks noChangeShapeType="1"/>
              </p:cNvSpPr>
              <p:nvPr/>
            </p:nvSpPr>
            <p:spPr bwMode="auto">
              <a:xfrm flipH="1" flipV="1">
                <a:off x="4945" y="3088"/>
                <a:ext cx="16"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6" name="Line 698"/>
              <p:cNvSpPr>
                <a:spLocks noChangeShapeType="1"/>
              </p:cNvSpPr>
              <p:nvPr/>
            </p:nvSpPr>
            <p:spPr bwMode="auto">
              <a:xfrm flipH="1" flipV="1">
                <a:off x="4936" y="3083"/>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7" name="Line 699"/>
              <p:cNvSpPr>
                <a:spLocks noChangeShapeType="1"/>
              </p:cNvSpPr>
              <p:nvPr/>
            </p:nvSpPr>
            <p:spPr bwMode="auto">
              <a:xfrm flipH="1" flipV="1">
                <a:off x="4927" y="3069"/>
                <a:ext cx="17"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8" name="Line 700"/>
              <p:cNvSpPr>
                <a:spLocks noChangeShapeType="1"/>
              </p:cNvSpPr>
              <p:nvPr/>
            </p:nvSpPr>
            <p:spPr bwMode="auto">
              <a:xfrm flipH="1">
                <a:off x="4918" y="3073"/>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9" name="Line 701"/>
              <p:cNvSpPr>
                <a:spLocks noChangeShapeType="1"/>
              </p:cNvSpPr>
              <p:nvPr/>
            </p:nvSpPr>
            <p:spPr bwMode="auto">
              <a:xfrm flipH="1">
                <a:off x="4909" y="3077"/>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0" name="Line 702"/>
              <p:cNvSpPr>
                <a:spLocks noChangeShapeType="1"/>
              </p:cNvSpPr>
              <p:nvPr/>
            </p:nvSpPr>
            <p:spPr bwMode="auto">
              <a:xfrm flipH="1" flipV="1">
                <a:off x="4901" y="3074"/>
                <a:ext cx="16"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1" name="Line 703"/>
              <p:cNvSpPr>
                <a:spLocks noChangeShapeType="1"/>
              </p:cNvSpPr>
              <p:nvPr/>
            </p:nvSpPr>
            <p:spPr bwMode="auto">
              <a:xfrm flipH="1" flipV="1">
                <a:off x="4892" y="3046"/>
                <a:ext cx="17" cy="3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2" name="Line 704"/>
              <p:cNvSpPr>
                <a:spLocks noChangeShapeType="1"/>
              </p:cNvSpPr>
              <p:nvPr/>
            </p:nvSpPr>
            <p:spPr bwMode="auto">
              <a:xfrm flipH="1">
                <a:off x="4883" y="3054"/>
                <a:ext cx="17"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3" name="Line 705"/>
              <p:cNvSpPr>
                <a:spLocks noChangeShapeType="1"/>
              </p:cNvSpPr>
              <p:nvPr/>
            </p:nvSpPr>
            <p:spPr bwMode="auto">
              <a:xfrm flipH="1" flipV="1">
                <a:off x="4875" y="3042"/>
                <a:ext cx="16"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4" name="Line 706"/>
              <p:cNvSpPr>
                <a:spLocks noChangeShapeType="1"/>
              </p:cNvSpPr>
              <p:nvPr/>
            </p:nvSpPr>
            <p:spPr bwMode="auto">
              <a:xfrm flipH="1">
                <a:off x="4866" y="3046"/>
                <a:ext cx="17"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5" name="Line 707"/>
              <p:cNvSpPr>
                <a:spLocks noChangeShapeType="1"/>
              </p:cNvSpPr>
              <p:nvPr/>
            </p:nvSpPr>
            <p:spPr bwMode="auto">
              <a:xfrm flipH="1">
                <a:off x="4857" y="3053"/>
                <a:ext cx="17"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6" name="Line 708"/>
              <p:cNvSpPr>
                <a:spLocks noChangeShapeType="1"/>
              </p:cNvSpPr>
              <p:nvPr/>
            </p:nvSpPr>
            <p:spPr bwMode="auto">
              <a:xfrm flipH="1" flipV="1">
                <a:off x="4849" y="3026"/>
                <a:ext cx="16" cy="3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7" name="Line 709"/>
              <p:cNvSpPr>
                <a:spLocks noChangeShapeType="1"/>
              </p:cNvSpPr>
              <p:nvPr/>
            </p:nvSpPr>
            <p:spPr bwMode="auto">
              <a:xfrm flipH="1" flipV="1">
                <a:off x="4840" y="3024"/>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8" name="Line 710"/>
              <p:cNvSpPr>
                <a:spLocks noChangeShapeType="1"/>
              </p:cNvSpPr>
              <p:nvPr/>
            </p:nvSpPr>
            <p:spPr bwMode="auto">
              <a:xfrm flipH="1" flipV="1">
                <a:off x="4833" y="3010"/>
                <a:ext cx="15"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9" name="Line 711"/>
              <p:cNvSpPr>
                <a:spLocks noChangeShapeType="1"/>
              </p:cNvSpPr>
              <p:nvPr/>
            </p:nvSpPr>
            <p:spPr bwMode="auto">
              <a:xfrm flipH="1" flipV="1">
                <a:off x="4823" y="3005"/>
                <a:ext cx="18"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0" name="Line 712"/>
              <p:cNvSpPr>
                <a:spLocks noChangeShapeType="1"/>
              </p:cNvSpPr>
              <p:nvPr/>
            </p:nvSpPr>
            <p:spPr bwMode="auto">
              <a:xfrm flipH="1">
                <a:off x="4813" y="3013"/>
                <a:ext cx="18"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1" name="Line 713"/>
              <p:cNvSpPr>
                <a:spLocks noChangeShapeType="1"/>
              </p:cNvSpPr>
              <p:nvPr/>
            </p:nvSpPr>
            <p:spPr bwMode="auto">
              <a:xfrm flipH="1" flipV="1">
                <a:off x="4805" y="3003"/>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2" name="Line 714"/>
              <p:cNvSpPr>
                <a:spLocks noChangeShapeType="1"/>
              </p:cNvSpPr>
              <p:nvPr/>
            </p:nvSpPr>
            <p:spPr bwMode="auto">
              <a:xfrm flipH="1" flipV="1">
                <a:off x="4797" y="2991"/>
                <a:ext cx="16"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3" name="Line 715"/>
              <p:cNvSpPr>
                <a:spLocks noChangeShapeType="1"/>
              </p:cNvSpPr>
              <p:nvPr/>
            </p:nvSpPr>
            <p:spPr bwMode="auto">
              <a:xfrm flipH="1">
                <a:off x="4788" y="2995"/>
                <a:ext cx="17"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4" name="Line 716"/>
              <p:cNvSpPr>
                <a:spLocks noChangeShapeType="1"/>
              </p:cNvSpPr>
              <p:nvPr/>
            </p:nvSpPr>
            <p:spPr bwMode="auto">
              <a:xfrm flipH="1" flipV="1">
                <a:off x="4779" y="2984"/>
                <a:ext cx="17" cy="2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5" name="Line 717"/>
              <p:cNvSpPr>
                <a:spLocks noChangeShapeType="1"/>
              </p:cNvSpPr>
              <p:nvPr/>
            </p:nvSpPr>
            <p:spPr bwMode="auto">
              <a:xfrm flipH="1">
                <a:off x="4769" y="2992"/>
                <a:ext cx="18" cy="1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6" name="Line 718"/>
              <p:cNvSpPr>
                <a:spLocks noChangeShapeType="1"/>
              </p:cNvSpPr>
              <p:nvPr/>
            </p:nvSpPr>
            <p:spPr bwMode="auto">
              <a:xfrm flipH="1">
                <a:off x="4761" y="3013"/>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7" name="Line 719"/>
              <p:cNvSpPr>
                <a:spLocks noChangeShapeType="1"/>
              </p:cNvSpPr>
              <p:nvPr/>
            </p:nvSpPr>
            <p:spPr bwMode="auto">
              <a:xfrm flipH="1" flipV="1">
                <a:off x="4753" y="3005"/>
                <a:ext cx="16"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8" name="Line 720"/>
              <p:cNvSpPr>
                <a:spLocks noChangeShapeType="1"/>
              </p:cNvSpPr>
              <p:nvPr/>
            </p:nvSpPr>
            <p:spPr bwMode="auto">
              <a:xfrm flipH="1">
                <a:off x="4743" y="3009"/>
                <a:ext cx="18"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9" name="Line 721"/>
              <p:cNvSpPr>
                <a:spLocks noChangeShapeType="1"/>
              </p:cNvSpPr>
              <p:nvPr/>
            </p:nvSpPr>
            <p:spPr bwMode="auto">
              <a:xfrm flipH="1" flipV="1">
                <a:off x="4734" y="2974"/>
                <a:ext cx="17" cy="4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0" name="Line 722"/>
              <p:cNvSpPr>
                <a:spLocks noChangeShapeType="1"/>
              </p:cNvSpPr>
              <p:nvPr/>
            </p:nvSpPr>
            <p:spPr bwMode="auto">
              <a:xfrm flipH="1">
                <a:off x="4725" y="2982"/>
                <a:ext cx="17" cy="3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1" name="Line 723"/>
              <p:cNvSpPr>
                <a:spLocks noChangeShapeType="1"/>
              </p:cNvSpPr>
              <p:nvPr/>
            </p:nvSpPr>
            <p:spPr bwMode="auto">
              <a:xfrm flipH="1">
                <a:off x="4717" y="3025"/>
                <a:ext cx="16"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2" name="Line 724"/>
              <p:cNvSpPr>
                <a:spLocks noChangeShapeType="1"/>
              </p:cNvSpPr>
              <p:nvPr/>
            </p:nvSpPr>
            <p:spPr bwMode="auto">
              <a:xfrm flipH="1" flipV="1">
                <a:off x="4709" y="3006"/>
                <a:ext cx="16"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3" name="Line 725"/>
              <p:cNvSpPr>
                <a:spLocks noChangeShapeType="1"/>
              </p:cNvSpPr>
              <p:nvPr/>
            </p:nvSpPr>
            <p:spPr bwMode="auto">
              <a:xfrm flipH="1">
                <a:off x="4700" y="3014"/>
                <a:ext cx="17" cy="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4" name="Line 726"/>
              <p:cNvSpPr>
                <a:spLocks noChangeShapeType="1"/>
              </p:cNvSpPr>
              <p:nvPr/>
            </p:nvSpPr>
            <p:spPr bwMode="auto">
              <a:xfrm flipH="1" flipV="1">
                <a:off x="4692" y="2998"/>
                <a:ext cx="16" cy="3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5" name="Line 727"/>
              <p:cNvSpPr>
                <a:spLocks noChangeShapeType="1"/>
              </p:cNvSpPr>
              <p:nvPr/>
            </p:nvSpPr>
            <p:spPr bwMode="auto">
              <a:xfrm flipH="1">
                <a:off x="4682" y="3006"/>
                <a:ext cx="18" cy="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6" name="Line 728"/>
              <p:cNvSpPr>
                <a:spLocks noChangeShapeType="1"/>
              </p:cNvSpPr>
              <p:nvPr/>
            </p:nvSpPr>
            <p:spPr bwMode="auto">
              <a:xfrm flipH="1">
                <a:off x="4674" y="3019"/>
                <a:ext cx="16"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7" name="Line 729"/>
              <p:cNvSpPr>
                <a:spLocks noChangeShapeType="1"/>
              </p:cNvSpPr>
              <p:nvPr/>
            </p:nvSpPr>
            <p:spPr bwMode="auto">
              <a:xfrm flipH="1" flipV="1">
                <a:off x="4666" y="3013"/>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8" name="Line 730"/>
              <p:cNvSpPr>
                <a:spLocks noChangeShapeType="1"/>
              </p:cNvSpPr>
              <p:nvPr/>
            </p:nvSpPr>
            <p:spPr bwMode="auto">
              <a:xfrm flipH="1" flipV="1">
                <a:off x="4657" y="2977"/>
                <a:ext cx="17" cy="4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9" name="Line 731"/>
              <p:cNvSpPr>
                <a:spLocks noChangeShapeType="1"/>
              </p:cNvSpPr>
              <p:nvPr/>
            </p:nvSpPr>
            <p:spPr bwMode="auto">
              <a:xfrm flipH="1">
                <a:off x="4647" y="2985"/>
                <a:ext cx="18" cy="7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0" name="Line 732"/>
              <p:cNvSpPr>
                <a:spLocks noChangeShapeType="1"/>
              </p:cNvSpPr>
              <p:nvPr/>
            </p:nvSpPr>
            <p:spPr bwMode="auto">
              <a:xfrm flipH="1">
                <a:off x="4639" y="3064"/>
                <a:ext cx="16" cy="13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1" name="Line 733"/>
              <p:cNvSpPr>
                <a:spLocks noChangeShapeType="1"/>
              </p:cNvSpPr>
              <p:nvPr/>
            </p:nvSpPr>
            <p:spPr bwMode="auto">
              <a:xfrm flipH="1">
                <a:off x="4631" y="3206"/>
                <a:ext cx="16" cy="4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2" name="Line 734"/>
              <p:cNvSpPr>
                <a:spLocks noChangeShapeType="1"/>
              </p:cNvSpPr>
              <p:nvPr/>
            </p:nvSpPr>
            <p:spPr bwMode="auto">
              <a:xfrm flipH="1" flipV="1">
                <a:off x="4621" y="3247"/>
                <a:ext cx="18"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3" name="Line 735"/>
              <p:cNvSpPr>
                <a:spLocks noChangeShapeType="1"/>
              </p:cNvSpPr>
              <p:nvPr/>
            </p:nvSpPr>
            <p:spPr bwMode="auto">
              <a:xfrm flipH="1" flipV="1">
                <a:off x="4613" y="3241"/>
                <a:ext cx="16"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4" name="Line 736"/>
              <p:cNvSpPr>
                <a:spLocks noChangeShapeType="1"/>
              </p:cNvSpPr>
              <p:nvPr/>
            </p:nvSpPr>
            <p:spPr bwMode="auto">
              <a:xfrm flipH="1" flipV="1">
                <a:off x="4604" y="3238"/>
                <a:ext cx="17"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5" name="Line 737"/>
              <p:cNvSpPr>
                <a:spLocks noChangeShapeType="1"/>
              </p:cNvSpPr>
              <p:nvPr/>
            </p:nvSpPr>
            <p:spPr bwMode="auto">
              <a:xfrm flipH="1">
                <a:off x="4594" y="3246"/>
                <a:ext cx="18"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6" name="Line 738"/>
              <p:cNvSpPr>
                <a:spLocks noChangeShapeType="1"/>
              </p:cNvSpPr>
              <p:nvPr/>
            </p:nvSpPr>
            <p:spPr bwMode="auto">
              <a:xfrm flipH="1" flipV="1">
                <a:off x="4586" y="3253"/>
                <a:ext cx="16" cy="2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7" name="Line 739"/>
              <p:cNvSpPr>
                <a:spLocks noChangeShapeType="1"/>
              </p:cNvSpPr>
              <p:nvPr/>
            </p:nvSpPr>
            <p:spPr bwMode="auto">
              <a:xfrm flipH="1">
                <a:off x="4577" y="3261"/>
                <a:ext cx="17" cy="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8" name="Line 740"/>
              <p:cNvSpPr>
                <a:spLocks noChangeShapeType="1"/>
              </p:cNvSpPr>
              <p:nvPr/>
            </p:nvSpPr>
            <p:spPr bwMode="auto">
              <a:xfrm flipH="1" flipV="1">
                <a:off x="4569" y="3231"/>
                <a:ext cx="16" cy="3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9" name="Line 741"/>
              <p:cNvSpPr>
                <a:spLocks noChangeShapeType="1"/>
              </p:cNvSpPr>
              <p:nvPr/>
            </p:nvSpPr>
            <p:spPr bwMode="auto">
              <a:xfrm flipH="1">
                <a:off x="4561" y="3239"/>
                <a:ext cx="16"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0" name="Line 742"/>
              <p:cNvSpPr>
                <a:spLocks noChangeShapeType="1"/>
              </p:cNvSpPr>
              <p:nvPr/>
            </p:nvSpPr>
            <p:spPr bwMode="auto">
              <a:xfrm flipH="1">
                <a:off x="4551" y="3250"/>
                <a:ext cx="18"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1" name="Line 743"/>
              <p:cNvSpPr>
                <a:spLocks noChangeShapeType="1"/>
              </p:cNvSpPr>
              <p:nvPr/>
            </p:nvSpPr>
            <p:spPr bwMode="auto">
              <a:xfrm flipH="1" flipV="1">
                <a:off x="4542" y="3240"/>
                <a:ext cx="17"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2" name="Line 744"/>
              <p:cNvSpPr>
                <a:spLocks noChangeShapeType="1"/>
              </p:cNvSpPr>
              <p:nvPr/>
            </p:nvSpPr>
            <p:spPr bwMode="auto">
              <a:xfrm flipH="1">
                <a:off x="4533" y="3248"/>
                <a:ext cx="17"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3" name="Line 745"/>
              <p:cNvSpPr>
                <a:spLocks noChangeShapeType="1"/>
              </p:cNvSpPr>
              <p:nvPr/>
            </p:nvSpPr>
            <p:spPr bwMode="auto">
              <a:xfrm flipH="1">
                <a:off x="4525" y="3258"/>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4" name="Line 746"/>
              <p:cNvSpPr>
                <a:spLocks noChangeShapeType="1"/>
              </p:cNvSpPr>
              <p:nvPr/>
            </p:nvSpPr>
            <p:spPr bwMode="auto">
              <a:xfrm flipH="1" flipV="1">
                <a:off x="4517" y="3247"/>
                <a:ext cx="16"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5" name="Line 747"/>
              <p:cNvSpPr>
                <a:spLocks noChangeShapeType="1"/>
              </p:cNvSpPr>
              <p:nvPr/>
            </p:nvSpPr>
            <p:spPr bwMode="auto">
              <a:xfrm flipH="1">
                <a:off x="4508" y="3251"/>
                <a:ext cx="17"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6" name="Line 748"/>
              <p:cNvSpPr>
                <a:spLocks noChangeShapeType="1"/>
              </p:cNvSpPr>
              <p:nvPr/>
            </p:nvSpPr>
            <p:spPr bwMode="auto">
              <a:xfrm flipH="1" flipV="1">
                <a:off x="4498" y="3245"/>
                <a:ext cx="18"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7" name="Line 749"/>
              <p:cNvSpPr>
                <a:spLocks noChangeShapeType="1"/>
              </p:cNvSpPr>
              <p:nvPr/>
            </p:nvSpPr>
            <p:spPr bwMode="auto">
              <a:xfrm flipH="1">
                <a:off x="4490" y="3249"/>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8" name="Line 750"/>
              <p:cNvSpPr>
                <a:spLocks noChangeShapeType="1"/>
              </p:cNvSpPr>
              <p:nvPr/>
            </p:nvSpPr>
            <p:spPr bwMode="auto">
              <a:xfrm flipH="1" flipV="1">
                <a:off x="4481" y="3224"/>
                <a:ext cx="17" cy="3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9" name="Line 751"/>
              <p:cNvSpPr>
                <a:spLocks noChangeShapeType="1"/>
              </p:cNvSpPr>
              <p:nvPr/>
            </p:nvSpPr>
            <p:spPr bwMode="auto">
              <a:xfrm flipH="1">
                <a:off x="4473" y="3232"/>
                <a:ext cx="16" cy="1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0" name="Line 752"/>
              <p:cNvSpPr>
                <a:spLocks noChangeShapeType="1"/>
              </p:cNvSpPr>
              <p:nvPr/>
            </p:nvSpPr>
            <p:spPr bwMode="auto">
              <a:xfrm flipH="1">
                <a:off x="4465" y="3248"/>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1" name="Line 753"/>
              <p:cNvSpPr>
                <a:spLocks noChangeShapeType="1"/>
              </p:cNvSpPr>
              <p:nvPr/>
            </p:nvSpPr>
            <p:spPr bwMode="auto">
              <a:xfrm flipH="1" flipV="1">
                <a:off x="4455" y="3237"/>
                <a:ext cx="18"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2" name="Line 754"/>
              <p:cNvSpPr>
                <a:spLocks noChangeShapeType="1"/>
              </p:cNvSpPr>
              <p:nvPr/>
            </p:nvSpPr>
            <p:spPr bwMode="auto">
              <a:xfrm flipH="1">
                <a:off x="4447" y="3245"/>
                <a:ext cx="16" cy="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3" name="Line 755"/>
              <p:cNvSpPr>
                <a:spLocks noChangeShapeType="1"/>
              </p:cNvSpPr>
              <p:nvPr/>
            </p:nvSpPr>
            <p:spPr bwMode="auto">
              <a:xfrm flipH="1" flipV="1">
                <a:off x="4439" y="3249"/>
                <a:ext cx="16"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4" name="Line 756"/>
              <p:cNvSpPr>
                <a:spLocks noChangeShapeType="1"/>
              </p:cNvSpPr>
              <p:nvPr/>
            </p:nvSpPr>
            <p:spPr bwMode="auto">
              <a:xfrm flipH="1" flipV="1">
                <a:off x="4429" y="3235"/>
                <a:ext cx="18"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5" name="Line 757"/>
              <p:cNvSpPr>
                <a:spLocks noChangeShapeType="1"/>
              </p:cNvSpPr>
              <p:nvPr/>
            </p:nvSpPr>
            <p:spPr bwMode="auto">
              <a:xfrm flipH="1">
                <a:off x="4421" y="3243"/>
                <a:ext cx="16"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6" name="Line 758"/>
              <p:cNvSpPr>
                <a:spLocks noChangeShapeType="1"/>
              </p:cNvSpPr>
              <p:nvPr/>
            </p:nvSpPr>
            <p:spPr bwMode="auto">
              <a:xfrm flipH="1" flipV="1">
                <a:off x="4412" y="3243"/>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7" name="Line 759"/>
              <p:cNvSpPr>
                <a:spLocks noChangeShapeType="1"/>
              </p:cNvSpPr>
              <p:nvPr/>
            </p:nvSpPr>
            <p:spPr bwMode="auto">
              <a:xfrm flipH="1" flipV="1">
                <a:off x="4329" y="3238"/>
                <a:ext cx="91"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8" name="Line 760"/>
              <p:cNvSpPr>
                <a:spLocks noChangeShapeType="1"/>
              </p:cNvSpPr>
              <p:nvPr/>
            </p:nvSpPr>
            <p:spPr bwMode="auto">
              <a:xfrm flipH="1">
                <a:off x="4306" y="3242"/>
                <a:ext cx="31"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9" name="Line 761"/>
              <p:cNvSpPr>
                <a:spLocks noChangeShapeType="1"/>
              </p:cNvSpPr>
              <p:nvPr/>
            </p:nvSpPr>
            <p:spPr bwMode="auto">
              <a:xfrm flipH="1">
                <a:off x="4284" y="3244"/>
                <a:ext cx="30"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0" name="Line 762"/>
              <p:cNvSpPr>
                <a:spLocks noChangeShapeType="1"/>
              </p:cNvSpPr>
              <p:nvPr/>
            </p:nvSpPr>
            <p:spPr bwMode="auto">
              <a:xfrm flipH="1" flipV="1">
                <a:off x="4263" y="3245"/>
                <a:ext cx="29"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1" name="Line 763"/>
              <p:cNvSpPr>
                <a:spLocks noChangeShapeType="1"/>
              </p:cNvSpPr>
              <p:nvPr/>
            </p:nvSpPr>
            <p:spPr bwMode="auto">
              <a:xfrm flipH="1">
                <a:off x="4241" y="3249"/>
                <a:ext cx="30"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2" name="Rectangle 764"/>
              <p:cNvSpPr>
                <a:spLocks noChangeArrowheads="1"/>
              </p:cNvSpPr>
              <p:nvPr/>
            </p:nvSpPr>
            <p:spPr bwMode="auto">
              <a:xfrm>
                <a:off x="4074" y="3598"/>
                <a:ext cx="11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a:t>
                </a:r>
              </a:p>
            </p:txBody>
          </p:sp>
          <p:sp>
            <p:nvSpPr>
              <p:cNvPr id="19333" name="Rectangle 765"/>
              <p:cNvSpPr>
                <a:spLocks noChangeArrowheads="1"/>
              </p:cNvSpPr>
              <p:nvPr/>
            </p:nvSpPr>
            <p:spPr bwMode="auto">
              <a:xfrm>
                <a:off x="4034" y="3467"/>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0.1</a:t>
                </a:r>
              </a:p>
            </p:txBody>
          </p:sp>
          <p:sp>
            <p:nvSpPr>
              <p:cNvPr id="19334" name="Rectangle 766"/>
              <p:cNvSpPr>
                <a:spLocks noChangeArrowheads="1"/>
              </p:cNvSpPr>
              <p:nvPr/>
            </p:nvSpPr>
            <p:spPr bwMode="auto">
              <a:xfrm>
                <a:off x="4034" y="3335"/>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0.2</a:t>
                </a:r>
              </a:p>
            </p:txBody>
          </p:sp>
          <p:sp>
            <p:nvSpPr>
              <p:cNvPr id="19335" name="Rectangle 767"/>
              <p:cNvSpPr>
                <a:spLocks noChangeArrowheads="1"/>
              </p:cNvSpPr>
              <p:nvPr/>
            </p:nvSpPr>
            <p:spPr bwMode="auto">
              <a:xfrm>
                <a:off x="4034" y="3203"/>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0.3</a:t>
                </a:r>
              </a:p>
            </p:txBody>
          </p:sp>
          <p:sp>
            <p:nvSpPr>
              <p:cNvPr id="19336" name="Rectangle 768"/>
              <p:cNvSpPr>
                <a:spLocks noChangeArrowheads="1"/>
              </p:cNvSpPr>
              <p:nvPr/>
            </p:nvSpPr>
            <p:spPr bwMode="auto">
              <a:xfrm>
                <a:off x="4034" y="3072"/>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0.4</a:t>
                </a:r>
              </a:p>
            </p:txBody>
          </p:sp>
          <p:sp>
            <p:nvSpPr>
              <p:cNvPr id="19337" name="Rectangle 769"/>
              <p:cNvSpPr>
                <a:spLocks noChangeArrowheads="1"/>
              </p:cNvSpPr>
              <p:nvPr/>
            </p:nvSpPr>
            <p:spPr bwMode="auto">
              <a:xfrm>
                <a:off x="4034" y="2942"/>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0.5</a:t>
                </a:r>
              </a:p>
            </p:txBody>
          </p:sp>
          <p:sp>
            <p:nvSpPr>
              <p:cNvPr id="19338" name="Rectangle 770"/>
              <p:cNvSpPr>
                <a:spLocks noChangeArrowheads="1"/>
              </p:cNvSpPr>
              <p:nvPr/>
            </p:nvSpPr>
            <p:spPr bwMode="auto">
              <a:xfrm>
                <a:off x="4034" y="2810"/>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0.6</a:t>
                </a:r>
              </a:p>
            </p:txBody>
          </p:sp>
          <p:sp>
            <p:nvSpPr>
              <p:cNvPr id="19339" name="Rectangle 771"/>
              <p:cNvSpPr>
                <a:spLocks noChangeArrowheads="1"/>
              </p:cNvSpPr>
              <p:nvPr/>
            </p:nvSpPr>
            <p:spPr bwMode="auto">
              <a:xfrm>
                <a:off x="4034" y="2679"/>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0.7</a:t>
                </a:r>
              </a:p>
            </p:txBody>
          </p:sp>
          <p:sp>
            <p:nvSpPr>
              <p:cNvPr id="19340" name="Rectangle 772"/>
              <p:cNvSpPr>
                <a:spLocks noChangeArrowheads="1"/>
              </p:cNvSpPr>
              <p:nvPr/>
            </p:nvSpPr>
            <p:spPr bwMode="auto">
              <a:xfrm>
                <a:off x="4034" y="2550"/>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0.8</a:t>
                </a:r>
              </a:p>
            </p:txBody>
          </p:sp>
          <p:sp>
            <p:nvSpPr>
              <p:cNvPr id="19341" name="Rectangle 773"/>
              <p:cNvSpPr>
                <a:spLocks noChangeArrowheads="1"/>
              </p:cNvSpPr>
              <p:nvPr/>
            </p:nvSpPr>
            <p:spPr bwMode="auto">
              <a:xfrm>
                <a:off x="4122" y="3662"/>
                <a:ext cx="11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a:t>
                </a:r>
              </a:p>
            </p:txBody>
          </p:sp>
          <p:sp>
            <p:nvSpPr>
              <p:cNvPr id="19342" name="Rectangle 774"/>
              <p:cNvSpPr>
                <a:spLocks noChangeArrowheads="1"/>
              </p:cNvSpPr>
              <p:nvPr/>
            </p:nvSpPr>
            <p:spPr bwMode="auto">
              <a:xfrm>
                <a:off x="4327" y="3662"/>
                <a:ext cx="146"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50</a:t>
                </a:r>
              </a:p>
            </p:txBody>
          </p:sp>
          <p:sp>
            <p:nvSpPr>
              <p:cNvPr id="19343" name="Rectangle 775"/>
              <p:cNvSpPr>
                <a:spLocks noChangeArrowheads="1"/>
              </p:cNvSpPr>
              <p:nvPr/>
            </p:nvSpPr>
            <p:spPr bwMode="auto">
              <a:xfrm>
                <a:off x="4532"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100</a:t>
                </a:r>
              </a:p>
            </p:txBody>
          </p:sp>
          <p:sp>
            <p:nvSpPr>
              <p:cNvPr id="19344" name="Rectangle 776"/>
              <p:cNvSpPr>
                <a:spLocks noChangeArrowheads="1"/>
              </p:cNvSpPr>
              <p:nvPr/>
            </p:nvSpPr>
            <p:spPr bwMode="auto">
              <a:xfrm>
                <a:off x="4751"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150</a:t>
                </a:r>
              </a:p>
            </p:txBody>
          </p:sp>
          <p:sp>
            <p:nvSpPr>
              <p:cNvPr id="19345" name="Rectangle 777"/>
              <p:cNvSpPr>
                <a:spLocks noChangeArrowheads="1"/>
              </p:cNvSpPr>
              <p:nvPr/>
            </p:nvSpPr>
            <p:spPr bwMode="auto">
              <a:xfrm>
                <a:off x="4970"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200</a:t>
                </a:r>
              </a:p>
            </p:txBody>
          </p:sp>
          <p:sp>
            <p:nvSpPr>
              <p:cNvPr id="19346" name="Rectangle 778"/>
              <p:cNvSpPr>
                <a:spLocks noChangeArrowheads="1"/>
              </p:cNvSpPr>
              <p:nvPr/>
            </p:nvSpPr>
            <p:spPr bwMode="auto">
              <a:xfrm rot="-5400000">
                <a:off x="3462" y="3079"/>
                <a:ext cx="1164" cy="123"/>
              </a:xfrm>
              <a:prstGeom prst="rect">
                <a:avLst/>
              </a:prstGeom>
              <a:noFill/>
              <a:ln w="12700">
                <a:noFill/>
                <a:miter lim="800000"/>
                <a:headEnd/>
                <a:tailEnd/>
              </a:ln>
            </p:spPr>
            <p:txBody>
              <a:bodyPr wrap="none" lIns="90181" tIns="46761" rIns="90181" bIns="46761">
                <a:spAutoFit/>
              </a:bodyPr>
              <a:lstStyle/>
              <a:p>
                <a:pPr defTabSz="603250"/>
                <a:r>
                  <a:rPr lang="en-US" sz="700" i="0">
                    <a:solidFill>
                      <a:srgbClr val="000000"/>
                    </a:solidFill>
                    <a:latin typeface="Arial" charset="0"/>
                  </a:rPr>
                  <a:t> Ratio: </a:t>
                </a:r>
                <a:r>
                  <a:rPr lang="en-US" sz="800" i="0">
                    <a:solidFill>
                      <a:srgbClr val="000000"/>
                    </a:solidFill>
                    <a:latin typeface="Arial" charset="0"/>
                  </a:rPr>
                  <a:t>intensity</a:t>
                </a:r>
                <a:r>
                  <a:rPr lang="en-US" sz="700" i="0">
                    <a:solidFill>
                      <a:srgbClr val="000000"/>
                    </a:solidFill>
                    <a:latin typeface="Arial" charset="0"/>
                  </a:rPr>
                  <a:t> of 460nm / 405nm signals</a:t>
                </a:r>
              </a:p>
            </p:txBody>
          </p:sp>
          <p:sp>
            <p:nvSpPr>
              <p:cNvPr id="19347" name="Rectangle 779"/>
              <p:cNvSpPr>
                <a:spLocks noChangeArrowheads="1"/>
              </p:cNvSpPr>
              <p:nvPr/>
            </p:nvSpPr>
            <p:spPr bwMode="auto">
              <a:xfrm>
                <a:off x="4415" y="3530"/>
                <a:ext cx="568" cy="238"/>
              </a:xfrm>
              <a:prstGeom prst="rect">
                <a:avLst/>
              </a:prstGeom>
              <a:noFill/>
              <a:ln w="12700">
                <a:noFill/>
                <a:miter lim="800000"/>
                <a:headEnd/>
                <a:tailEnd/>
              </a:ln>
            </p:spPr>
            <p:txBody>
              <a:bodyPr wrap="none" lIns="90181" tIns="46761" rIns="90181" bIns="46761">
                <a:spAutoFit/>
              </a:bodyPr>
              <a:lstStyle/>
              <a:p>
                <a:pPr defTabSz="603250"/>
                <a:r>
                  <a:rPr lang="en-US" sz="1000" i="0">
                    <a:solidFill>
                      <a:schemeClr val="bg2"/>
                    </a:solidFill>
                  </a:rPr>
                  <a:t>Time (seconds)</a:t>
                </a:r>
              </a:p>
            </p:txBody>
          </p:sp>
          <p:sp>
            <p:nvSpPr>
              <p:cNvPr id="19348" name="Line 780"/>
              <p:cNvSpPr>
                <a:spLocks noChangeShapeType="1"/>
              </p:cNvSpPr>
              <p:nvPr/>
            </p:nvSpPr>
            <p:spPr bwMode="auto">
              <a:xfrm>
                <a:off x="4629" y="3453"/>
                <a:ext cx="0" cy="144"/>
              </a:xfrm>
              <a:prstGeom prst="line">
                <a:avLst/>
              </a:prstGeom>
              <a:noFill/>
              <a:ln w="25400">
                <a:solidFill>
                  <a:schemeClr val="tx1"/>
                </a:solidFill>
                <a:round/>
                <a:headEnd type="triangle" w="med" len="med"/>
                <a:tailEnd/>
              </a:ln>
            </p:spPr>
            <p:txBody>
              <a:bodyPr wrap="none" lIns="90181" tIns="46761" rIns="90181" bIns="46761">
                <a:spAutoFit/>
              </a:bodyPr>
              <a:lstStyle/>
              <a:p>
                <a:endParaRPr lang="en-US"/>
              </a:p>
            </p:txBody>
          </p:sp>
        </p:grpSp>
        <p:sp>
          <p:nvSpPr>
            <p:cNvPr id="18442" name="Rectangle 781"/>
            <p:cNvSpPr>
              <a:spLocks noChangeArrowheads="1"/>
            </p:cNvSpPr>
            <p:nvPr/>
          </p:nvSpPr>
          <p:spPr bwMode="auto">
            <a:xfrm>
              <a:off x="1047" y="3789"/>
              <a:ext cx="2885" cy="228"/>
            </a:xfrm>
            <a:prstGeom prst="rect">
              <a:avLst/>
            </a:prstGeom>
            <a:noFill/>
            <a:ln w="12700">
              <a:noFill/>
              <a:miter lim="800000"/>
              <a:headEnd/>
              <a:tailEnd/>
            </a:ln>
          </p:spPr>
          <p:txBody>
            <a:bodyPr wrap="none" lIns="90181" tIns="46761" rIns="90181" bIns="46761">
              <a:spAutoFit/>
            </a:bodyPr>
            <a:lstStyle/>
            <a:p>
              <a:pPr defTabSz="603250"/>
              <a:r>
                <a:rPr lang="en-US" sz="2000" i="0"/>
                <a:t>Flow Cytometry			Image Analysis</a:t>
              </a: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694488" y="1563688"/>
            <a:ext cx="3243262" cy="2930525"/>
          </a:xfrm>
          <a:prstGeom prst="rect">
            <a:avLst/>
          </a:prstGeom>
          <a:solidFill>
            <a:srgbClr val="A0C0E0"/>
          </a:solidFill>
          <a:ln w="12700">
            <a:solidFill>
              <a:srgbClr val="6080A0"/>
            </a:solidFill>
            <a:miter lim="800000"/>
            <a:headEnd/>
            <a:tailEnd/>
          </a:ln>
        </p:spPr>
        <p:txBody>
          <a:bodyPr wrap="none" anchor="ctr"/>
          <a:lstStyle/>
          <a:p>
            <a:endParaRPr lang="en-US"/>
          </a:p>
        </p:txBody>
      </p:sp>
      <p:sp>
        <p:nvSpPr>
          <p:cNvPr id="20483" name="Rectangle 3"/>
          <p:cNvSpPr>
            <a:spLocks noGrp="1" noChangeArrowheads="1"/>
          </p:cNvSpPr>
          <p:nvPr>
            <p:ph type="title"/>
          </p:nvPr>
        </p:nvSpPr>
        <p:spPr>
          <a:xfrm>
            <a:off x="3171825" y="0"/>
            <a:ext cx="4953000" cy="742950"/>
          </a:xfrm>
          <a:noFill/>
        </p:spPr>
        <p:txBody>
          <a:bodyPr anchor="b"/>
          <a:lstStyle/>
          <a:p>
            <a:r>
              <a:rPr lang="en-US">
                <a:solidFill>
                  <a:srgbClr val="FFFF66"/>
                </a:solidFill>
              </a:rPr>
              <a:t>Calcium Flux</a:t>
            </a:r>
          </a:p>
        </p:txBody>
      </p:sp>
      <p:sp>
        <p:nvSpPr>
          <p:cNvPr id="20484" name="Rectangle 4"/>
          <p:cNvSpPr>
            <a:spLocks noChangeArrowheads="1"/>
          </p:cNvSpPr>
          <p:nvPr/>
        </p:nvSpPr>
        <p:spPr bwMode="auto">
          <a:xfrm>
            <a:off x="7132638" y="1651000"/>
            <a:ext cx="2701925" cy="2593975"/>
          </a:xfrm>
          <a:prstGeom prst="rect">
            <a:avLst/>
          </a:prstGeom>
          <a:solidFill>
            <a:srgbClr val="FFFFFF"/>
          </a:solidFill>
          <a:ln w="12700">
            <a:noFill/>
            <a:miter lim="800000"/>
            <a:headEnd/>
            <a:tailEnd/>
          </a:ln>
        </p:spPr>
        <p:txBody>
          <a:bodyPr wrap="none" anchor="ctr"/>
          <a:lstStyle/>
          <a:p>
            <a:endParaRPr lang="en-US"/>
          </a:p>
        </p:txBody>
      </p:sp>
      <p:sp>
        <p:nvSpPr>
          <p:cNvPr id="20485" name="Freeform 5"/>
          <p:cNvSpPr>
            <a:spLocks/>
          </p:cNvSpPr>
          <p:nvPr/>
        </p:nvSpPr>
        <p:spPr bwMode="auto">
          <a:xfrm>
            <a:off x="7142163" y="1663700"/>
            <a:ext cx="2714625" cy="2605088"/>
          </a:xfrm>
          <a:custGeom>
            <a:avLst/>
            <a:gdLst>
              <a:gd name="T0" fmla="*/ 0 w 1710"/>
              <a:gd name="T1" fmla="*/ 0 h 1641"/>
              <a:gd name="T2" fmla="*/ 0 w 1710"/>
              <a:gd name="T3" fmla="*/ 1640 h 1641"/>
              <a:gd name="T4" fmla="*/ 1709 w 1710"/>
              <a:gd name="T5" fmla="*/ 1640 h 1641"/>
              <a:gd name="T6" fmla="*/ 1709 w 1710"/>
              <a:gd name="T7" fmla="*/ 0 h 1641"/>
              <a:gd name="T8" fmla="*/ 0 w 1710"/>
              <a:gd name="T9" fmla="*/ 0 h 1641"/>
              <a:gd name="T10" fmla="*/ 0 60000 65536"/>
              <a:gd name="T11" fmla="*/ 0 60000 65536"/>
              <a:gd name="T12" fmla="*/ 0 60000 65536"/>
              <a:gd name="T13" fmla="*/ 0 60000 65536"/>
              <a:gd name="T14" fmla="*/ 0 60000 65536"/>
              <a:gd name="T15" fmla="*/ 0 w 1710"/>
              <a:gd name="T16" fmla="*/ 0 h 1641"/>
              <a:gd name="T17" fmla="*/ 1710 w 1710"/>
              <a:gd name="T18" fmla="*/ 1641 h 1641"/>
            </a:gdLst>
            <a:ahLst/>
            <a:cxnLst>
              <a:cxn ang="T10">
                <a:pos x="T0" y="T1"/>
              </a:cxn>
              <a:cxn ang="T11">
                <a:pos x="T2" y="T3"/>
              </a:cxn>
              <a:cxn ang="T12">
                <a:pos x="T4" y="T5"/>
              </a:cxn>
              <a:cxn ang="T13">
                <a:pos x="T6" y="T7"/>
              </a:cxn>
              <a:cxn ang="T14">
                <a:pos x="T8" y="T9"/>
              </a:cxn>
            </a:cxnLst>
            <a:rect l="T15" t="T16" r="T17" b="T18"/>
            <a:pathLst>
              <a:path w="1710" h="1641">
                <a:moveTo>
                  <a:pt x="0" y="0"/>
                </a:moveTo>
                <a:lnTo>
                  <a:pt x="0" y="1640"/>
                </a:lnTo>
                <a:lnTo>
                  <a:pt x="1709" y="1640"/>
                </a:lnTo>
                <a:lnTo>
                  <a:pt x="1709"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20486" name="Line 6"/>
          <p:cNvSpPr>
            <a:spLocks noChangeShapeType="1"/>
          </p:cNvSpPr>
          <p:nvPr/>
        </p:nvSpPr>
        <p:spPr bwMode="auto">
          <a:xfrm>
            <a:off x="7118350" y="4267200"/>
            <a:ext cx="19050" cy="0"/>
          </a:xfrm>
          <a:prstGeom prst="line">
            <a:avLst/>
          </a:prstGeom>
          <a:noFill/>
          <a:ln w="12700">
            <a:solidFill>
              <a:srgbClr val="000000"/>
            </a:solidFill>
            <a:round/>
            <a:headEnd/>
            <a:tailEnd/>
          </a:ln>
        </p:spPr>
        <p:txBody>
          <a:bodyPr wrap="none" anchor="ctr"/>
          <a:lstStyle/>
          <a:p>
            <a:endParaRPr lang="en-US"/>
          </a:p>
        </p:txBody>
      </p:sp>
      <p:sp>
        <p:nvSpPr>
          <p:cNvPr id="20487" name="Line 7"/>
          <p:cNvSpPr>
            <a:spLocks noChangeShapeType="1"/>
          </p:cNvSpPr>
          <p:nvPr/>
        </p:nvSpPr>
        <p:spPr bwMode="auto">
          <a:xfrm>
            <a:off x="7118350" y="4202113"/>
            <a:ext cx="19050" cy="0"/>
          </a:xfrm>
          <a:prstGeom prst="line">
            <a:avLst/>
          </a:prstGeom>
          <a:noFill/>
          <a:ln w="12700">
            <a:solidFill>
              <a:srgbClr val="000000"/>
            </a:solidFill>
            <a:round/>
            <a:headEnd/>
            <a:tailEnd/>
          </a:ln>
        </p:spPr>
        <p:txBody>
          <a:bodyPr wrap="none" anchor="ctr"/>
          <a:lstStyle/>
          <a:p>
            <a:endParaRPr lang="en-US"/>
          </a:p>
        </p:txBody>
      </p:sp>
      <p:sp>
        <p:nvSpPr>
          <p:cNvPr id="20488" name="Line 8"/>
          <p:cNvSpPr>
            <a:spLocks noChangeShapeType="1"/>
          </p:cNvSpPr>
          <p:nvPr/>
        </p:nvSpPr>
        <p:spPr bwMode="auto">
          <a:xfrm>
            <a:off x="7118350" y="4135438"/>
            <a:ext cx="19050" cy="0"/>
          </a:xfrm>
          <a:prstGeom prst="line">
            <a:avLst/>
          </a:prstGeom>
          <a:noFill/>
          <a:ln w="12700">
            <a:solidFill>
              <a:srgbClr val="000000"/>
            </a:solidFill>
            <a:round/>
            <a:headEnd/>
            <a:tailEnd/>
          </a:ln>
        </p:spPr>
        <p:txBody>
          <a:bodyPr wrap="none" anchor="ctr"/>
          <a:lstStyle/>
          <a:p>
            <a:endParaRPr lang="en-US"/>
          </a:p>
        </p:txBody>
      </p:sp>
      <p:sp>
        <p:nvSpPr>
          <p:cNvPr id="20489" name="Line 9"/>
          <p:cNvSpPr>
            <a:spLocks noChangeShapeType="1"/>
          </p:cNvSpPr>
          <p:nvPr/>
        </p:nvSpPr>
        <p:spPr bwMode="auto">
          <a:xfrm>
            <a:off x="7118350" y="4070350"/>
            <a:ext cx="19050" cy="0"/>
          </a:xfrm>
          <a:prstGeom prst="line">
            <a:avLst/>
          </a:prstGeom>
          <a:noFill/>
          <a:ln w="12700">
            <a:solidFill>
              <a:srgbClr val="000000"/>
            </a:solidFill>
            <a:round/>
            <a:headEnd/>
            <a:tailEnd/>
          </a:ln>
        </p:spPr>
        <p:txBody>
          <a:bodyPr wrap="none" anchor="ctr"/>
          <a:lstStyle/>
          <a:p>
            <a:endParaRPr lang="en-US"/>
          </a:p>
        </p:txBody>
      </p:sp>
      <p:sp>
        <p:nvSpPr>
          <p:cNvPr id="20490" name="Line 10"/>
          <p:cNvSpPr>
            <a:spLocks noChangeShapeType="1"/>
          </p:cNvSpPr>
          <p:nvPr/>
        </p:nvSpPr>
        <p:spPr bwMode="auto">
          <a:xfrm>
            <a:off x="7118350" y="4006850"/>
            <a:ext cx="19050" cy="0"/>
          </a:xfrm>
          <a:prstGeom prst="line">
            <a:avLst/>
          </a:prstGeom>
          <a:noFill/>
          <a:ln w="12700">
            <a:solidFill>
              <a:srgbClr val="000000"/>
            </a:solidFill>
            <a:round/>
            <a:headEnd/>
            <a:tailEnd/>
          </a:ln>
        </p:spPr>
        <p:txBody>
          <a:bodyPr wrap="none" anchor="ctr"/>
          <a:lstStyle/>
          <a:p>
            <a:endParaRPr lang="en-US"/>
          </a:p>
        </p:txBody>
      </p:sp>
      <p:sp>
        <p:nvSpPr>
          <p:cNvPr id="20491" name="Line 11"/>
          <p:cNvSpPr>
            <a:spLocks noChangeShapeType="1"/>
          </p:cNvSpPr>
          <p:nvPr/>
        </p:nvSpPr>
        <p:spPr bwMode="auto">
          <a:xfrm>
            <a:off x="7118350" y="3941763"/>
            <a:ext cx="19050" cy="0"/>
          </a:xfrm>
          <a:prstGeom prst="line">
            <a:avLst/>
          </a:prstGeom>
          <a:noFill/>
          <a:ln w="12700">
            <a:solidFill>
              <a:srgbClr val="000000"/>
            </a:solidFill>
            <a:round/>
            <a:headEnd/>
            <a:tailEnd/>
          </a:ln>
        </p:spPr>
        <p:txBody>
          <a:bodyPr wrap="none" anchor="ctr"/>
          <a:lstStyle/>
          <a:p>
            <a:endParaRPr lang="en-US"/>
          </a:p>
        </p:txBody>
      </p:sp>
      <p:sp>
        <p:nvSpPr>
          <p:cNvPr id="20492" name="Line 12"/>
          <p:cNvSpPr>
            <a:spLocks noChangeShapeType="1"/>
          </p:cNvSpPr>
          <p:nvPr/>
        </p:nvSpPr>
        <p:spPr bwMode="auto">
          <a:xfrm>
            <a:off x="7118350" y="3876675"/>
            <a:ext cx="19050" cy="0"/>
          </a:xfrm>
          <a:prstGeom prst="line">
            <a:avLst/>
          </a:prstGeom>
          <a:noFill/>
          <a:ln w="12700">
            <a:solidFill>
              <a:srgbClr val="000000"/>
            </a:solidFill>
            <a:round/>
            <a:headEnd/>
            <a:tailEnd/>
          </a:ln>
        </p:spPr>
        <p:txBody>
          <a:bodyPr wrap="none" anchor="ctr"/>
          <a:lstStyle/>
          <a:p>
            <a:endParaRPr lang="en-US"/>
          </a:p>
        </p:txBody>
      </p:sp>
      <p:sp>
        <p:nvSpPr>
          <p:cNvPr id="20493" name="Line 13"/>
          <p:cNvSpPr>
            <a:spLocks noChangeShapeType="1"/>
          </p:cNvSpPr>
          <p:nvPr/>
        </p:nvSpPr>
        <p:spPr bwMode="auto">
          <a:xfrm>
            <a:off x="7118350" y="3810000"/>
            <a:ext cx="19050" cy="0"/>
          </a:xfrm>
          <a:prstGeom prst="line">
            <a:avLst/>
          </a:prstGeom>
          <a:noFill/>
          <a:ln w="12700">
            <a:solidFill>
              <a:srgbClr val="000000"/>
            </a:solidFill>
            <a:round/>
            <a:headEnd/>
            <a:tailEnd/>
          </a:ln>
        </p:spPr>
        <p:txBody>
          <a:bodyPr wrap="none" anchor="ctr"/>
          <a:lstStyle/>
          <a:p>
            <a:endParaRPr lang="en-US"/>
          </a:p>
        </p:txBody>
      </p:sp>
      <p:sp>
        <p:nvSpPr>
          <p:cNvPr id="20494" name="Line 14"/>
          <p:cNvSpPr>
            <a:spLocks noChangeShapeType="1"/>
          </p:cNvSpPr>
          <p:nvPr/>
        </p:nvSpPr>
        <p:spPr bwMode="auto">
          <a:xfrm>
            <a:off x="7118350" y="3744913"/>
            <a:ext cx="19050" cy="0"/>
          </a:xfrm>
          <a:prstGeom prst="line">
            <a:avLst/>
          </a:prstGeom>
          <a:noFill/>
          <a:ln w="12700">
            <a:solidFill>
              <a:srgbClr val="000000"/>
            </a:solidFill>
            <a:round/>
            <a:headEnd/>
            <a:tailEnd/>
          </a:ln>
        </p:spPr>
        <p:txBody>
          <a:bodyPr wrap="none" anchor="ctr"/>
          <a:lstStyle/>
          <a:p>
            <a:endParaRPr lang="en-US"/>
          </a:p>
        </p:txBody>
      </p:sp>
      <p:sp>
        <p:nvSpPr>
          <p:cNvPr id="20495" name="Line 15"/>
          <p:cNvSpPr>
            <a:spLocks noChangeShapeType="1"/>
          </p:cNvSpPr>
          <p:nvPr/>
        </p:nvSpPr>
        <p:spPr bwMode="auto">
          <a:xfrm>
            <a:off x="7118350" y="3679825"/>
            <a:ext cx="19050" cy="0"/>
          </a:xfrm>
          <a:prstGeom prst="line">
            <a:avLst/>
          </a:prstGeom>
          <a:noFill/>
          <a:ln w="12700">
            <a:solidFill>
              <a:srgbClr val="000000"/>
            </a:solidFill>
            <a:round/>
            <a:headEnd/>
            <a:tailEnd/>
          </a:ln>
        </p:spPr>
        <p:txBody>
          <a:bodyPr wrap="none" anchor="ctr"/>
          <a:lstStyle/>
          <a:p>
            <a:endParaRPr lang="en-US"/>
          </a:p>
        </p:txBody>
      </p:sp>
      <p:sp>
        <p:nvSpPr>
          <p:cNvPr id="20496" name="Line 16"/>
          <p:cNvSpPr>
            <a:spLocks noChangeShapeType="1"/>
          </p:cNvSpPr>
          <p:nvPr/>
        </p:nvSpPr>
        <p:spPr bwMode="auto">
          <a:xfrm>
            <a:off x="7118350" y="3617913"/>
            <a:ext cx="19050" cy="0"/>
          </a:xfrm>
          <a:prstGeom prst="line">
            <a:avLst/>
          </a:prstGeom>
          <a:noFill/>
          <a:ln w="12700">
            <a:solidFill>
              <a:srgbClr val="000000"/>
            </a:solidFill>
            <a:round/>
            <a:headEnd/>
            <a:tailEnd/>
          </a:ln>
        </p:spPr>
        <p:txBody>
          <a:bodyPr wrap="none" anchor="ctr"/>
          <a:lstStyle/>
          <a:p>
            <a:endParaRPr lang="en-US"/>
          </a:p>
        </p:txBody>
      </p:sp>
      <p:sp>
        <p:nvSpPr>
          <p:cNvPr id="20497" name="Line 17"/>
          <p:cNvSpPr>
            <a:spLocks noChangeShapeType="1"/>
          </p:cNvSpPr>
          <p:nvPr/>
        </p:nvSpPr>
        <p:spPr bwMode="auto">
          <a:xfrm>
            <a:off x="7118350" y="3551238"/>
            <a:ext cx="19050" cy="0"/>
          </a:xfrm>
          <a:prstGeom prst="line">
            <a:avLst/>
          </a:prstGeom>
          <a:noFill/>
          <a:ln w="12700">
            <a:solidFill>
              <a:srgbClr val="000000"/>
            </a:solidFill>
            <a:round/>
            <a:headEnd/>
            <a:tailEnd/>
          </a:ln>
        </p:spPr>
        <p:txBody>
          <a:bodyPr wrap="none" anchor="ctr"/>
          <a:lstStyle/>
          <a:p>
            <a:endParaRPr lang="en-US"/>
          </a:p>
        </p:txBody>
      </p:sp>
      <p:sp>
        <p:nvSpPr>
          <p:cNvPr id="20498" name="Line 18"/>
          <p:cNvSpPr>
            <a:spLocks noChangeShapeType="1"/>
          </p:cNvSpPr>
          <p:nvPr/>
        </p:nvSpPr>
        <p:spPr bwMode="auto">
          <a:xfrm>
            <a:off x="7118350" y="3484563"/>
            <a:ext cx="19050" cy="0"/>
          </a:xfrm>
          <a:prstGeom prst="line">
            <a:avLst/>
          </a:prstGeom>
          <a:noFill/>
          <a:ln w="12700">
            <a:solidFill>
              <a:srgbClr val="000000"/>
            </a:solidFill>
            <a:round/>
            <a:headEnd/>
            <a:tailEnd/>
          </a:ln>
        </p:spPr>
        <p:txBody>
          <a:bodyPr wrap="none" anchor="ctr"/>
          <a:lstStyle/>
          <a:p>
            <a:endParaRPr lang="en-US"/>
          </a:p>
        </p:txBody>
      </p:sp>
      <p:sp>
        <p:nvSpPr>
          <p:cNvPr id="20499" name="Line 19"/>
          <p:cNvSpPr>
            <a:spLocks noChangeShapeType="1"/>
          </p:cNvSpPr>
          <p:nvPr/>
        </p:nvSpPr>
        <p:spPr bwMode="auto">
          <a:xfrm>
            <a:off x="7118350" y="3419475"/>
            <a:ext cx="19050" cy="0"/>
          </a:xfrm>
          <a:prstGeom prst="line">
            <a:avLst/>
          </a:prstGeom>
          <a:noFill/>
          <a:ln w="12700">
            <a:solidFill>
              <a:srgbClr val="000000"/>
            </a:solidFill>
            <a:round/>
            <a:headEnd/>
            <a:tailEnd/>
          </a:ln>
        </p:spPr>
        <p:txBody>
          <a:bodyPr wrap="none" anchor="ctr"/>
          <a:lstStyle/>
          <a:p>
            <a:endParaRPr lang="en-US"/>
          </a:p>
        </p:txBody>
      </p:sp>
      <p:sp>
        <p:nvSpPr>
          <p:cNvPr id="20500" name="Line 20"/>
          <p:cNvSpPr>
            <a:spLocks noChangeShapeType="1"/>
          </p:cNvSpPr>
          <p:nvPr/>
        </p:nvSpPr>
        <p:spPr bwMode="auto">
          <a:xfrm>
            <a:off x="7118350" y="3357563"/>
            <a:ext cx="19050" cy="0"/>
          </a:xfrm>
          <a:prstGeom prst="line">
            <a:avLst/>
          </a:prstGeom>
          <a:noFill/>
          <a:ln w="12700">
            <a:solidFill>
              <a:srgbClr val="000000"/>
            </a:solidFill>
            <a:round/>
            <a:headEnd/>
            <a:tailEnd/>
          </a:ln>
        </p:spPr>
        <p:txBody>
          <a:bodyPr wrap="none" anchor="ctr"/>
          <a:lstStyle/>
          <a:p>
            <a:endParaRPr lang="en-US"/>
          </a:p>
        </p:txBody>
      </p:sp>
      <p:sp>
        <p:nvSpPr>
          <p:cNvPr id="20501" name="Line 21"/>
          <p:cNvSpPr>
            <a:spLocks noChangeShapeType="1"/>
          </p:cNvSpPr>
          <p:nvPr/>
        </p:nvSpPr>
        <p:spPr bwMode="auto">
          <a:xfrm>
            <a:off x="7118350" y="3290888"/>
            <a:ext cx="19050" cy="0"/>
          </a:xfrm>
          <a:prstGeom prst="line">
            <a:avLst/>
          </a:prstGeom>
          <a:noFill/>
          <a:ln w="12700">
            <a:solidFill>
              <a:srgbClr val="000000"/>
            </a:solidFill>
            <a:round/>
            <a:headEnd/>
            <a:tailEnd/>
          </a:ln>
        </p:spPr>
        <p:txBody>
          <a:bodyPr wrap="none" anchor="ctr"/>
          <a:lstStyle/>
          <a:p>
            <a:endParaRPr lang="en-US"/>
          </a:p>
        </p:txBody>
      </p:sp>
      <p:sp>
        <p:nvSpPr>
          <p:cNvPr id="20502" name="Line 22"/>
          <p:cNvSpPr>
            <a:spLocks noChangeShapeType="1"/>
          </p:cNvSpPr>
          <p:nvPr/>
        </p:nvSpPr>
        <p:spPr bwMode="auto">
          <a:xfrm>
            <a:off x="7118350" y="3225800"/>
            <a:ext cx="19050" cy="0"/>
          </a:xfrm>
          <a:prstGeom prst="line">
            <a:avLst/>
          </a:prstGeom>
          <a:noFill/>
          <a:ln w="12700">
            <a:solidFill>
              <a:srgbClr val="000000"/>
            </a:solidFill>
            <a:round/>
            <a:headEnd/>
            <a:tailEnd/>
          </a:ln>
        </p:spPr>
        <p:txBody>
          <a:bodyPr wrap="none" anchor="ctr"/>
          <a:lstStyle/>
          <a:p>
            <a:endParaRPr lang="en-US"/>
          </a:p>
        </p:txBody>
      </p:sp>
      <p:sp>
        <p:nvSpPr>
          <p:cNvPr id="20503" name="Line 23"/>
          <p:cNvSpPr>
            <a:spLocks noChangeShapeType="1"/>
          </p:cNvSpPr>
          <p:nvPr/>
        </p:nvSpPr>
        <p:spPr bwMode="auto">
          <a:xfrm>
            <a:off x="7118350" y="3159125"/>
            <a:ext cx="19050" cy="0"/>
          </a:xfrm>
          <a:prstGeom prst="line">
            <a:avLst/>
          </a:prstGeom>
          <a:noFill/>
          <a:ln w="12700">
            <a:solidFill>
              <a:srgbClr val="000000"/>
            </a:solidFill>
            <a:round/>
            <a:headEnd/>
            <a:tailEnd/>
          </a:ln>
        </p:spPr>
        <p:txBody>
          <a:bodyPr wrap="none" anchor="ctr"/>
          <a:lstStyle/>
          <a:p>
            <a:endParaRPr lang="en-US"/>
          </a:p>
        </p:txBody>
      </p:sp>
      <p:sp>
        <p:nvSpPr>
          <p:cNvPr id="20504" name="Line 24"/>
          <p:cNvSpPr>
            <a:spLocks noChangeShapeType="1"/>
          </p:cNvSpPr>
          <p:nvPr/>
        </p:nvSpPr>
        <p:spPr bwMode="auto">
          <a:xfrm>
            <a:off x="7118350" y="3095625"/>
            <a:ext cx="19050" cy="0"/>
          </a:xfrm>
          <a:prstGeom prst="line">
            <a:avLst/>
          </a:prstGeom>
          <a:noFill/>
          <a:ln w="12700">
            <a:solidFill>
              <a:srgbClr val="000000"/>
            </a:solidFill>
            <a:round/>
            <a:headEnd/>
            <a:tailEnd/>
          </a:ln>
        </p:spPr>
        <p:txBody>
          <a:bodyPr wrap="none" anchor="ctr"/>
          <a:lstStyle/>
          <a:p>
            <a:endParaRPr lang="en-US"/>
          </a:p>
        </p:txBody>
      </p:sp>
      <p:sp>
        <p:nvSpPr>
          <p:cNvPr id="20505" name="Line 25"/>
          <p:cNvSpPr>
            <a:spLocks noChangeShapeType="1"/>
          </p:cNvSpPr>
          <p:nvPr/>
        </p:nvSpPr>
        <p:spPr bwMode="auto">
          <a:xfrm>
            <a:off x="7118350" y="3030538"/>
            <a:ext cx="19050" cy="0"/>
          </a:xfrm>
          <a:prstGeom prst="line">
            <a:avLst/>
          </a:prstGeom>
          <a:noFill/>
          <a:ln w="12700">
            <a:solidFill>
              <a:srgbClr val="000000"/>
            </a:solidFill>
            <a:round/>
            <a:headEnd/>
            <a:tailEnd/>
          </a:ln>
        </p:spPr>
        <p:txBody>
          <a:bodyPr wrap="none" anchor="ctr"/>
          <a:lstStyle/>
          <a:p>
            <a:endParaRPr lang="en-US"/>
          </a:p>
        </p:txBody>
      </p:sp>
      <p:sp>
        <p:nvSpPr>
          <p:cNvPr id="20506" name="Line 26"/>
          <p:cNvSpPr>
            <a:spLocks noChangeShapeType="1"/>
          </p:cNvSpPr>
          <p:nvPr/>
        </p:nvSpPr>
        <p:spPr bwMode="auto">
          <a:xfrm>
            <a:off x="7118350" y="2963863"/>
            <a:ext cx="19050" cy="0"/>
          </a:xfrm>
          <a:prstGeom prst="line">
            <a:avLst/>
          </a:prstGeom>
          <a:noFill/>
          <a:ln w="12700">
            <a:solidFill>
              <a:srgbClr val="000000"/>
            </a:solidFill>
            <a:round/>
            <a:headEnd/>
            <a:tailEnd/>
          </a:ln>
        </p:spPr>
        <p:txBody>
          <a:bodyPr wrap="none" anchor="ctr"/>
          <a:lstStyle/>
          <a:p>
            <a:endParaRPr lang="en-US"/>
          </a:p>
        </p:txBody>
      </p:sp>
      <p:sp>
        <p:nvSpPr>
          <p:cNvPr id="20507" name="Line 27"/>
          <p:cNvSpPr>
            <a:spLocks noChangeShapeType="1"/>
          </p:cNvSpPr>
          <p:nvPr/>
        </p:nvSpPr>
        <p:spPr bwMode="auto">
          <a:xfrm>
            <a:off x="7118350" y="2900363"/>
            <a:ext cx="19050" cy="0"/>
          </a:xfrm>
          <a:prstGeom prst="line">
            <a:avLst/>
          </a:prstGeom>
          <a:noFill/>
          <a:ln w="12700">
            <a:solidFill>
              <a:srgbClr val="000000"/>
            </a:solidFill>
            <a:round/>
            <a:headEnd/>
            <a:tailEnd/>
          </a:ln>
        </p:spPr>
        <p:txBody>
          <a:bodyPr wrap="none" anchor="ctr"/>
          <a:lstStyle/>
          <a:p>
            <a:endParaRPr lang="en-US"/>
          </a:p>
        </p:txBody>
      </p:sp>
      <p:sp>
        <p:nvSpPr>
          <p:cNvPr id="20508" name="Line 28"/>
          <p:cNvSpPr>
            <a:spLocks noChangeShapeType="1"/>
          </p:cNvSpPr>
          <p:nvPr/>
        </p:nvSpPr>
        <p:spPr bwMode="auto">
          <a:xfrm>
            <a:off x="7118350" y="2836863"/>
            <a:ext cx="19050" cy="0"/>
          </a:xfrm>
          <a:prstGeom prst="line">
            <a:avLst/>
          </a:prstGeom>
          <a:noFill/>
          <a:ln w="12700">
            <a:solidFill>
              <a:srgbClr val="000000"/>
            </a:solidFill>
            <a:round/>
            <a:headEnd/>
            <a:tailEnd/>
          </a:ln>
        </p:spPr>
        <p:txBody>
          <a:bodyPr wrap="none" anchor="ctr"/>
          <a:lstStyle/>
          <a:p>
            <a:endParaRPr lang="en-US"/>
          </a:p>
        </p:txBody>
      </p:sp>
      <p:sp>
        <p:nvSpPr>
          <p:cNvPr id="20509" name="Line 29"/>
          <p:cNvSpPr>
            <a:spLocks noChangeShapeType="1"/>
          </p:cNvSpPr>
          <p:nvPr/>
        </p:nvSpPr>
        <p:spPr bwMode="auto">
          <a:xfrm>
            <a:off x="7118350" y="2770188"/>
            <a:ext cx="19050" cy="0"/>
          </a:xfrm>
          <a:prstGeom prst="line">
            <a:avLst/>
          </a:prstGeom>
          <a:noFill/>
          <a:ln w="12700">
            <a:solidFill>
              <a:srgbClr val="000000"/>
            </a:solidFill>
            <a:round/>
            <a:headEnd/>
            <a:tailEnd/>
          </a:ln>
        </p:spPr>
        <p:txBody>
          <a:bodyPr wrap="none" anchor="ctr"/>
          <a:lstStyle/>
          <a:p>
            <a:endParaRPr lang="en-US"/>
          </a:p>
        </p:txBody>
      </p:sp>
      <p:sp>
        <p:nvSpPr>
          <p:cNvPr id="20510" name="Line 30"/>
          <p:cNvSpPr>
            <a:spLocks noChangeShapeType="1"/>
          </p:cNvSpPr>
          <p:nvPr/>
        </p:nvSpPr>
        <p:spPr bwMode="auto">
          <a:xfrm>
            <a:off x="7118350" y="2703513"/>
            <a:ext cx="19050" cy="0"/>
          </a:xfrm>
          <a:prstGeom prst="line">
            <a:avLst/>
          </a:prstGeom>
          <a:noFill/>
          <a:ln w="12700">
            <a:solidFill>
              <a:srgbClr val="000000"/>
            </a:solidFill>
            <a:round/>
            <a:headEnd/>
            <a:tailEnd/>
          </a:ln>
        </p:spPr>
        <p:txBody>
          <a:bodyPr wrap="none" anchor="ctr"/>
          <a:lstStyle/>
          <a:p>
            <a:endParaRPr lang="en-US"/>
          </a:p>
        </p:txBody>
      </p:sp>
      <p:sp>
        <p:nvSpPr>
          <p:cNvPr id="20511" name="Line 31"/>
          <p:cNvSpPr>
            <a:spLocks noChangeShapeType="1"/>
          </p:cNvSpPr>
          <p:nvPr/>
        </p:nvSpPr>
        <p:spPr bwMode="auto">
          <a:xfrm>
            <a:off x="7118350" y="2638425"/>
            <a:ext cx="19050" cy="0"/>
          </a:xfrm>
          <a:prstGeom prst="line">
            <a:avLst/>
          </a:prstGeom>
          <a:noFill/>
          <a:ln w="12700">
            <a:solidFill>
              <a:srgbClr val="000000"/>
            </a:solidFill>
            <a:round/>
            <a:headEnd/>
            <a:tailEnd/>
          </a:ln>
        </p:spPr>
        <p:txBody>
          <a:bodyPr wrap="none" anchor="ctr"/>
          <a:lstStyle/>
          <a:p>
            <a:endParaRPr lang="en-US"/>
          </a:p>
        </p:txBody>
      </p:sp>
      <p:sp>
        <p:nvSpPr>
          <p:cNvPr id="20512" name="Line 32"/>
          <p:cNvSpPr>
            <a:spLocks noChangeShapeType="1"/>
          </p:cNvSpPr>
          <p:nvPr/>
        </p:nvSpPr>
        <p:spPr bwMode="auto">
          <a:xfrm>
            <a:off x="7118350" y="2576513"/>
            <a:ext cx="19050" cy="0"/>
          </a:xfrm>
          <a:prstGeom prst="line">
            <a:avLst/>
          </a:prstGeom>
          <a:noFill/>
          <a:ln w="12700">
            <a:solidFill>
              <a:srgbClr val="000000"/>
            </a:solidFill>
            <a:round/>
            <a:headEnd/>
            <a:tailEnd/>
          </a:ln>
        </p:spPr>
        <p:txBody>
          <a:bodyPr wrap="none" anchor="ctr"/>
          <a:lstStyle/>
          <a:p>
            <a:endParaRPr lang="en-US"/>
          </a:p>
        </p:txBody>
      </p:sp>
      <p:sp>
        <p:nvSpPr>
          <p:cNvPr id="20513" name="Line 33"/>
          <p:cNvSpPr>
            <a:spLocks noChangeShapeType="1"/>
          </p:cNvSpPr>
          <p:nvPr/>
        </p:nvSpPr>
        <p:spPr bwMode="auto">
          <a:xfrm>
            <a:off x="7118350" y="2511425"/>
            <a:ext cx="19050" cy="0"/>
          </a:xfrm>
          <a:prstGeom prst="line">
            <a:avLst/>
          </a:prstGeom>
          <a:noFill/>
          <a:ln w="12700">
            <a:solidFill>
              <a:srgbClr val="000000"/>
            </a:solidFill>
            <a:round/>
            <a:headEnd/>
            <a:tailEnd/>
          </a:ln>
        </p:spPr>
        <p:txBody>
          <a:bodyPr wrap="none" anchor="ctr"/>
          <a:lstStyle/>
          <a:p>
            <a:endParaRPr lang="en-US"/>
          </a:p>
        </p:txBody>
      </p:sp>
      <p:sp>
        <p:nvSpPr>
          <p:cNvPr id="20514" name="Line 34"/>
          <p:cNvSpPr>
            <a:spLocks noChangeShapeType="1"/>
          </p:cNvSpPr>
          <p:nvPr/>
        </p:nvSpPr>
        <p:spPr bwMode="auto">
          <a:xfrm>
            <a:off x="7118350" y="2443163"/>
            <a:ext cx="19050" cy="0"/>
          </a:xfrm>
          <a:prstGeom prst="line">
            <a:avLst/>
          </a:prstGeom>
          <a:noFill/>
          <a:ln w="12700">
            <a:solidFill>
              <a:srgbClr val="000000"/>
            </a:solidFill>
            <a:round/>
            <a:headEnd/>
            <a:tailEnd/>
          </a:ln>
        </p:spPr>
        <p:txBody>
          <a:bodyPr wrap="none" anchor="ctr"/>
          <a:lstStyle/>
          <a:p>
            <a:endParaRPr lang="en-US"/>
          </a:p>
        </p:txBody>
      </p:sp>
      <p:sp>
        <p:nvSpPr>
          <p:cNvPr id="20515" name="Line 35"/>
          <p:cNvSpPr>
            <a:spLocks noChangeShapeType="1"/>
          </p:cNvSpPr>
          <p:nvPr/>
        </p:nvSpPr>
        <p:spPr bwMode="auto">
          <a:xfrm>
            <a:off x="7118350" y="2378075"/>
            <a:ext cx="19050" cy="0"/>
          </a:xfrm>
          <a:prstGeom prst="line">
            <a:avLst/>
          </a:prstGeom>
          <a:noFill/>
          <a:ln w="12700">
            <a:solidFill>
              <a:srgbClr val="000000"/>
            </a:solidFill>
            <a:round/>
            <a:headEnd/>
            <a:tailEnd/>
          </a:ln>
        </p:spPr>
        <p:txBody>
          <a:bodyPr wrap="none" anchor="ctr"/>
          <a:lstStyle/>
          <a:p>
            <a:endParaRPr lang="en-US"/>
          </a:p>
        </p:txBody>
      </p:sp>
      <p:sp>
        <p:nvSpPr>
          <p:cNvPr id="20516" name="Line 36"/>
          <p:cNvSpPr>
            <a:spLocks noChangeShapeType="1"/>
          </p:cNvSpPr>
          <p:nvPr/>
        </p:nvSpPr>
        <p:spPr bwMode="auto">
          <a:xfrm>
            <a:off x="7118350" y="2314575"/>
            <a:ext cx="19050" cy="0"/>
          </a:xfrm>
          <a:prstGeom prst="line">
            <a:avLst/>
          </a:prstGeom>
          <a:noFill/>
          <a:ln w="12700">
            <a:solidFill>
              <a:srgbClr val="000000"/>
            </a:solidFill>
            <a:round/>
            <a:headEnd/>
            <a:tailEnd/>
          </a:ln>
        </p:spPr>
        <p:txBody>
          <a:bodyPr wrap="none" anchor="ctr"/>
          <a:lstStyle/>
          <a:p>
            <a:endParaRPr lang="en-US"/>
          </a:p>
        </p:txBody>
      </p:sp>
      <p:sp>
        <p:nvSpPr>
          <p:cNvPr id="20517" name="Line 37"/>
          <p:cNvSpPr>
            <a:spLocks noChangeShapeType="1"/>
          </p:cNvSpPr>
          <p:nvPr/>
        </p:nvSpPr>
        <p:spPr bwMode="auto">
          <a:xfrm>
            <a:off x="7118350" y="2251075"/>
            <a:ext cx="19050" cy="0"/>
          </a:xfrm>
          <a:prstGeom prst="line">
            <a:avLst/>
          </a:prstGeom>
          <a:noFill/>
          <a:ln w="12700">
            <a:solidFill>
              <a:srgbClr val="000000"/>
            </a:solidFill>
            <a:round/>
            <a:headEnd/>
            <a:tailEnd/>
          </a:ln>
        </p:spPr>
        <p:txBody>
          <a:bodyPr wrap="none" anchor="ctr"/>
          <a:lstStyle/>
          <a:p>
            <a:endParaRPr lang="en-US"/>
          </a:p>
        </p:txBody>
      </p:sp>
      <p:sp>
        <p:nvSpPr>
          <p:cNvPr id="20518" name="Line 38"/>
          <p:cNvSpPr>
            <a:spLocks noChangeShapeType="1"/>
          </p:cNvSpPr>
          <p:nvPr/>
        </p:nvSpPr>
        <p:spPr bwMode="auto">
          <a:xfrm>
            <a:off x="7118350" y="2182813"/>
            <a:ext cx="19050" cy="0"/>
          </a:xfrm>
          <a:prstGeom prst="line">
            <a:avLst/>
          </a:prstGeom>
          <a:noFill/>
          <a:ln w="12700">
            <a:solidFill>
              <a:srgbClr val="000000"/>
            </a:solidFill>
            <a:round/>
            <a:headEnd/>
            <a:tailEnd/>
          </a:ln>
        </p:spPr>
        <p:txBody>
          <a:bodyPr wrap="none" anchor="ctr"/>
          <a:lstStyle/>
          <a:p>
            <a:endParaRPr lang="en-US"/>
          </a:p>
        </p:txBody>
      </p:sp>
      <p:sp>
        <p:nvSpPr>
          <p:cNvPr id="20519" name="Line 39"/>
          <p:cNvSpPr>
            <a:spLocks noChangeShapeType="1"/>
          </p:cNvSpPr>
          <p:nvPr/>
        </p:nvSpPr>
        <p:spPr bwMode="auto">
          <a:xfrm>
            <a:off x="7118350" y="2116138"/>
            <a:ext cx="19050" cy="0"/>
          </a:xfrm>
          <a:prstGeom prst="line">
            <a:avLst/>
          </a:prstGeom>
          <a:noFill/>
          <a:ln w="12700">
            <a:solidFill>
              <a:srgbClr val="000000"/>
            </a:solidFill>
            <a:round/>
            <a:headEnd/>
            <a:tailEnd/>
          </a:ln>
        </p:spPr>
        <p:txBody>
          <a:bodyPr wrap="none" anchor="ctr"/>
          <a:lstStyle/>
          <a:p>
            <a:endParaRPr lang="en-US"/>
          </a:p>
        </p:txBody>
      </p:sp>
      <p:sp>
        <p:nvSpPr>
          <p:cNvPr id="20520" name="Line 40"/>
          <p:cNvSpPr>
            <a:spLocks noChangeShapeType="1"/>
          </p:cNvSpPr>
          <p:nvPr/>
        </p:nvSpPr>
        <p:spPr bwMode="auto">
          <a:xfrm>
            <a:off x="7118350" y="1793875"/>
            <a:ext cx="19050" cy="0"/>
          </a:xfrm>
          <a:prstGeom prst="line">
            <a:avLst/>
          </a:prstGeom>
          <a:noFill/>
          <a:ln w="12700">
            <a:solidFill>
              <a:srgbClr val="000000"/>
            </a:solidFill>
            <a:round/>
            <a:headEnd/>
            <a:tailEnd/>
          </a:ln>
        </p:spPr>
        <p:txBody>
          <a:bodyPr wrap="none" anchor="ctr"/>
          <a:lstStyle/>
          <a:p>
            <a:endParaRPr lang="en-US"/>
          </a:p>
        </p:txBody>
      </p:sp>
      <p:sp>
        <p:nvSpPr>
          <p:cNvPr id="20521" name="Line 41"/>
          <p:cNvSpPr>
            <a:spLocks noChangeShapeType="1"/>
          </p:cNvSpPr>
          <p:nvPr/>
        </p:nvSpPr>
        <p:spPr bwMode="auto">
          <a:xfrm>
            <a:off x="7118350" y="1728788"/>
            <a:ext cx="19050" cy="0"/>
          </a:xfrm>
          <a:prstGeom prst="line">
            <a:avLst/>
          </a:prstGeom>
          <a:noFill/>
          <a:ln w="12700">
            <a:solidFill>
              <a:srgbClr val="000000"/>
            </a:solidFill>
            <a:round/>
            <a:headEnd/>
            <a:tailEnd/>
          </a:ln>
        </p:spPr>
        <p:txBody>
          <a:bodyPr wrap="none" anchor="ctr"/>
          <a:lstStyle/>
          <a:p>
            <a:endParaRPr lang="en-US"/>
          </a:p>
        </p:txBody>
      </p:sp>
      <p:sp>
        <p:nvSpPr>
          <p:cNvPr id="20522" name="Line 42"/>
          <p:cNvSpPr>
            <a:spLocks noChangeShapeType="1"/>
          </p:cNvSpPr>
          <p:nvPr/>
        </p:nvSpPr>
        <p:spPr bwMode="auto">
          <a:xfrm>
            <a:off x="7118350" y="1663700"/>
            <a:ext cx="19050" cy="0"/>
          </a:xfrm>
          <a:prstGeom prst="line">
            <a:avLst/>
          </a:prstGeom>
          <a:noFill/>
          <a:ln w="12700">
            <a:solidFill>
              <a:srgbClr val="000000"/>
            </a:solidFill>
            <a:round/>
            <a:headEnd/>
            <a:tailEnd/>
          </a:ln>
        </p:spPr>
        <p:txBody>
          <a:bodyPr wrap="none" anchor="ctr"/>
          <a:lstStyle/>
          <a:p>
            <a:endParaRPr lang="en-US"/>
          </a:p>
        </p:txBody>
      </p:sp>
      <p:sp>
        <p:nvSpPr>
          <p:cNvPr id="20523" name="Line 43"/>
          <p:cNvSpPr>
            <a:spLocks noChangeShapeType="1"/>
          </p:cNvSpPr>
          <p:nvPr/>
        </p:nvSpPr>
        <p:spPr bwMode="auto">
          <a:xfrm flipV="1">
            <a:off x="7142163" y="4260850"/>
            <a:ext cx="0" cy="44450"/>
          </a:xfrm>
          <a:prstGeom prst="line">
            <a:avLst/>
          </a:prstGeom>
          <a:noFill/>
          <a:ln w="12700">
            <a:solidFill>
              <a:srgbClr val="000000"/>
            </a:solidFill>
            <a:round/>
            <a:headEnd/>
            <a:tailEnd/>
          </a:ln>
        </p:spPr>
        <p:txBody>
          <a:bodyPr wrap="none" anchor="ctr"/>
          <a:lstStyle/>
          <a:p>
            <a:endParaRPr lang="en-US"/>
          </a:p>
        </p:txBody>
      </p:sp>
      <p:sp>
        <p:nvSpPr>
          <p:cNvPr id="20524" name="Line 44"/>
          <p:cNvSpPr>
            <a:spLocks noChangeShapeType="1"/>
          </p:cNvSpPr>
          <p:nvPr/>
        </p:nvSpPr>
        <p:spPr bwMode="auto">
          <a:xfrm flipV="1">
            <a:off x="7251700" y="4260850"/>
            <a:ext cx="0" cy="44450"/>
          </a:xfrm>
          <a:prstGeom prst="line">
            <a:avLst/>
          </a:prstGeom>
          <a:noFill/>
          <a:ln w="12700">
            <a:solidFill>
              <a:srgbClr val="000000"/>
            </a:solidFill>
            <a:round/>
            <a:headEnd/>
            <a:tailEnd/>
          </a:ln>
        </p:spPr>
        <p:txBody>
          <a:bodyPr wrap="none" anchor="ctr"/>
          <a:lstStyle/>
          <a:p>
            <a:endParaRPr lang="en-US"/>
          </a:p>
        </p:txBody>
      </p:sp>
      <p:sp>
        <p:nvSpPr>
          <p:cNvPr id="20525" name="Line 45"/>
          <p:cNvSpPr>
            <a:spLocks noChangeShapeType="1"/>
          </p:cNvSpPr>
          <p:nvPr/>
        </p:nvSpPr>
        <p:spPr bwMode="auto">
          <a:xfrm flipV="1">
            <a:off x="7358063" y="4260850"/>
            <a:ext cx="0" cy="44450"/>
          </a:xfrm>
          <a:prstGeom prst="line">
            <a:avLst/>
          </a:prstGeom>
          <a:noFill/>
          <a:ln w="12700">
            <a:solidFill>
              <a:srgbClr val="000000"/>
            </a:solidFill>
            <a:round/>
            <a:headEnd/>
            <a:tailEnd/>
          </a:ln>
        </p:spPr>
        <p:txBody>
          <a:bodyPr wrap="none" anchor="ctr"/>
          <a:lstStyle/>
          <a:p>
            <a:endParaRPr lang="en-US"/>
          </a:p>
        </p:txBody>
      </p:sp>
      <p:sp>
        <p:nvSpPr>
          <p:cNvPr id="20526" name="Line 46"/>
          <p:cNvSpPr>
            <a:spLocks noChangeShapeType="1"/>
          </p:cNvSpPr>
          <p:nvPr/>
        </p:nvSpPr>
        <p:spPr bwMode="auto">
          <a:xfrm flipV="1">
            <a:off x="7469188" y="4260850"/>
            <a:ext cx="0" cy="44450"/>
          </a:xfrm>
          <a:prstGeom prst="line">
            <a:avLst/>
          </a:prstGeom>
          <a:noFill/>
          <a:ln w="12700">
            <a:solidFill>
              <a:srgbClr val="000000"/>
            </a:solidFill>
            <a:round/>
            <a:headEnd/>
            <a:tailEnd/>
          </a:ln>
        </p:spPr>
        <p:txBody>
          <a:bodyPr wrap="none" anchor="ctr"/>
          <a:lstStyle/>
          <a:p>
            <a:endParaRPr lang="en-US"/>
          </a:p>
        </p:txBody>
      </p:sp>
      <p:sp>
        <p:nvSpPr>
          <p:cNvPr id="20527" name="Line 47"/>
          <p:cNvSpPr>
            <a:spLocks noChangeShapeType="1"/>
          </p:cNvSpPr>
          <p:nvPr/>
        </p:nvSpPr>
        <p:spPr bwMode="auto">
          <a:xfrm flipV="1">
            <a:off x="7580313" y="4260850"/>
            <a:ext cx="0" cy="44450"/>
          </a:xfrm>
          <a:prstGeom prst="line">
            <a:avLst/>
          </a:prstGeom>
          <a:noFill/>
          <a:ln w="12700">
            <a:solidFill>
              <a:srgbClr val="000000"/>
            </a:solidFill>
            <a:round/>
            <a:headEnd/>
            <a:tailEnd/>
          </a:ln>
        </p:spPr>
        <p:txBody>
          <a:bodyPr wrap="none" anchor="ctr"/>
          <a:lstStyle/>
          <a:p>
            <a:endParaRPr lang="en-US"/>
          </a:p>
        </p:txBody>
      </p:sp>
      <p:sp>
        <p:nvSpPr>
          <p:cNvPr id="20528" name="Line 48"/>
          <p:cNvSpPr>
            <a:spLocks noChangeShapeType="1"/>
          </p:cNvSpPr>
          <p:nvPr/>
        </p:nvSpPr>
        <p:spPr bwMode="auto">
          <a:xfrm flipV="1">
            <a:off x="7686675" y="4260850"/>
            <a:ext cx="0" cy="44450"/>
          </a:xfrm>
          <a:prstGeom prst="line">
            <a:avLst/>
          </a:prstGeom>
          <a:noFill/>
          <a:ln w="12700">
            <a:solidFill>
              <a:srgbClr val="000000"/>
            </a:solidFill>
            <a:round/>
            <a:headEnd/>
            <a:tailEnd/>
          </a:ln>
        </p:spPr>
        <p:txBody>
          <a:bodyPr wrap="none" anchor="ctr"/>
          <a:lstStyle/>
          <a:p>
            <a:endParaRPr lang="en-US"/>
          </a:p>
        </p:txBody>
      </p:sp>
      <p:sp>
        <p:nvSpPr>
          <p:cNvPr id="20529" name="Line 49"/>
          <p:cNvSpPr>
            <a:spLocks noChangeShapeType="1"/>
          </p:cNvSpPr>
          <p:nvPr/>
        </p:nvSpPr>
        <p:spPr bwMode="auto">
          <a:xfrm flipV="1">
            <a:off x="7794625" y="4260850"/>
            <a:ext cx="0" cy="44450"/>
          </a:xfrm>
          <a:prstGeom prst="line">
            <a:avLst/>
          </a:prstGeom>
          <a:noFill/>
          <a:ln w="12700">
            <a:solidFill>
              <a:srgbClr val="000000"/>
            </a:solidFill>
            <a:round/>
            <a:headEnd/>
            <a:tailEnd/>
          </a:ln>
        </p:spPr>
        <p:txBody>
          <a:bodyPr wrap="none" anchor="ctr"/>
          <a:lstStyle/>
          <a:p>
            <a:endParaRPr lang="en-US"/>
          </a:p>
        </p:txBody>
      </p:sp>
      <p:sp>
        <p:nvSpPr>
          <p:cNvPr id="20530" name="Line 50"/>
          <p:cNvSpPr>
            <a:spLocks noChangeShapeType="1"/>
          </p:cNvSpPr>
          <p:nvPr/>
        </p:nvSpPr>
        <p:spPr bwMode="auto">
          <a:xfrm flipV="1">
            <a:off x="7902575" y="4260850"/>
            <a:ext cx="0" cy="44450"/>
          </a:xfrm>
          <a:prstGeom prst="line">
            <a:avLst/>
          </a:prstGeom>
          <a:noFill/>
          <a:ln w="12700">
            <a:solidFill>
              <a:srgbClr val="000000"/>
            </a:solidFill>
            <a:round/>
            <a:headEnd/>
            <a:tailEnd/>
          </a:ln>
        </p:spPr>
        <p:txBody>
          <a:bodyPr wrap="none" anchor="ctr"/>
          <a:lstStyle/>
          <a:p>
            <a:endParaRPr lang="en-US"/>
          </a:p>
        </p:txBody>
      </p:sp>
      <p:sp>
        <p:nvSpPr>
          <p:cNvPr id="20531" name="Line 51"/>
          <p:cNvSpPr>
            <a:spLocks noChangeShapeType="1"/>
          </p:cNvSpPr>
          <p:nvPr/>
        </p:nvSpPr>
        <p:spPr bwMode="auto">
          <a:xfrm flipV="1">
            <a:off x="8012113" y="4260850"/>
            <a:ext cx="0" cy="44450"/>
          </a:xfrm>
          <a:prstGeom prst="line">
            <a:avLst/>
          </a:prstGeom>
          <a:noFill/>
          <a:ln w="12700">
            <a:solidFill>
              <a:srgbClr val="000000"/>
            </a:solidFill>
            <a:round/>
            <a:headEnd/>
            <a:tailEnd/>
          </a:ln>
        </p:spPr>
        <p:txBody>
          <a:bodyPr wrap="none" anchor="ctr"/>
          <a:lstStyle/>
          <a:p>
            <a:endParaRPr lang="en-US"/>
          </a:p>
        </p:txBody>
      </p:sp>
      <p:sp>
        <p:nvSpPr>
          <p:cNvPr id="20532" name="Line 52"/>
          <p:cNvSpPr>
            <a:spLocks noChangeShapeType="1"/>
          </p:cNvSpPr>
          <p:nvPr/>
        </p:nvSpPr>
        <p:spPr bwMode="auto">
          <a:xfrm flipV="1">
            <a:off x="8118475" y="4260850"/>
            <a:ext cx="0" cy="44450"/>
          </a:xfrm>
          <a:prstGeom prst="line">
            <a:avLst/>
          </a:prstGeom>
          <a:noFill/>
          <a:ln w="12700">
            <a:solidFill>
              <a:srgbClr val="000000"/>
            </a:solidFill>
            <a:round/>
            <a:headEnd/>
            <a:tailEnd/>
          </a:ln>
        </p:spPr>
        <p:txBody>
          <a:bodyPr wrap="none" anchor="ctr"/>
          <a:lstStyle/>
          <a:p>
            <a:endParaRPr lang="en-US"/>
          </a:p>
        </p:txBody>
      </p:sp>
      <p:sp>
        <p:nvSpPr>
          <p:cNvPr id="20533" name="Line 53"/>
          <p:cNvSpPr>
            <a:spLocks noChangeShapeType="1"/>
          </p:cNvSpPr>
          <p:nvPr/>
        </p:nvSpPr>
        <p:spPr bwMode="auto">
          <a:xfrm flipV="1">
            <a:off x="8228013" y="4260850"/>
            <a:ext cx="0" cy="44450"/>
          </a:xfrm>
          <a:prstGeom prst="line">
            <a:avLst/>
          </a:prstGeom>
          <a:noFill/>
          <a:ln w="12700">
            <a:solidFill>
              <a:srgbClr val="000000"/>
            </a:solidFill>
            <a:round/>
            <a:headEnd/>
            <a:tailEnd/>
          </a:ln>
        </p:spPr>
        <p:txBody>
          <a:bodyPr wrap="none" anchor="ctr"/>
          <a:lstStyle/>
          <a:p>
            <a:endParaRPr lang="en-US"/>
          </a:p>
        </p:txBody>
      </p:sp>
      <p:sp>
        <p:nvSpPr>
          <p:cNvPr id="20534" name="Line 54"/>
          <p:cNvSpPr>
            <a:spLocks noChangeShapeType="1"/>
          </p:cNvSpPr>
          <p:nvPr/>
        </p:nvSpPr>
        <p:spPr bwMode="auto">
          <a:xfrm flipV="1">
            <a:off x="8334375" y="4260850"/>
            <a:ext cx="0" cy="44450"/>
          </a:xfrm>
          <a:prstGeom prst="line">
            <a:avLst/>
          </a:prstGeom>
          <a:noFill/>
          <a:ln w="12700">
            <a:solidFill>
              <a:srgbClr val="000000"/>
            </a:solidFill>
            <a:round/>
            <a:headEnd/>
            <a:tailEnd/>
          </a:ln>
        </p:spPr>
        <p:txBody>
          <a:bodyPr wrap="none" anchor="ctr"/>
          <a:lstStyle/>
          <a:p>
            <a:endParaRPr lang="en-US"/>
          </a:p>
        </p:txBody>
      </p:sp>
      <p:sp>
        <p:nvSpPr>
          <p:cNvPr id="20535" name="Line 55"/>
          <p:cNvSpPr>
            <a:spLocks noChangeShapeType="1"/>
          </p:cNvSpPr>
          <p:nvPr/>
        </p:nvSpPr>
        <p:spPr bwMode="auto">
          <a:xfrm flipV="1">
            <a:off x="8445500" y="4260850"/>
            <a:ext cx="0" cy="44450"/>
          </a:xfrm>
          <a:prstGeom prst="line">
            <a:avLst/>
          </a:prstGeom>
          <a:noFill/>
          <a:ln w="12700">
            <a:solidFill>
              <a:srgbClr val="000000"/>
            </a:solidFill>
            <a:round/>
            <a:headEnd/>
            <a:tailEnd/>
          </a:ln>
        </p:spPr>
        <p:txBody>
          <a:bodyPr wrap="none" anchor="ctr"/>
          <a:lstStyle/>
          <a:p>
            <a:endParaRPr lang="en-US"/>
          </a:p>
        </p:txBody>
      </p:sp>
      <p:sp>
        <p:nvSpPr>
          <p:cNvPr id="20536" name="Line 56"/>
          <p:cNvSpPr>
            <a:spLocks noChangeShapeType="1"/>
          </p:cNvSpPr>
          <p:nvPr/>
        </p:nvSpPr>
        <p:spPr bwMode="auto">
          <a:xfrm flipV="1">
            <a:off x="8553450" y="4260850"/>
            <a:ext cx="0" cy="44450"/>
          </a:xfrm>
          <a:prstGeom prst="line">
            <a:avLst/>
          </a:prstGeom>
          <a:noFill/>
          <a:ln w="12700">
            <a:solidFill>
              <a:srgbClr val="000000"/>
            </a:solidFill>
            <a:round/>
            <a:headEnd/>
            <a:tailEnd/>
          </a:ln>
        </p:spPr>
        <p:txBody>
          <a:bodyPr wrap="none" anchor="ctr"/>
          <a:lstStyle/>
          <a:p>
            <a:endParaRPr lang="en-US"/>
          </a:p>
        </p:txBody>
      </p:sp>
      <p:sp>
        <p:nvSpPr>
          <p:cNvPr id="20537" name="Line 57"/>
          <p:cNvSpPr>
            <a:spLocks noChangeShapeType="1"/>
          </p:cNvSpPr>
          <p:nvPr/>
        </p:nvSpPr>
        <p:spPr bwMode="auto">
          <a:xfrm flipV="1">
            <a:off x="8659813" y="4260850"/>
            <a:ext cx="0" cy="44450"/>
          </a:xfrm>
          <a:prstGeom prst="line">
            <a:avLst/>
          </a:prstGeom>
          <a:noFill/>
          <a:ln w="12700">
            <a:solidFill>
              <a:srgbClr val="000000"/>
            </a:solidFill>
            <a:round/>
            <a:headEnd/>
            <a:tailEnd/>
          </a:ln>
        </p:spPr>
        <p:txBody>
          <a:bodyPr wrap="none" anchor="ctr"/>
          <a:lstStyle/>
          <a:p>
            <a:endParaRPr lang="en-US"/>
          </a:p>
        </p:txBody>
      </p:sp>
      <p:sp>
        <p:nvSpPr>
          <p:cNvPr id="20538" name="Line 58"/>
          <p:cNvSpPr>
            <a:spLocks noChangeShapeType="1"/>
          </p:cNvSpPr>
          <p:nvPr/>
        </p:nvSpPr>
        <p:spPr bwMode="auto">
          <a:xfrm flipV="1">
            <a:off x="8767763" y="4260850"/>
            <a:ext cx="0" cy="44450"/>
          </a:xfrm>
          <a:prstGeom prst="line">
            <a:avLst/>
          </a:prstGeom>
          <a:noFill/>
          <a:ln w="12700">
            <a:solidFill>
              <a:srgbClr val="000000"/>
            </a:solidFill>
            <a:round/>
            <a:headEnd/>
            <a:tailEnd/>
          </a:ln>
        </p:spPr>
        <p:txBody>
          <a:bodyPr wrap="none" anchor="ctr"/>
          <a:lstStyle/>
          <a:p>
            <a:endParaRPr lang="en-US"/>
          </a:p>
        </p:txBody>
      </p:sp>
      <p:sp>
        <p:nvSpPr>
          <p:cNvPr id="20539" name="Line 59"/>
          <p:cNvSpPr>
            <a:spLocks noChangeShapeType="1"/>
          </p:cNvSpPr>
          <p:nvPr/>
        </p:nvSpPr>
        <p:spPr bwMode="auto">
          <a:xfrm flipV="1">
            <a:off x="8880475" y="4260850"/>
            <a:ext cx="0" cy="44450"/>
          </a:xfrm>
          <a:prstGeom prst="line">
            <a:avLst/>
          </a:prstGeom>
          <a:noFill/>
          <a:ln w="12700">
            <a:solidFill>
              <a:srgbClr val="000000"/>
            </a:solidFill>
            <a:round/>
            <a:headEnd/>
            <a:tailEnd/>
          </a:ln>
        </p:spPr>
        <p:txBody>
          <a:bodyPr wrap="none" anchor="ctr"/>
          <a:lstStyle/>
          <a:p>
            <a:endParaRPr lang="en-US"/>
          </a:p>
        </p:txBody>
      </p:sp>
      <p:sp>
        <p:nvSpPr>
          <p:cNvPr id="20540" name="Line 60"/>
          <p:cNvSpPr>
            <a:spLocks noChangeShapeType="1"/>
          </p:cNvSpPr>
          <p:nvPr/>
        </p:nvSpPr>
        <p:spPr bwMode="auto">
          <a:xfrm flipV="1">
            <a:off x="8988425" y="4260850"/>
            <a:ext cx="0" cy="44450"/>
          </a:xfrm>
          <a:prstGeom prst="line">
            <a:avLst/>
          </a:prstGeom>
          <a:noFill/>
          <a:ln w="12700">
            <a:solidFill>
              <a:srgbClr val="000000"/>
            </a:solidFill>
            <a:round/>
            <a:headEnd/>
            <a:tailEnd/>
          </a:ln>
        </p:spPr>
        <p:txBody>
          <a:bodyPr wrap="none" anchor="ctr"/>
          <a:lstStyle/>
          <a:p>
            <a:endParaRPr lang="en-US"/>
          </a:p>
        </p:txBody>
      </p:sp>
      <p:sp>
        <p:nvSpPr>
          <p:cNvPr id="20541" name="Line 61"/>
          <p:cNvSpPr>
            <a:spLocks noChangeShapeType="1"/>
          </p:cNvSpPr>
          <p:nvPr/>
        </p:nvSpPr>
        <p:spPr bwMode="auto">
          <a:xfrm flipV="1">
            <a:off x="9094788" y="4260850"/>
            <a:ext cx="0" cy="44450"/>
          </a:xfrm>
          <a:prstGeom prst="line">
            <a:avLst/>
          </a:prstGeom>
          <a:noFill/>
          <a:ln w="12700">
            <a:solidFill>
              <a:srgbClr val="000000"/>
            </a:solidFill>
            <a:round/>
            <a:headEnd/>
            <a:tailEnd/>
          </a:ln>
        </p:spPr>
        <p:txBody>
          <a:bodyPr wrap="none" anchor="ctr"/>
          <a:lstStyle/>
          <a:p>
            <a:endParaRPr lang="en-US"/>
          </a:p>
        </p:txBody>
      </p:sp>
      <p:sp>
        <p:nvSpPr>
          <p:cNvPr id="20542" name="Line 62"/>
          <p:cNvSpPr>
            <a:spLocks noChangeShapeType="1"/>
          </p:cNvSpPr>
          <p:nvPr/>
        </p:nvSpPr>
        <p:spPr bwMode="auto">
          <a:xfrm flipV="1">
            <a:off x="9202738" y="4260850"/>
            <a:ext cx="0" cy="44450"/>
          </a:xfrm>
          <a:prstGeom prst="line">
            <a:avLst/>
          </a:prstGeom>
          <a:noFill/>
          <a:ln w="12700">
            <a:solidFill>
              <a:srgbClr val="000000"/>
            </a:solidFill>
            <a:round/>
            <a:headEnd/>
            <a:tailEnd/>
          </a:ln>
        </p:spPr>
        <p:txBody>
          <a:bodyPr wrap="none" anchor="ctr"/>
          <a:lstStyle/>
          <a:p>
            <a:endParaRPr lang="en-US"/>
          </a:p>
        </p:txBody>
      </p:sp>
      <p:sp>
        <p:nvSpPr>
          <p:cNvPr id="20543" name="Line 63"/>
          <p:cNvSpPr>
            <a:spLocks noChangeShapeType="1"/>
          </p:cNvSpPr>
          <p:nvPr/>
        </p:nvSpPr>
        <p:spPr bwMode="auto">
          <a:xfrm flipV="1">
            <a:off x="9313863" y="4260850"/>
            <a:ext cx="0" cy="44450"/>
          </a:xfrm>
          <a:prstGeom prst="line">
            <a:avLst/>
          </a:prstGeom>
          <a:noFill/>
          <a:ln w="12700">
            <a:solidFill>
              <a:srgbClr val="000000"/>
            </a:solidFill>
            <a:round/>
            <a:headEnd/>
            <a:tailEnd/>
          </a:ln>
        </p:spPr>
        <p:txBody>
          <a:bodyPr wrap="none" anchor="ctr"/>
          <a:lstStyle/>
          <a:p>
            <a:endParaRPr lang="en-US"/>
          </a:p>
        </p:txBody>
      </p:sp>
      <p:sp>
        <p:nvSpPr>
          <p:cNvPr id="20544" name="Line 64"/>
          <p:cNvSpPr>
            <a:spLocks noChangeShapeType="1"/>
          </p:cNvSpPr>
          <p:nvPr/>
        </p:nvSpPr>
        <p:spPr bwMode="auto">
          <a:xfrm flipV="1">
            <a:off x="9420225" y="4260850"/>
            <a:ext cx="0" cy="44450"/>
          </a:xfrm>
          <a:prstGeom prst="line">
            <a:avLst/>
          </a:prstGeom>
          <a:noFill/>
          <a:ln w="12700">
            <a:solidFill>
              <a:srgbClr val="000000"/>
            </a:solidFill>
            <a:round/>
            <a:headEnd/>
            <a:tailEnd/>
          </a:ln>
        </p:spPr>
        <p:txBody>
          <a:bodyPr wrap="none" anchor="ctr"/>
          <a:lstStyle/>
          <a:p>
            <a:endParaRPr lang="en-US"/>
          </a:p>
        </p:txBody>
      </p:sp>
      <p:sp>
        <p:nvSpPr>
          <p:cNvPr id="20545" name="Line 65"/>
          <p:cNvSpPr>
            <a:spLocks noChangeShapeType="1"/>
          </p:cNvSpPr>
          <p:nvPr/>
        </p:nvSpPr>
        <p:spPr bwMode="auto">
          <a:xfrm flipV="1">
            <a:off x="9528175" y="4260850"/>
            <a:ext cx="0" cy="44450"/>
          </a:xfrm>
          <a:prstGeom prst="line">
            <a:avLst/>
          </a:prstGeom>
          <a:noFill/>
          <a:ln w="12700">
            <a:solidFill>
              <a:srgbClr val="000000"/>
            </a:solidFill>
            <a:round/>
            <a:headEnd/>
            <a:tailEnd/>
          </a:ln>
        </p:spPr>
        <p:txBody>
          <a:bodyPr wrap="none" anchor="ctr"/>
          <a:lstStyle/>
          <a:p>
            <a:endParaRPr lang="en-US"/>
          </a:p>
        </p:txBody>
      </p:sp>
      <p:sp>
        <p:nvSpPr>
          <p:cNvPr id="20546" name="Line 66"/>
          <p:cNvSpPr>
            <a:spLocks noChangeShapeType="1"/>
          </p:cNvSpPr>
          <p:nvPr/>
        </p:nvSpPr>
        <p:spPr bwMode="auto">
          <a:xfrm flipV="1">
            <a:off x="9637713" y="4260850"/>
            <a:ext cx="0" cy="44450"/>
          </a:xfrm>
          <a:prstGeom prst="line">
            <a:avLst/>
          </a:prstGeom>
          <a:noFill/>
          <a:ln w="12700">
            <a:solidFill>
              <a:srgbClr val="000000"/>
            </a:solidFill>
            <a:round/>
            <a:headEnd/>
            <a:tailEnd/>
          </a:ln>
        </p:spPr>
        <p:txBody>
          <a:bodyPr wrap="none" anchor="ctr"/>
          <a:lstStyle/>
          <a:p>
            <a:endParaRPr lang="en-US"/>
          </a:p>
        </p:txBody>
      </p:sp>
      <p:sp>
        <p:nvSpPr>
          <p:cNvPr id="20547" name="Line 67"/>
          <p:cNvSpPr>
            <a:spLocks noChangeShapeType="1"/>
          </p:cNvSpPr>
          <p:nvPr/>
        </p:nvSpPr>
        <p:spPr bwMode="auto">
          <a:xfrm flipV="1">
            <a:off x="9745663" y="4260850"/>
            <a:ext cx="0" cy="44450"/>
          </a:xfrm>
          <a:prstGeom prst="line">
            <a:avLst/>
          </a:prstGeom>
          <a:noFill/>
          <a:ln w="12700">
            <a:solidFill>
              <a:srgbClr val="000000"/>
            </a:solidFill>
            <a:round/>
            <a:headEnd/>
            <a:tailEnd/>
          </a:ln>
        </p:spPr>
        <p:txBody>
          <a:bodyPr wrap="none" anchor="ctr"/>
          <a:lstStyle/>
          <a:p>
            <a:endParaRPr lang="en-US"/>
          </a:p>
        </p:txBody>
      </p:sp>
      <p:sp>
        <p:nvSpPr>
          <p:cNvPr id="20548" name="Line 68"/>
          <p:cNvSpPr>
            <a:spLocks noChangeShapeType="1"/>
          </p:cNvSpPr>
          <p:nvPr/>
        </p:nvSpPr>
        <p:spPr bwMode="auto">
          <a:xfrm flipV="1">
            <a:off x="9855200" y="4260850"/>
            <a:ext cx="0" cy="44450"/>
          </a:xfrm>
          <a:prstGeom prst="line">
            <a:avLst/>
          </a:prstGeom>
          <a:noFill/>
          <a:ln w="12700">
            <a:solidFill>
              <a:srgbClr val="000000"/>
            </a:solidFill>
            <a:round/>
            <a:headEnd/>
            <a:tailEnd/>
          </a:ln>
        </p:spPr>
        <p:txBody>
          <a:bodyPr wrap="none" anchor="ctr"/>
          <a:lstStyle/>
          <a:p>
            <a:endParaRPr lang="en-US"/>
          </a:p>
        </p:txBody>
      </p:sp>
      <p:sp>
        <p:nvSpPr>
          <p:cNvPr id="20549" name="Line 69"/>
          <p:cNvSpPr>
            <a:spLocks noChangeShapeType="1"/>
          </p:cNvSpPr>
          <p:nvPr/>
        </p:nvSpPr>
        <p:spPr bwMode="auto">
          <a:xfrm>
            <a:off x="7091363" y="4267200"/>
            <a:ext cx="46037" cy="0"/>
          </a:xfrm>
          <a:prstGeom prst="line">
            <a:avLst/>
          </a:prstGeom>
          <a:noFill/>
          <a:ln w="12700">
            <a:solidFill>
              <a:srgbClr val="000000"/>
            </a:solidFill>
            <a:round/>
            <a:headEnd/>
            <a:tailEnd/>
          </a:ln>
        </p:spPr>
        <p:txBody>
          <a:bodyPr wrap="none" anchor="ctr"/>
          <a:lstStyle/>
          <a:p>
            <a:endParaRPr lang="en-US"/>
          </a:p>
        </p:txBody>
      </p:sp>
      <p:sp>
        <p:nvSpPr>
          <p:cNvPr id="20550" name="Line 70"/>
          <p:cNvSpPr>
            <a:spLocks noChangeShapeType="1"/>
          </p:cNvSpPr>
          <p:nvPr/>
        </p:nvSpPr>
        <p:spPr bwMode="auto">
          <a:xfrm>
            <a:off x="7091363" y="3941763"/>
            <a:ext cx="46037" cy="0"/>
          </a:xfrm>
          <a:prstGeom prst="line">
            <a:avLst/>
          </a:prstGeom>
          <a:noFill/>
          <a:ln w="12700">
            <a:solidFill>
              <a:srgbClr val="000000"/>
            </a:solidFill>
            <a:round/>
            <a:headEnd/>
            <a:tailEnd/>
          </a:ln>
        </p:spPr>
        <p:txBody>
          <a:bodyPr wrap="none" anchor="ctr"/>
          <a:lstStyle/>
          <a:p>
            <a:endParaRPr lang="en-US"/>
          </a:p>
        </p:txBody>
      </p:sp>
      <p:sp>
        <p:nvSpPr>
          <p:cNvPr id="20551" name="Line 71"/>
          <p:cNvSpPr>
            <a:spLocks noChangeShapeType="1"/>
          </p:cNvSpPr>
          <p:nvPr/>
        </p:nvSpPr>
        <p:spPr bwMode="auto">
          <a:xfrm>
            <a:off x="7091363" y="3617913"/>
            <a:ext cx="46037" cy="0"/>
          </a:xfrm>
          <a:prstGeom prst="line">
            <a:avLst/>
          </a:prstGeom>
          <a:noFill/>
          <a:ln w="12700">
            <a:solidFill>
              <a:srgbClr val="000000"/>
            </a:solidFill>
            <a:round/>
            <a:headEnd/>
            <a:tailEnd/>
          </a:ln>
        </p:spPr>
        <p:txBody>
          <a:bodyPr wrap="none" anchor="ctr"/>
          <a:lstStyle/>
          <a:p>
            <a:endParaRPr lang="en-US"/>
          </a:p>
        </p:txBody>
      </p:sp>
      <p:sp>
        <p:nvSpPr>
          <p:cNvPr id="20552" name="Line 72"/>
          <p:cNvSpPr>
            <a:spLocks noChangeShapeType="1"/>
          </p:cNvSpPr>
          <p:nvPr/>
        </p:nvSpPr>
        <p:spPr bwMode="auto">
          <a:xfrm>
            <a:off x="7091363" y="3290888"/>
            <a:ext cx="46037" cy="0"/>
          </a:xfrm>
          <a:prstGeom prst="line">
            <a:avLst/>
          </a:prstGeom>
          <a:noFill/>
          <a:ln w="12700">
            <a:solidFill>
              <a:srgbClr val="000000"/>
            </a:solidFill>
            <a:round/>
            <a:headEnd/>
            <a:tailEnd/>
          </a:ln>
        </p:spPr>
        <p:txBody>
          <a:bodyPr wrap="none" anchor="ctr"/>
          <a:lstStyle/>
          <a:p>
            <a:endParaRPr lang="en-US"/>
          </a:p>
        </p:txBody>
      </p:sp>
      <p:sp>
        <p:nvSpPr>
          <p:cNvPr id="20553" name="Line 73"/>
          <p:cNvSpPr>
            <a:spLocks noChangeShapeType="1"/>
          </p:cNvSpPr>
          <p:nvPr/>
        </p:nvSpPr>
        <p:spPr bwMode="auto">
          <a:xfrm>
            <a:off x="7091363" y="2963863"/>
            <a:ext cx="46037" cy="0"/>
          </a:xfrm>
          <a:prstGeom prst="line">
            <a:avLst/>
          </a:prstGeom>
          <a:noFill/>
          <a:ln w="12700">
            <a:solidFill>
              <a:srgbClr val="000000"/>
            </a:solidFill>
            <a:round/>
            <a:headEnd/>
            <a:tailEnd/>
          </a:ln>
        </p:spPr>
        <p:txBody>
          <a:bodyPr wrap="none" anchor="ctr"/>
          <a:lstStyle/>
          <a:p>
            <a:endParaRPr lang="en-US"/>
          </a:p>
        </p:txBody>
      </p:sp>
      <p:sp>
        <p:nvSpPr>
          <p:cNvPr id="20554" name="Line 74"/>
          <p:cNvSpPr>
            <a:spLocks noChangeShapeType="1"/>
          </p:cNvSpPr>
          <p:nvPr/>
        </p:nvSpPr>
        <p:spPr bwMode="auto">
          <a:xfrm>
            <a:off x="7091363" y="2638425"/>
            <a:ext cx="46037" cy="0"/>
          </a:xfrm>
          <a:prstGeom prst="line">
            <a:avLst/>
          </a:prstGeom>
          <a:noFill/>
          <a:ln w="12700">
            <a:solidFill>
              <a:srgbClr val="000000"/>
            </a:solidFill>
            <a:round/>
            <a:headEnd/>
            <a:tailEnd/>
          </a:ln>
        </p:spPr>
        <p:txBody>
          <a:bodyPr wrap="none" anchor="ctr"/>
          <a:lstStyle/>
          <a:p>
            <a:endParaRPr lang="en-US"/>
          </a:p>
        </p:txBody>
      </p:sp>
      <p:sp>
        <p:nvSpPr>
          <p:cNvPr id="20555" name="Line 75"/>
          <p:cNvSpPr>
            <a:spLocks noChangeShapeType="1"/>
          </p:cNvSpPr>
          <p:nvPr/>
        </p:nvSpPr>
        <p:spPr bwMode="auto">
          <a:xfrm>
            <a:off x="7091363" y="2314575"/>
            <a:ext cx="46037" cy="0"/>
          </a:xfrm>
          <a:prstGeom prst="line">
            <a:avLst/>
          </a:prstGeom>
          <a:noFill/>
          <a:ln w="12700">
            <a:solidFill>
              <a:srgbClr val="000000"/>
            </a:solidFill>
            <a:round/>
            <a:headEnd/>
            <a:tailEnd/>
          </a:ln>
        </p:spPr>
        <p:txBody>
          <a:bodyPr wrap="none" anchor="ctr"/>
          <a:lstStyle/>
          <a:p>
            <a:endParaRPr lang="en-US"/>
          </a:p>
        </p:txBody>
      </p:sp>
      <p:sp>
        <p:nvSpPr>
          <p:cNvPr id="20556" name="Line 76"/>
          <p:cNvSpPr>
            <a:spLocks noChangeShapeType="1"/>
          </p:cNvSpPr>
          <p:nvPr/>
        </p:nvSpPr>
        <p:spPr bwMode="auto">
          <a:xfrm>
            <a:off x="7091363" y="1663700"/>
            <a:ext cx="46037" cy="0"/>
          </a:xfrm>
          <a:prstGeom prst="line">
            <a:avLst/>
          </a:prstGeom>
          <a:noFill/>
          <a:ln w="12700">
            <a:solidFill>
              <a:srgbClr val="000000"/>
            </a:solidFill>
            <a:round/>
            <a:headEnd/>
            <a:tailEnd/>
          </a:ln>
        </p:spPr>
        <p:txBody>
          <a:bodyPr wrap="none" anchor="ctr"/>
          <a:lstStyle/>
          <a:p>
            <a:endParaRPr lang="en-US"/>
          </a:p>
        </p:txBody>
      </p:sp>
      <p:sp>
        <p:nvSpPr>
          <p:cNvPr id="20557" name="Line 77"/>
          <p:cNvSpPr>
            <a:spLocks noChangeShapeType="1"/>
          </p:cNvSpPr>
          <p:nvPr/>
        </p:nvSpPr>
        <p:spPr bwMode="auto">
          <a:xfrm flipV="1">
            <a:off x="7142163" y="4260850"/>
            <a:ext cx="0" cy="74613"/>
          </a:xfrm>
          <a:prstGeom prst="line">
            <a:avLst/>
          </a:prstGeom>
          <a:noFill/>
          <a:ln w="12700">
            <a:solidFill>
              <a:srgbClr val="000000"/>
            </a:solidFill>
            <a:round/>
            <a:headEnd/>
            <a:tailEnd/>
          </a:ln>
        </p:spPr>
        <p:txBody>
          <a:bodyPr wrap="none" anchor="ctr"/>
          <a:lstStyle/>
          <a:p>
            <a:endParaRPr lang="en-US"/>
          </a:p>
        </p:txBody>
      </p:sp>
      <p:sp>
        <p:nvSpPr>
          <p:cNvPr id="20558" name="Line 78"/>
          <p:cNvSpPr>
            <a:spLocks noChangeShapeType="1"/>
          </p:cNvSpPr>
          <p:nvPr/>
        </p:nvSpPr>
        <p:spPr bwMode="auto">
          <a:xfrm flipV="1">
            <a:off x="7686675" y="4260850"/>
            <a:ext cx="0" cy="74613"/>
          </a:xfrm>
          <a:prstGeom prst="line">
            <a:avLst/>
          </a:prstGeom>
          <a:noFill/>
          <a:ln w="12700">
            <a:solidFill>
              <a:srgbClr val="000000"/>
            </a:solidFill>
            <a:round/>
            <a:headEnd/>
            <a:tailEnd/>
          </a:ln>
        </p:spPr>
        <p:txBody>
          <a:bodyPr wrap="none" anchor="ctr"/>
          <a:lstStyle/>
          <a:p>
            <a:endParaRPr lang="en-US"/>
          </a:p>
        </p:txBody>
      </p:sp>
      <p:sp>
        <p:nvSpPr>
          <p:cNvPr id="20559" name="Line 79"/>
          <p:cNvSpPr>
            <a:spLocks noChangeShapeType="1"/>
          </p:cNvSpPr>
          <p:nvPr/>
        </p:nvSpPr>
        <p:spPr bwMode="auto">
          <a:xfrm flipV="1">
            <a:off x="8228013" y="4260850"/>
            <a:ext cx="0" cy="74613"/>
          </a:xfrm>
          <a:prstGeom prst="line">
            <a:avLst/>
          </a:prstGeom>
          <a:noFill/>
          <a:ln w="12700">
            <a:solidFill>
              <a:srgbClr val="000000"/>
            </a:solidFill>
            <a:round/>
            <a:headEnd/>
            <a:tailEnd/>
          </a:ln>
        </p:spPr>
        <p:txBody>
          <a:bodyPr wrap="none" anchor="ctr"/>
          <a:lstStyle/>
          <a:p>
            <a:endParaRPr lang="en-US"/>
          </a:p>
        </p:txBody>
      </p:sp>
      <p:sp>
        <p:nvSpPr>
          <p:cNvPr id="20560" name="Line 80"/>
          <p:cNvSpPr>
            <a:spLocks noChangeShapeType="1"/>
          </p:cNvSpPr>
          <p:nvPr/>
        </p:nvSpPr>
        <p:spPr bwMode="auto">
          <a:xfrm flipV="1">
            <a:off x="8767763" y="4260850"/>
            <a:ext cx="0" cy="74613"/>
          </a:xfrm>
          <a:prstGeom prst="line">
            <a:avLst/>
          </a:prstGeom>
          <a:noFill/>
          <a:ln w="12700">
            <a:solidFill>
              <a:srgbClr val="000000"/>
            </a:solidFill>
            <a:round/>
            <a:headEnd/>
            <a:tailEnd/>
          </a:ln>
        </p:spPr>
        <p:txBody>
          <a:bodyPr wrap="none" anchor="ctr"/>
          <a:lstStyle/>
          <a:p>
            <a:endParaRPr lang="en-US"/>
          </a:p>
        </p:txBody>
      </p:sp>
      <p:sp>
        <p:nvSpPr>
          <p:cNvPr id="20561" name="Line 81"/>
          <p:cNvSpPr>
            <a:spLocks noChangeShapeType="1"/>
          </p:cNvSpPr>
          <p:nvPr/>
        </p:nvSpPr>
        <p:spPr bwMode="auto">
          <a:xfrm flipV="1">
            <a:off x="9313863" y="4260850"/>
            <a:ext cx="0" cy="74613"/>
          </a:xfrm>
          <a:prstGeom prst="line">
            <a:avLst/>
          </a:prstGeom>
          <a:noFill/>
          <a:ln w="12700">
            <a:solidFill>
              <a:srgbClr val="000000"/>
            </a:solidFill>
            <a:round/>
            <a:headEnd/>
            <a:tailEnd/>
          </a:ln>
        </p:spPr>
        <p:txBody>
          <a:bodyPr wrap="none" anchor="ctr"/>
          <a:lstStyle/>
          <a:p>
            <a:endParaRPr lang="en-US"/>
          </a:p>
        </p:txBody>
      </p:sp>
      <p:sp>
        <p:nvSpPr>
          <p:cNvPr id="20562" name="Line 82"/>
          <p:cNvSpPr>
            <a:spLocks noChangeShapeType="1"/>
          </p:cNvSpPr>
          <p:nvPr/>
        </p:nvSpPr>
        <p:spPr bwMode="auto">
          <a:xfrm flipV="1">
            <a:off x="9855200" y="4260850"/>
            <a:ext cx="0" cy="74613"/>
          </a:xfrm>
          <a:prstGeom prst="line">
            <a:avLst/>
          </a:prstGeom>
          <a:noFill/>
          <a:ln w="12700">
            <a:solidFill>
              <a:srgbClr val="000000"/>
            </a:solidFill>
            <a:round/>
            <a:headEnd/>
            <a:tailEnd/>
          </a:ln>
        </p:spPr>
        <p:txBody>
          <a:bodyPr wrap="none" anchor="ctr"/>
          <a:lstStyle/>
          <a:p>
            <a:endParaRPr lang="en-US"/>
          </a:p>
        </p:txBody>
      </p:sp>
      <p:sp>
        <p:nvSpPr>
          <p:cNvPr id="20563" name="Line 83"/>
          <p:cNvSpPr>
            <a:spLocks noChangeShapeType="1"/>
          </p:cNvSpPr>
          <p:nvPr/>
        </p:nvSpPr>
        <p:spPr bwMode="auto">
          <a:xfrm>
            <a:off x="7148513" y="4267200"/>
            <a:ext cx="2700337" cy="0"/>
          </a:xfrm>
          <a:prstGeom prst="line">
            <a:avLst/>
          </a:prstGeom>
          <a:noFill/>
          <a:ln w="12700">
            <a:solidFill>
              <a:srgbClr val="000000"/>
            </a:solidFill>
            <a:round/>
            <a:headEnd/>
            <a:tailEnd/>
          </a:ln>
        </p:spPr>
        <p:txBody>
          <a:bodyPr wrap="none" anchor="ctr"/>
          <a:lstStyle/>
          <a:p>
            <a:endParaRPr lang="en-US"/>
          </a:p>
        </p:txBody>
      </p:sp>
      <p:sp>
        <p:nvSpPr>
          <p:cNvPr id="20564" name="Line 84"/>
          <p:cNvSpPr>
            <a:spLocks noChangeShapeType="1"/>
          </p:cNvSpPr>
          <p:nvPr/>
        </p:nvSpPr>
        <p:spPr bwMode="auto">
          <a:xfrm>
            <a:off x="7148513" y="1663700"/>
            <a:ext cx="2700337" cy="0"/>
          </a:xfrm>
          <a:prstGeom prst="line">
            <a:avLst/>
          </a:prstGeom>
          <a:noFill/>
          <a:ln w="12700">
            <a:solidFill>
              <a:srgbClr val="000000"/>
            </a:solidFill>
            <a:round/>
            <a:headEnd/>
            <a:tailEnd/>
          </a:ln>
        </p:spPr>
        <p:txBody>
          <a:bodyPr wrap="none" anchor="ctr"/>
          <a:lstStyle/>
          <a:p>
            <a:endParaRPr lang="en-US"/>
          </a:p>
        </p:txBody>
      </p:sp>
      <p:sp>
        <p:nvSpPr>
          <p:cNvPr id="20565" name="Line 85"/>
          <p:cNvSpPr>
            <a:spLocks noChangeShapeType="1"/>
          </p:cNvSpPr>
          <p:nvPr/>
        </p:nvSpPr>
        <p:spPr bwMode="auto">
          <a:xfrm flipV="1">
            <a:off x="7142163" y="1657350"/>
            <a:ext cx="0" cy="2616200"/>
          </a:xfrm>
          <a:prstGeom prst="line">
            <a:avLst/>
          </a:prstGeom>
          <a:noFill/>
          <a:ln w="12700">
            <a:solidFill>
              <a:srgbClr val="000000"/>
            </a:solidFill>
            <a:round/>
            <a:headEnd/>
            <a:tailEnd/>
          </a:ln>
        </p:spPr>
        <p:txBody>
          <a:bodyPr wrap="none" anchor="ctr"/>
          <a:lstStyle/>
          <a:p>
            <a:endParaRPr lang="en-US"/>
          </a:p>
        </p:txBody>
      </p:sp>
      <p:sp>
        <p:nvSpPr>
          <p:cNvPr id="20566" name="Line 86"/>
          <p:cNvSpPr>
            <a:spLocks noChangeShapeType="1"/>
          </p:cNvSpPr>
          <p:nvPr/>
        </p:nvSpPr>
        <p:spPr bwMode="auto">
          <a:xfrm flipV="1">
            <a:off x="9855200" y="1657350"/>
            <a:ext cx="0" cy="2616200"/>
          </a:xfrm>
          <a:prstGeom prst="line">
            <a:avLst/>
          </a:prstGeom>
          <a:noFill/>
          <a:ln w="12700">
            <a:solidFill>
              <a:srgbClr val="000000"/>
            </a:solidFill>
            <a:round/>
            <a:headEnd/>
            <a:tailEnd/>
          </a:ln>
        </p:spPr>
        <p:txBody>
          <a:bodyPr wrap="none" anchor="ctr"/>
          <a:lstStyle/>
          <a:p>
            <a:endParaRPr lang="en-US"/>
          </a:p>
        </p:txBody>
      </p:sp>
      <p:sp>
        <p:nvSpPr>
          <p:cNvPr id="20567" name="Line 87"/>
          <p:cNvSpPr>
            <a:spLocks noChangeShapeType="1"/>
          </p:cNvSpPr>
          <p:nvPr/>
        </p:nvSpPr>
        <p:spPr bwMode="auto">
          <a:xfrm flipV="1">
            <a:off x="7142163" y="1657350"/>
            <a:ext cx="0" cy="2616200"/>
          </a:xfrm>
          <a:prstGeom prst="line">
            <a:avLst/>
          </a:prstGeom>
          <a:noFill/>
          <a:ln w="12700">
            <a:solidFill>
              <a:srgbClr val="000000"/>
            </a:solidFill>
            <a:round/>
            <a:headEnd/>
            <a:tailEnd/>
          </a:ln>
        </p:spPr>
        <p:txBody>
          <a:bodyPr wrap="none" anchor="ctr"/>
          <a:lstStyle/>
          <a:p>
            <a:endParaRPr lang="en-US"/>
          </a:p>
        </p:txBody>
      </p:sp>
      <p:sp>
        <p:nvSpPr>
          <p:cNvPr id="20568" name="Line 88"/>
          <p:cNvSpPr>
            <a:spLocks noChangeShapeType="1"/>
          </p:cNvSpPr>
          <p:nvPr/>
        </p:nvSpPr>
        <p:spPr bwMode="auto">
          <a:xfrm>
            <a:off x="7148513" y="4267200"/>
            <a:ext cx="2700337" cy="0"/>
          </a:xfrm>
          <a:prstGeom prst="line">
            <a:avLst/>
          </a:prstGeom>
          <a:noFill/>
          <a:ln w="12700">
            <a:solidFill>
              <a:srgbClr val="000000"/>
            </a:solidFill>
            <a:round/>
            <a:headEnd/>
            <a:tailEnd/>
          </a:ln>
        </p:spPr>
        <p:txBody>
          <a:bodyPr wrap="none" anchor="ctr"/>
          <a:lstStyle/>
          <a:p>
            <a:endParaRPr lang="en-US"/>
          </a:p>
        </p:txBody>
      </p:sp>
      <p:sp>
        <p:nvSpPr>
          <p:cNvPr id="20569" name="Line 89"/>
          <p:cNvSpPr>
            <a:spLocks noChangeShapeType="1"/>
          </p:cNvSpPr>
          <p:nvPr/>
        </p:nvSpPr>
        <p:spPr bwMode="auto">
          <a:xfrm flipH="1" flipV="1">
            <a:off x="9537700" y="1744663"/>
            <a:ext cx="36513" cy="19050"/>
          </a:xfrm>
          <a:prstGeom prst="line">
            <a:avLst/>
          </a:prstGeom>
          <a:noFill/>
          <a:ln w="12700">
            <a:solidFill>
              <a:srgbClr val="FF0000"/>
            </a:solidFill>
            <a:round/>
            <a:headEnd/>
            <a:tailEnd/>
          </a:ln>
        </p:spPr>
        <p:txBody>
          <a:bodyPr wrap="none" anchor="ctr"/>
          <a:lstStyle/>
          <a:p>
            <a:endParaRPr lang="en-US"/>
          </a:p>
        </p:txBody>
      </p:sp>
      <p:sp>
        <p:nvSpPr>
          <p:cNvPr id="20570" name="Line 90"/>
          <p:cNvSpPr>
            <a:spLocks noChangeShapeType="1"/>
          </p:cNvSpPr>
          <p:nvPr/>
        </p:nvSpPr>
        <p:spPr bwMode="auto">
          <a:xfrm flipH="1">
            <a:off x="9515475" y="1757363"/>
            <a:ext cx="36513" cy="36512"/>
          </a:xfrm>
          <a:prstGeom prst="line">
            <a:avLst/>
          </a:prstGeom>
          <a:noFill/>
          <a:ln w="12700">
            <a:solidFill>
              <a:srgbClr val="FF0000"/>
            </a:solidFill>
            <a:round/>
            <a:headEnd/>
            <a:tailEnd/>
          </a:ln>
        </p:spPr>
        <p:txBody>
          <a:bodyPr wrap="none" anchor="ctr"/>
          <a:lstStyle/>
          <a:p>
            <a:endParaRPr lang="en-US"/>
          </a:p>
        </p:txBody>
      </p:sp>
      <p:sp>
        <p:nvSpPr>
          <p:cNvPr id="20571" name="Line 91"/>
          <p:cNvSpPr>
            <a:spLocks noChangeShapeType="1"/>
          </p:cNvSpPr>
          <p:nvPr/>
        </p:nvSpPr>
        <p:spPr bwMode="auto">
          <a:xfrm flipH="1" flipV="1">
            <a:off x="9494838" y="1771650"/>
            <a:ext cx="33337" cy="34925"/>
          </a:xfrm>
          <a:prstGeom prst="line">
            <a:avLst/>
          </a:prstGeom>
          <a:noFill/>
          <a:ln w="12700">
            <a:solidFill>
              <a:srgbClr val="FF0000"/>
            </a:solidFill>
            <a:round/>
            <a:headEnd/>
            <a:tailEnd/>
          </a:ln>
        </p:spPr>
        <p:txBody>
          <a:bodyPr wrap="none" anchor="ctr"/>
          <a:lstStyle/>
          <a:p>
            <a:endParaRPr lang="en-US"/>
          </a:p>
        </p:txBody>
      </p:sp>
      <p:sp>
        <p:nvSpPr>
          <p:cNvPr id="20572" name="Line 92"/>
          <p:cNvSpPr>
            <a:spLocks noChangeShapeType="1"/>
          </p:cNvSpPr>
          <p:nvPr/>
        </p:nvSpPr>
        <p:spPr bwMode="auto">
          <a:xfrm flipH="1" flipV="1">
            <a:off x="9471025" y="1754188"/>
            <a:ext cx="34925" cy="30162"/>
          </a:xfrm>
          <a:prstGeom prst="line">
            <a:avLst/>
          </a:prstGeom>
          <a:noFill/>
          <a:ln w="12700">
            <a:solidFill>
              <a:srgbClr val="FF0000"/>
            </a:solidFill>
            <a:round/>
            <a:headEnd/>
            <a:tailEnd/>
          </a:ln>
        </p:spPr>
        <p:txBody>
          <a:bodyPr wrap="none" anchor="ctr"/>
          <a:lstStyle/>
          <a:p>
            <a:endParaRPr lang="en-US"/>
          </a:p>
        </p:txBody>
      </p:sp>
      <p:sp>
        <p:nvSpPr>
          <p:cNvPr id="20573" name="Line 93"/>
          <p:cNvSpPr>
            <a:spLocks noChangeShapeType="1"/>
          </p:cNvSpPr>
          <p:nvPr/>
        </p:nvSpPr>
        <p:spPr bwMode="auto">
          <a:xfrm flipH="1">
            <a:off x="9451975" y="1766888"/>
            <a:ext cx="31750" cy="1587"/>
          </a:xfrm>
          <a:prstGeom prst="line">
            <a:avLst/>
          </a:prstGeom>
          <a:noFill/>
          <a:ln w="12700">
            <a:solidFill>
              <a:srgbClr val="FF0000"/>
            </a:solidFill>
            <a:round/>
            <a:headEnd/>
            <a:tailEnd/>
          </a:ln>
        </p:spPr>
        <p:txBody>
          <a:bodyPr wrap="none" anchor="ctr"/>
          <a:lstStyle/>
          <a:p>
            <a:endParaRPr lang="en-US"/>
          </a:p>
        </p:txBody>
      </p:sp>
      <p:sp>
        <p:nvSpPr>
          <p:cNvPr id="20574" name="Line 94"/>
          <p:cNvSpPr>
            <a:spLocks noChangeShapeType="1"/>
          </p:cNvSpPr>
          <p:nvPr/>
        </p:nvSpPr>
        <p:spPr bwMode="auto">
          <a:xfrm flipH="1">
            <a:off x="9429750" y="1774825"/>
            <a:ext cx="33338" cy="7938"/>
          </a:xfrm>
          <a:prstGeom prst="line">
            <a:avLst/>
          </a:prstGeom>
          <a:noFill/>
          <a:ln w="12700">
            <a:solidFill>
              <a:srgbClr val="FF0000"/>
            </a:solidFill>
            <a:round/>
            <a:headEnd/>
            <a:tailEnd/>
          </a:ln>
        </p:spPr>
        <p:txBody>
          <a:bodyPr wrap="none" anchor="ctr"/>
          <a:lstStyle/>
          <a:p>
            <a:endParaRPr lang="en-US"/>
          </a:p>
        </p:txBody>
      </p:sp>
      <p:sp>
        <p:nvSpPr>
          <p:cNvPr id="20575" name="Line 95"/>
          <p:cNvSpPr>
            <a:spLocks noChangeShapeType="1"/>
          </p:cNvSpPr>
          <p:nvPr/>
        </p:nvSpPr>
        <p:spPr bwMode="auto">
          <a:xfrm flipH="1" flipV="1">
            <a:off x="9409113" y="1724025"/>
            <a:ext cx="33337" cy="65088"/>
          </a:xfrm>
          <a:prstGeom prst="line">
            <a:avLst/>
          </a:prstGeom>
          <a:noFill/>
          <a:ln w="12700">
            <a:solidFill>
              <a:srgbClr val="FF0000"/>
            </a:solidFill>
            <a:round/>
            <a:headEnd/>
            <a:tailEnd/>
          </a:ln>
        </p:spPr>
        <p:txBody>
          <a:bodyPr wrap="none" anchor="ctr"/>
          <a:lstStyle/>
          <a:p>
            <a:endParaRPr lang="en-US"/>
          </a:p>
        </p:txBody>
      </p:sp>
      <p:sp>
        <p:nvSpPr>
          <p:cNvPr id="20576" name="Line 96"/>
          <p:cNvSpPr>
            <a:spLocks noChangeShapeType="1"/>
          </p:cNvSpPr>
          <p:nvPr/>
        </p:nvSpPr>
        <p:spPr bwMode="auto">
          <a:xfrm flipH="1">
            <a:off x="9386888" y="1736725"/>
            <a:ext cx="33337" cy="14288"/>
          </a:xfrm>
          <a:prstGeom prst="line">
            <a:avLst/>
          </a:prstGeom>
          <a:noFill/>
          <a:ln w="12700">
            <a:solidFill>
              <a:srgbClr val="FF0000"/>
            </a:solidFill>
            <a:round/>
            <a:headEnd/>
            <a:tailEnd/>
          </a:ln>
        </p:spPr>
        <p:txBody>
          <a:bodyPr wrap="none" anchor="ctr"/>
          <a:lstStyle/>
          <a:p>
            <a:endParaRPr lang="en-US"/>
          </a:p>
        </p:txBody>
      </p:sp>
      <p:sp>
        <p:nvSpPr>
          <p:cNvPr id="20577" name="Line 97"/>
          <p:cNvSpPr>
            <a:spLocks noChangeShapeType="1"/>
          </p:cNvSpPr>
          <p:nvPr/>
        </p:nvSpPr>
        <p:spPr bwMode="auto">
          <a:xfrm flipH="1">
            <a:off x="9363075" y="1757363"/>
            <a:ext cx="36513" cy="3175"/>
          </a:xfrm>
          <a:prstGeom prst="line">
            <a:avLst/>
          </a:prstGeom>
          <a:noFill/>
          <a:ln w="12700">
            <a:solidFill>
              <a:srgbClr val="FF0000"/>
            </a:solidFill>
            <a:round/>
            <a:headEnd/>
            <a:tailEnd/>
          </a:ln>
        </p:spPr>
        <p:txBody>
          <a:bodyPr wrap="none" anchor="ctr"/>
          <a:lstStyle/>
          <a:p>
            <a:endParaRPr lang="en-US"/>
          </a:p>
        </p:txBody>
      </p:sp>
      <p:sp>
        <p:nvSpPr>
          <p:cNvPr id="20578" name="Line 98"/>
          <p:cNvSpPr>
            <a:spLocks noChangeShapeType="1"/>
          </p:cNvSpPr>
          <p:nvPr/>
        </p:nvSpPr>
        <p:spPr bwMode="auto">
          <a:xfrm flipH="1">
            <a:off x="9342438" y="1760538"/>
            <a:ext cx="33337" cy="0"/>
          </a:xfrm>
          <a:prstGeom prst="line">
            <a:avLst/>
          </a:prstGeom>
          <a:noFill/>
          <a:ln w="12700">
            <a:solidFill>
              <a:srgbClr val="FF0000"/>
            </a:solidFill>
            <a:round/>
            <a:headEnd/>
            <a:tailEnd/>
          </a:ln>
        </p:spPr>
        <p:txBody>
          <a:bodyPr wrap="none" anchor="ctr"/>
          <a:lstStyle/>
          <a:p>
            <a:endParaRPr lang="en-US"/>
          </a:p>
        </p:txBody>
      </p:sp>
      <p:sp>
        <p:nvSpPr>
          <p:cNvPr id="20579" name="Line 99"/>
          <p:cNvSpPr>
            <a:spLocks noChangeShapeType="1"/>
          </p:cNvSpPr>
          <p:nvPr/>
        </p:nvSpPr>
        <p:spPr bwMode="auto">
          <a:xfrm flipH="1" flipV="1">
            <a:off x="9320213" y="1692275"/>
            <a:ext cx="34925" cy="73025"/>
          </a:xfrm>
          <a:prstGeom prst="line">
            <a:avLst/>
          </a:prstGeom>
          <a:noFill/>
          <a:ln w="12700">
            <a:solidFill>
              <a:srgbClr val="FF0000"/>
            </a:solidFill>
            <a:round/>
            <a:headEnd/>
            <a:tailEnd/>
          </a:ln>
        </p:spPr>
        <p:txBody>
          <a:bodyPr wrap="none" anchor="ctr"/>
          <a:lstStyle/>
          <a:p>
            <a:endParaRPr lang="en-US"/>
          </a:p>
        </p:txBody>
      </p:sp>
      <p:sp>
        <p:nvSpPr>
          <p:cNvPr id="20580" name="Line 100"/>
          <p:cNvSpPr>
            <a:spLocks noChangeShapeType="1"/>
          </p:cNvSpPr>
          <p:nvPr/>
        </p:nvSpPr>
        <p:spPr bwMode="auto">
          <a:xfrm flipH="1">
            <a:off x="9299575" y="1704975"/>
            <a:ext cx="33338" cy="46038"/>
          </a:xfrm>
          <a:prstGeom prst="line">
            <a:avLst/>
          </a:prstGeom>
          <a:noFill/>
          <a:ln w="12700">
            <a:solidFill>
              <a:srgbClr val="FF0000"/>
            </a:solidFill>
            <a:round/>
            <a:headEnd/>
            <a:tailEnd/>
          </a:ln>
        </p:spPr>
        <p:txBody>
          <a:bodyPr wrap="none" anchor="ctr"/>
          <a:lstStyle/>
          <a:p>
            <a:endParaRPr lang="en-US"/>
          </a:p>
        </p:txBody>
      </p:sp>
      <p:sp>
        <p:nvSpPr>
          <p:cNvPr id="20581" name="Line 101"/>
          <p:cNvSpPr>
            <a:spLocks noChangeShapeType="1"/>
          </p:cNvSpPr>
          <p:nvPr/>
        </p:nvSpPr>
        <p:spPr bwMode="auto">
          <a:xfrm flipH="1" flipV="1">
            <a:off x="9277350" y="1738313"/>
            <a:ext cx="34925" cy="25400"/>
          </a:xfrm>
          <a:prstGeom prst="line">
            <a:avLst/>
          </a:prstGeom>
          <a:noFill/>
          <a:ln w="12700">
            <a:solidFill>
              <a:srgbClr val="FF0000"/>
            </a:solidFill>
            <a:round/>
            <a:headEnd/>
            <a:tailEnd/>
          </a:ln>
        </p:spPr>
        <p:txBody>
          <a:bodyPr wrap="none" anchor="ctr"/>
          <a:lstStyle/>
          <a:p>
            <a:endParaRPr lang="en-US"/>
          </a:p>
        </p:txBody>
      </p:sp>
      <p:sp>
        <p:nvSpPr>
          <p:cNvPr id="20582" name="Line 102"/>
          <p:cNvSpPr>
            <a:spLocks noChangeShapeType="1"/>
          </p:cNvSpPr>
          <p:nvPr/>
        </p:nvSpPr>
        <p:spPr bwMode="auto">
          <a:xfrm flipH="1">
            <a:off x="9255125" y="1751013"/>
            <a:ext cx="34925" cy="1587"/>
          </a:xfrm>
          <a:prstGeom prst="line">
            <a:avLst/>
          </a:prstGeom>
          <a:noFill/>
          <a:ln w="12700">
            <a:solidFill>
              <a:srgbClr val="FF0000"/>
            </a:solidFill>
            <a:round/>
            <a:headEnd/>
            <a:tailEnd/>
          </a:ln>
        </p:spPr>
        <p:txBody>
          <a:bodyPr wrap="none" anchor="ctr"/>
          <a:lstStyle/>
          <a:p>
            <a:endParaRPr lang="en-US"/>
          </a:p>
        </p:txBody>
      </p:sp>
      <p:sp>
        <p:nvSpPr>
          <p:cNvPr id="20583" name="Line 103"/>
          <p:cNvSpPr>
            <a:spLocks noChangeShapeType="1"/>
          </p:cNvSpPr>
          <p:nvPr/>
        </p:nvSpPr>
        <p:spPr bwMode="auto">
          <a:xfrm flipH="1">
            <a:off x="9237663" y="1765300"/>
            <a:ext cx="30162" cy="11113"/>
          </a:xfrm>
          <a:prstGeom prst="line">
            <a:avLst/>
          </a:prstGeom>
          <a:noFill/>
          <a:ln w="12700">
            <a:solidFill>
              <a:srgbClr val="FF0000"/>
            </a:solidFill>
            <a:round/>
            <a:headEnd/>
            <a:tailEnd/>
          </a:ln>
        </p:spPr>
        <p:txBody>
          <a:bodyPr wrap="none" anchor="ctr"/>
          <a:lstStyle/>
          <a:p>
            <a:endParaRPr lang="en-US"/>
          </a:p>
        </p:txBody>
      </p:sp>
      <p:sp>
        <p:nvSpPr>
          <p:cNvPr id="20584" name="Line 104"/>
          <p:cNvSpPr>
            <a:spLocks noChangeShapeType="1"/>
          </p:cNvSpPr>
          <p:nvPr/>
        </p:nvSpPr>
        <p:spPr bwMode="auto">
          <a:xfrm flipH="1" flipV="1">
            <a:off x="9213850" y="1731963"/>
            <a:ext cx="34925" cy="57150"/>
          </a:xfrm>
          <a:prstGeom prst="line">
            <a:avLst/>
          </a:prstGeom>
          <a:noFill/>
          <a:ln w="12700">
            <a:solidFill>
              <a:srgbClr val="FF0000"/>
            </a:solidFill>
            <a:round/>
            <a:headEnd/>
            <a:tailEnd/>
          </a:ln>
        </p:spPr>
        <p:txBody>
          <a:bodyPr wrap="none" anchor="ctr"/>
          <a:lstStyle/>
          <a:p>
            <a:endParaRPr lang="en-US"/>
          </a:p>
        </p:txBody>
      </p:sp>
      <p:sp>
        <p:nvSpPr>
          <p:cNvPr id="20585" name="Line 105"/>
          <p:cNvSpPr>
            <a:spLocks noChangeShapeType="1"/>
          </p:cNvSpPr>
          <p:nvPr/>
        </p:nvSpPr>
        <p:spPr bwMode="auto">
          <a:xfrm flipH="1" flipV="1">
            <a:off x="9191625" y="1712913"/>
            <a:ext cx="34925" cy="31750"/>
          </a:xfrm>
          <a:prstGeom prst="line">
            <a:avLst/>
          </a:prstGeom>
          <a:noFill/>
          <a:ln w="12700">
            <a:solidFill>
              <a:srgbClr val="FF0000"/>
            </a:solidFill>
            <a:round/>
            <a:headEnd/>
            <a:tailEnd/>
          </a:ln>
        </p:spPr>
        <p:txBody>
          <a:bodyPr wrap="none" anchor="ctr"/>
          <a:lstStyle/>
          <a:p>
            <a:endParaRPr lang="en-US"/>
          </a:p>
        </p:txBody>
      </p:sp>
      <p:sp>
        <p:nvSpPr>
          <p:cNvPr id="20586" name="Line 106"/>
          <p:cNvSpPr>
            <a:spLocks noChangeShapeType="1"/>
          </p:cNvSpPr>
          <p:nvPr/>
        </p:nvSpPr>
        <p:spPr bwMode="auto">
          <a:xfrm flipH="1">
            <a:off x="9169400" y="1719263"/>
            <a:ext cx="34925" cy="3175"/>
          </a:xfrm>
          <a:prstGeom prst="line">
            <a:avLst/>
          </a:prstGeom>
          <a:noFill/>
          <a:ln w="12700">
            <a:solidFill>
              <a:srgbClr val="FF0000"/>
            </a:solidFill>
            <a:round/>
            <a:headEnd/>
            <a:tailEnd/>
          </a:ln>
        </p:spPr>
        <p:txBody>
          <a:bodyPr wrap="none" anchor="ctr"/>
          <a:lstStyle/>
          <a:p>
            <a:endParaRPr lang="en-US"/>
          </a:p>
        </p:txBody>
      </p:sp>
      <p:sp>
        <p:nvSpPr>
          <p:cNvPr id="20587" name="Line 107"/>
          <p:cNvSpPr>
            <a:spLocks noChangeShapeType="1"/>
          </p:cNvSpPr>
          <p:nvPr/>
        </p:nvSpPr>
        <p:spPr bwMode="auto">
          <a:xfrm flipH="1" flipV="1">
            <a:off x="9148763" y="1714500"/>
            <a:ext cx="33337" cy="14288"/>
          </a:xfrm>
          <a:prstGeom prst="line">
            <a:avLst/>
          </a:prstGeom>
          <a:noFill/>
          <a:ln w="12700">
            <a:solidFill>
              <a:srgbClr val="FF0000"/>
            </a:solidFill>
            <a:round/>
            <a:headEnd/>
            <a:tailEnd/>
          </a:ln>
        </p:spPr>
        <p:txBody>
          <a:bodyPr wrap="none" anchor="ctr"/>
          <a:lstStyle/>
          <a:p>
            <a:endParaRPr lang="en-US"/>
          </a:p>
        </p:txBody>
      </p:sp>
      <p:sp>
        <p:nvSpPr>
          <p:cNvPr id="20588" name="Line 108"/>
          <p:cNvSpPr>
            <a:spLocks noChangeShapeType="1"/>
          </p:cNvSpPr>
          <p:nvPr/>
        </p:nvSpPr>
        <p:spPr bwMode="auto">
          <a:xfrm flipH="1">
            <a:off x="9126538" y="1727200"/>
            <a:ext cx="34925" cy="11113"/>
          </a:xfrm>
          <a:prstGeom prst="line">
            <a:avLst/>
          </a:prstGeom>
          <a:noFill/>
          <a:ln w="12700">
            <a:solidFill>
              <a:srgbClr val="FF0000"/>
            </a:solidFill>
            <a:round/>
            <a:headEnd/>
            <a:tailEnd/>
          </a:ln>
        </p:spPr>
        <p:txBody>
          <a:bodyPr wrap="none" anchor="ctr"/>
          <a:lstStyle/>
          <a:p>
            <a:endParaRPr lang="en-US"/>
          </a:p>
        </p:txBody>
      </p:sp>
      <p:sp>
        <p:nvSpPr>
          <p:cNvPr id="20589" name="Line 109"/>
          <p:cNvSpPr>
            <a:spLocks noChangeShapeType="1"/>
          </p:cNvSpPr>
          <p:nvPr/>
        </p:nvSpPr>
        <p:spPr bwMode="auto">
          <a:xfrm flipH="1" flipV="1">
            <a:off x="9104313" y="1720850"/>
            <a:ext cx="34925" cy="30163"/>
          </a:xfrm>
          <a:prstGeom prst="line">
            <a:avLst/>
          </a:prstGeom>
          <a:noFill/>
          <a:ln w="12700">
            <a:solidFill>
              <a:srgbClr val="FF0000"/>
            </a:solidFill>
            <a:round/>
            <a:headEnd/>
            <a:tailEnd/>
          </a:ln>
        </p:spPr>
        <p:txBody>
          <a:bodyPr wrap="none" anchor="ctr"/>
          <a:lstStyle/>
          <a:p>
            <a:endParaRPr lang="en-US"/>
          </a:p>
        </p:txBody>
      </p:sp>
      <p:sp>
        <p:nvSpPr>
          <p:cNvPr id="20590" name="Line 110"/>
          <p:cNvSpPr>
            <a:spLocks noChangeShapeType="1"/>
          </p:cNvSpPr>
          <p:nvPr/>
        </p:nvSpPr>
        <p:spPr bwMode="auto">
          <a:xfrm flipH="1">
            <a:off x="9080500" y="1727200"/>
            <a:ext cx="36513" cy="7938"/>
          </a:xfrm>
          <a:prstGeom prst="line">
            <a:avLst/>
          </a:prstGeom>
          <a:noFill/>
          <a:ln w="12700">
            <a:solidFill>
              <a:srgbClr val="FF0000"/>
            </a:solidFill>
            <a:round/>
            <a:headEnd/>
            <a:tailEnd/>
          </a:ln>
        </p:spPr>
        <p:txBody>
          <a:bodyPr wrap="none" anchor="ctr"/>
          <a:lstStyle/>
          <a:p>
            <a:endParaRPr lang="en-US"/>
          </a:p>
        </p:txBody>
      </p:sp>
      <p:sp>
        <p:nvSpPr>
          <p:cNvPr id="20591" name="Line 111"/>
          <p:cNvSpPr>
            <a:spLocks noChangeShapeType="1"/>
          </p:cNvSpPr>
          <p:nvPr/>
        </p:nvSpPr>
        <p:spPr bwMode="auto">
          <a:xfrm flipH="1" flipV="1">
            <a:off x="9061450" y="1692275"/>
            <a:ext cx="33338" cy="49213"/>
          </a:xfrm>
          <a:prstGeom prst="line">
            <a:avLst/>
          </a:prstGeom>
          <a:noFill/>
          <a:ln w="12700">
            <a:solidFill>
              <a:srgbClr val="FF0000"/>
            </a:solidFill>
            <a:round/>
            <a:headEnd/>
            <a:tailEnd/>
          </a:ln>
        </p:spPr>
        <p:txBody>
          <a:bodyPr wrap="none" anchor="ctr"/>
          <a:lstStyle/>
          <a:p>
            <a:endParaRPr lang="en-US"/>
          </a:p>
        </p:txBody>
      </p:sp>
      <p:sp>
        <p:nvSpPr>
          <p:cNvPr id="20592" name="Line 112"/>
          <p:cNvSpPr>
            <a:spLocks noChangeShapeType="1"/>
          </p:cNvSpPr>
          <p:nvPr/>
        </p:nvSpPr>
        <p:spPr bwMode="auto">
          <a:xfrm flipH="1">
            <a:off x="9039225" y="1704975"/>
            <a:ext cx="34925" cy="66675"/>
          </a:xfrm>
          <a:prstGeom prst="line">
            <a:avLst/>
          </a:prstGeom>
          <a:noFill/>
          <a:ln w="12700">
            <a:solidFill>
              <a:srgbClr val="FF0000"/>
            </a:solidFill>
            <a:round/>
            <a:headEnd/>
            <a:tailEnd/>
          </a:ln>
        </p:spPr>
        <p:txBody>
          <a:bodyPr wrap="none" anchor="ctr"/>
          <a:lstStyle/>
          <a:p>
            <a:endParaRPr lang="en-US"/>
          </a:p>
        </p:txBody>
      </p:sp>
      <p:sp>
        <p:nvSpPr>
          <p:cNvPr id="20593" name="Line 113"/>
          <p:cNvSpPr>
            <a:spLocks noChangeShapeType="1"/>
          </p:cNvSpPr>
          <p:nvPr/>
        </p:nvSpPr>
        <p:spPr bwMode="auto">
          <a:xfrm flipH="1" flipV="1">
            <a:off x="9017000" y="1706563"/>
            <a:ext cx="34925" cy="77787"/>
          </a:xfrm>
          <a:prstGeom prst="line">
            <a:avLst/>
          </a:prstGeom>
          <a:noFill/>
          <a:ln w="12700">
            <a:solidFill>
              <a:srgbClr val="FF0000"/>
            </a:solidFill>
            <a:round/>
            <a:headEnd/>
            <a:tailEnd/>
          </a:ln>
        </p:spPr>
        <p:txBody>
          <a:bodyPr wrap="none" anchor="ctr"/>
          <a:lstStyle/>
          <a:p>
            <a:endParaRPr lang="en-US"/>
          </a:p>
        </p:txBody>
      </p:sp>
      <p:sp>
        <p:nvSpPr>
          <p:cNvPr id="20594" name="Line 114"/>
          <p:cNvSpPr>
            <a:spLocks noChangeShapeType="1"/>
          </p:cNvSpPr>
          <p:nvPr/>
        </p:nvSpPr>
        <p:spPr bwMode="auto">
          <a:xfrm flipH="1" flipV="1">
            <a:off x="8994775" y="1679575"/>
            <a:ext cx="34925" cy="39688"/>
          </a:xfrm>
          <a:prstGeom prst="line">
            <a:avLst/>
          </a:prstGeom>
          <a:noFill/>
          <a:ln w="12700">
            <a:solidFill>
              <a:srgbClr val="FF0000"/>
            </a:solidFill>
            <a:round/>
            <a:headEnd/>
            <a:tailEnd/>
          </a:ln>
        </p:spPr>
        <p:txBody>
          <a:bodyPr wrap="none" anchor="ctr"/>
          <a:lstStyle/>
          <a:p>
            <a:endParaRPr lang="en-US"/>
          </a:p>
        </p:txBody>
      </p:sp>
      <p:sp>
        <p:nvSpPr>
          <p:cNvPr id="20595" name="Line 115"/>
          <p:cNvSpPr>
            <a:spLocks noChangeShapeType="1"/>
          </p:cNvSpPr>
          <p:nvPr/>
        </p:nvSpPr>
        <p:spPr bwMode="auto">
          <a:xfrm flipH="1">
            <a:off x="8974138" y="1692275"/>
            <a:ext cx="34925" cy="30163"/>
          </a:xfrm>
          <a:prstGeom prst="line">
            <a:avLst/>
          </a:prstGeom>
          <a:noFill/>
          <a:ln w="12700">
            <a:solidFill>
              <a:srgbClr val="FF0000"/>
            </a:solidFill>
            <a:round/>
            <a:headEnd/>
            <a:tailEnd/>
          </a:ln>
        </p:spPr>
        <p:txBody>
          <a:bodyPr wrap="none" anchor="ctr"/>
          <a:lstStyle/>
          <a:p>
            <a:endParaRPr lang="en-US"/>
          </a:p>
        </p:txBody>
      </p:sp>
      <p:sp>
        <p:nvSpPr>
          <p:cNvPr id="20596" name="Line 116"/>
          <p:cNvSpPr>
            <a:spLocks noChangeShapeType="1"/>
          </p:cNvSpPr>
          <p:nvPr/>
        </p:nvSpPr>
        <p:spPr bwMode="auto">
          <a:xfrm flipH="1" flipV="1">
            <a:off x="8951913" y="1692275"/>
            <a:ext cx="34925" cy="42863"/>
          </a:xfrm>
          <a:prstGeom prst="line">
            <a:avLst/>
          </a:prstGeom>
          <a:noFill/>
          <a:ln w="12700">
            <a:solidFill>
              <a:srgbClr val="FF0000"/>
            </a:solidFill>
            <a:round/>
            <a:headEnd/>
            <a:tailEnd/>
          </a:ln>
        </p:spPr>
        <p:txBody>
          <a:bodyPr wrap="none" anchor="ctr"/>
          <a:lstStyle/>
          <a:p>
            <a:endParaRPr lang="en-US"/>
          </a:p>
        </p:txBody>
      </p:sp>
      <p:sp>
        <p:nvSpPr>
          <p:cNvPr id="20597" name="Line 117"/>
          <p:cNvSpPr>
            <a:spLocks noChangeShapeType="1"/>
          </p:cNvSpPr>
          <p:nvPr/>
        </p:nvSpPr>
        <p:spPr bwMode="auto">
          <a:xfrm flipH="1">
            <a:off x="8929688" y="1704975"/>
            <a:ext cx="36512" cy="38100"/>
          </a:xfrm>
          <a:prstGeom prst="line">
            <a:avLst/>
          </a:prstGeom>
          <a:noFill/>
          <a:ln w="12700">
            <a:solidFill>
              <a:srgbClr val="FF0000"/>
            </a:solidFill>
            <a:round/>
            <a:headEnd/>
            <a:tailEnd/>
          </a:ln>
        </p:spPr>
        <p:txBody>
          <a:bodyPr wrap="none" anchor="ctr"/>
          <a:lstStyle/>
          <a:p>
            <a:endParaRPr lang="en-US"/>
          </a:p>
        </p:txBody>
      </p:sp>
      <p:sp>
        <p:nvSpPr>
          <p:cNvPr id="20598" name="Line 118"/>
          <p:cNvSpPr>
            <a:spLocks noChangeShapeType="1"/>
          </p:cNvSpPr>
          <p:nvPr/>
        </p:nvSpPr>
        <p:spPr bwMode="auto">
          <a:xfrm flipH="1">
            <a:off x="8909050" y="1749425"/>
            <a:ext cx="33338" cy="0"/>
          </a:xfrm>
          <a:prstGeom prst="line">
            <a:avLst/>
          </a:prstGeom>
          <a:noFill/>
          <a:ln w="12700">
            <a:solidFill>
              <a:srgbClr val="FF0000"/>
            </a:solidFill>
            <a:round/>
            <a:headEnd/>
            <a:tailEnd/>
          </a:ln>
        </p:spPr>
        <p:txBody>
          <a:bodyPr wrap="none" anchor="ctr"/>
          <a:lstStyle/>
          <a:p>
            <a:endParaRPr lang="en-US"/>
          </a:p>
        </p:txBody>
      </p:sp>
      <p:sp>
        <p:nvSpPr>
          <p:cNvPr id="20599" name="Line 119"/>
          <p:cNvSpPr>
            <a:spLocks noChangeShapeType="1"/>
          </p:cNvSpPr>
          <p:nvPr/>
        </p:nvSpPr>
        <p:spPr bwMode="auto">
          <a:xfrm flipH="1" flipV="1">
            <a:off x="8886825" y="1730375"/>
            <a:ext cx="33338" cy="25400"/>
          </a:xfrm>
          <a:prstGeom prst="line">
            <a:avLst/>
          </a:prstGeom>
          <a:noFill/>
          <a:ln w="12700">
            <a:solidFill>
              <a:srgbClr val="FF0000"/>
            </a:solidFill>
            <a:round/>
            <a:headEnd/>
            <a:tailEnd/>
          </a:ln>
        </p:spPr>
        <p:txBody>
          <a:bodyPr wrap="none" anchor="ctr"/>
          <a:lstStyle/>
          <a:p>
            <a:endParaRPr lang="en-US"/>
          </a:p>
        </p:txBody>
      </p:sp>
      <p:sp>
        <p:nvSpPr>
          <p:cNvPr id="20600" name="Line 120"/>
          <p:cNvSpPr>
            <a:spLocks noChangeShapeType="1"/>
          </p:cNvSpPr>
          <p:nvPr/>
        </p:nvSpPr>
        <p:spPr bwMode="auto">
          <a:xfrm flipH="1">
            <a:off x="8866188" y="1743075"/>
            <a:ext cx="33337" cy="19050"/>
          </a:xfrm>
          <a:prstGeom prst="line">
            <a:avLst/>
          </a:prstGeom>
          <a:noFill/>
          <a:ln w="12700">
            <a:solidFill>
              <a:srgbClr val="FF0000"/>
            </a:solidFill>
            <a:round/>
            <a:headEnd/>
            <a:tailEnd/>
          </a:ln>
        </p:spPr>
        <p:txBody>
          <a:bodyPr wrap="none" anchor="ctr"/>
          <a:lstStyle/>
          <a:p>
            <a:endParaRPr lang="en-US"/>
          </a:p>
        </p:txBody>
      </p:sp>
      <p:sp>
        <p:nvSpPr>
          <p:cNvPr id="20601" name="Line 121"/>
          <p:cNvSpPr>
            <a:spLocks noChangeShapeType="1"/>
          </p:cNvSpPr>
          <p:nvPr/>
        </p:nvSpPr>
        <p:spPr bwMode="auto">
          <a:xfrm flipH="1" flipV="1">
            <a:off x="8843963" y="1687513"/>
            <a:ext cx="36512" cy="87312"/>
          </a:xfrm>
          <a:prstGeom prst="line">
            <a:avLst/>
          </a:prstGeom>
          <a:noFill/>
          <a:ln w="12700">
            <a:solidFill>
              <a:srgbClr val="FF0000"/>
            </a:solidFill>
            <a:round/>
            <a:headEnd/>
            <a:tailEnd/>
          </a:ln>
        </p:spPr>
        <p:txBody>
          <a:bodyPr wrap="none" anchor="ctr"/>
          <a:lstStyle/>
          <a:p>
            <a:endParaRPr lang="en-US"/>
          </a:p>
        </p:txBody>
      </p:sp>
      <p:sp>
        <p:nvSpPr>
          <p:cNvPr id="20602" name="Line 122"/>
          <p:cNvSpPr>
            <a:spLocks noChangeShapeType="1"/>
          </p:cNvSpPr>
          <p:nvPr/>
        </p:nvSpPr>
        <p:spPr bwMode="auto">
          <a:xfrm flipH="1">
            <a:off x="8823325" y="1693863"/>
            <a:ext cx="33338" cy="11112"/>
          </a:xfrm>
          <a:prstGeom prst="line">
            <a:avLst/>
          </a:prstGeom>
          <a:noFill/>
          <a:ln w="12700">
            <a:solidFill>
              <a:srgbClr val="FF0000"/>
            </a:solidFill>
            <a:round/>
            <a:headEnd/>
            <a:tailEnd/>
          </a:ln>
        </p:spPr>
        <p:txBody>
          <a:bodyPr wrap="none" anchor="ctr"/>
          <a:lstStyle/>
          <a:p>
            <a:endParaRPr lang="en-US"/>
          </a:p>
        </p:txBody>
      </p:sp>
      <p:sp>
        <p:nvSpPr>
          <p:cNvPr id="20603" name="Line 123"/>
          <p:cNvSpPr>
            <a:spLocks noChangeShapeType="1"/>
          </p:cNvSpPr>
          <p:nvPr/>
        </p:nvSpPr>
        <p:spPr bwMode="auto">
          <a:xfrm flipH="1">
            <a:off x="8801100" y="1711325"/>
            <a:ext cx="36513" cy="33338"/>
          </a:xfrm>
          <a:prstGeom prst="line">
            <a:avLst/>
          </a:prstGeom>
          <a:noFill/>
          <a:ln w="12700">
            <a:solidFill>
              <a:srgbClr val="FF0000"/>
            </a:solidFill>
            <a:round/>
            <a:headEnd/>
            <a:tailEnd/>
          </a:ln>
        </p:spPr>
        <p:txBody>
          <a:bodyPr wrap="none" anchor="ctr"/>
          <a:lstStyle/>
          <a:p>
            <a:endParaRPr lang="en-US"/>
          </a:p>
        </p:txBody>
      </p:sp>
      <p:sp>
        <p:nvSpPr>
          <p:cNvPr id="20604" name="Line 124"/>
          <p:cNvSpPr>
            <a:spLocks noChangeShapeType="1"/>
          </p:cNvSpPr>
          <p:nvPr/>
        </p:nvSpPr>
        <p:spPr bwMode="auto">
          <a:xfrm flipH="1">
            <a:off x="8780463" y="1757363"/>
            <a:ext cx="33337" cy="4762"/>
          </a:xfrm>
          <a:prstGeom prst="line">
            <a:avLst/>
          </a:prstGeom>
          <a:noFill/>
          <a:ln w="12700">
            <a:solidFill>
              <a:srgbClr val="FF0000"/>
            </a:solidFill>
            <a:round/>
            <a:headEnd/>
            <a:tailEnd/>
          </a:ln>
        </p:spPr>
        <p:txBody>
          <a:bodyPr wrap="none" anchor="ctr"/>
          <a:lstStyle/>
          <a:p>
            <a:endParaRPr lang="en-US"/>
          </a:p>
        </p:txBody>
      </p:sp>
      <p:sp>
        <p:nvSpPr>
          <p:cNvPr id="20605" name="Line 125"/>
          <p:cNvSpPr>
            <a:spLocks noChangeShapeType="1"/>
          </p:cNvSpPr>
          <p:nvPr/>
        </p:nvSpPr>
        <p:spPr bwMode="auto">
          <a:xfrm flipH="1">
            <a:off x="8759825" y="1774825"/>
            <a:ext cx="31750" cy="15875"/>
          </a:xfrm>
          <a:prstGeom prst="line">
            <a:avLst/>
          </a:prstGeom>
          <a:noFill/>
          <a:ln w="12700">
            <a:solidFill>
              <a:srgbClr val="FF0000"/>
            </a:solidFill>
            <a:round/>
            <a:headEnd/>
            <a:tailEnd/>
          </a:ln>
        </p:spPr>
        <p:txBody>
          <a:bodyPr wrap="none" anchor="ctr"/>
          <a:lstStyle/>
          <a:p>
            <a:endParaRPr lang="en-US"/>
          </a:p>
        </p:txBody>
      </p:sp>
      <p:sp>
        <p:nvSpPr>
          <p:cNvPr id="20606" name="Line 126"/>
          <p:cNvSpPr>
            <a:spLocks noChangeShapeType="1"/>
          </p:cNvSpPr>
          <p:nvPr/>
        </p:nvSpPr>
        <p:spPr bwMode="auto">
          <a:xfrm flipH="1" flipV="1">
            <a:off x="8737600" y="1782763"/>
            <a:ext cx="34925" cy="20637"/>
          </a:xfrm>
          <a:prstGeom prst="line">
            <a:avLst/>
          </a:prstGeom>
          <a:noFill/>
          <a:ln w="12700">
            <a:solidFill>
              <a:srgbClr val="FF0000"/>
            </a:solidFill>
            <a:round/>
            <a:headEnd/>
            <a:tailEnd/>
          </a:ln>
        </p:spPr>
        <p:txBody>
          <a:bodyPr wrap="none" anchor="ctr"/>
          <a:lstStyle/>
          <a:p>
            <a:endParaRPr lang="en-US"/>
          </a:p>
        </p:txBody>
      </p:sp>
      <p:sp>
        <p:nvSpPr>
          <p:cNvPr id="20607" name="Line 127"/>
          <p:cNvSpPr>
            <a:spLocks noChangeShapeType="1"/>
          </p:cNvSpPr>
          <p:nvPr/>
        </p:nvSpPr>
        <p:spPr bwMode="auto">
          <a:xfrm flipH="1">
            <a:off x="8713788" y="1795463"/>
            <a:ext cx="38100" cy="36512"/>
          </a:xfrm>
          <a:prstGeom prst="line">
            <a:avLst/>
          </a:prstGeom>
          <a:noFill/>
          <a:ln w="12700">
            <a:solidFill>
              <a:srgbClr val="FF0000"/>
            </a:solidFill>
            <a:round/>
            <a:headEnd/>
            <a:tailEnd/>
          </a:ln>
        </p:spPr>
        <p:txBody>
          <a:bodyPr wrap="none" anchor="ctr"/>
          <a:lstStyle/>
          <a:p>
            <a:endParaRPr lang="en-US"/>
          </a:p>
        </p:txBody>
      </p:sp>
      <p:grpSp>
        <p:nvGrpSpPr>
          <p:cNvPr id="20608" name="Group 128"/>
          <p:cNvGrpSpPr>
            <a:grpSpLocks/>
          </p:cNvGrpSpPr>
          <p:nvPr/>
        </p:nvGrpSpPr>
        <p:grpSpPr bwMode="auto">
          <a:xfrm>
            <a:off x="8547100" y="1825625"/>
            <a:ext cx="187325" cy="261938"/>
            <a:chOff x="5384" y="1150"/>
            <a:chExt cx="118" cy="165"/>
          </a:xfrm>
        </p:grpSpPr>
        <p:sp>
          <p:nvSpPr>
            <p:cNvPr id="22276" name="Line 129"/>
            <p:cNvSpPr>
              <a:spLocks noChangeShapeType="1"/>
            </p:cNvSpPr>
            <p:nvPr/>
          </p:nvSpPr>
          <p:spPr bwMode="auto">
            <a:xfrm flipH="1" flipV="1">
              <a:off x="5480" y="1150"/>
              <a:ext cx="22" cy="23"/>
            </a:xfrm>
            <a:prstGeom prst="line">
              <a:avLst/>
            </a:prstGeom>
            <a:noFill/>
            <a:ln w="12700">
              <a:solidFill>
                <a:srgbClr val="FF0000"/>
              </a:solidFill>
              <a:round/>
              <a:headEnd/>
              <a:tailEnd/>
            </a:ln>
          </p:spPr>
          <p:txBody>
            <a:bodyPr wrap="none" anchor="ctr"/>
            <a:lstStyle/>
            <a:p>
              <a:endParaRPr lang="en-US"/>
            </a:p>
          </p:txBody>
        </p:sp>
        <p:sp>
          <p:nvSpPr>
            <p:cNvPr id="22277" name="Line 130"/>
            <p:cNvSpPr>
              <a:spLocks noChangeShapeType="1"/>
            </p:cNvSpPr>
            <p:nvPr/>
          </p:nvSpPr>
          <p:spPr bwMode="auto">
            <a:xfrm flipH="1">
              <a:off x="5451" y="1191"/>
              <a:ext cx="23" cy="8"/>
            </a:xfrm>
            <a:prstGeom prst="line">
              <a:avLst/>
            </a:prstGeom>
            <a:noFill/>
            <a:ln w="12700">
              <a:solidFill>
                <a:srgbClr val="FF0000"/>
              </a:solidFill>
              <a:round/>
              <a:headEnd/>
              <a:tailEnd/>
            </a:ln>
          </p:spPr>
          <p:txBody>
            <a:bodyPr wrap="none" anchor="ctr"/>
            <a:lstStyle/>
            <a:p>
              <a:endParaRPr lang="en-US"/>
            </a:p>
          </p:txBody>
        </p:sp>
        <p:sp>
          <p:nvSpPr>
            <p:cNvPr id="22278" name="Line 131"/>
            <p:cNvSpPr>
              <a:spLocks noChangeShapeType="1"/>
            </p:cNvSpPr>
            <p:nvPr/>
          </p:nvSpPr>
          <p:spPr bwMode="auto">
            <a:xfrm flipH="1" flipV="1">
              <a:off x="5395" y="1281"/>
              <a:ext cx="22" cy="21"/>
            </a:xfrm>
            <a:prstGeom prst="line">
              <a:avLst/>
            </a:prstGeom>
            <a:noFill/>
            <a:ln w="12700">
              <a:solidFill>
                <a:srgbClr val="FF0000"/>
              </a:solidFill>
              <a:round/>
              <a:headEnd/>
              <a:tailEnd/>
            </a:ln>
          </p:spPr>
          <p:txBody>
            <a:bodyPr wrap="none" anchor="ctr"/>
            <a:lstStyle/>
            <a:p>
              <a:endParaRPr lang="en-US"/>
            </a:p>
          </p:txBody>
        </p:sp>
        <p:grpSp>
          <p:nvGrpSpPr>
            <p:cNvPr id="22279" name="Group 132"/>
            <p:cNvGrpSpPr>
              <a:grpSpLocks/>
            </p:cNvGrpSpPr>
            <p:nvPr/>
          </p:nvGrpSpPr>
          <p:grpSpPr bwMode="auto">
            <a:xfrm>
              <a:off x="5384" y="1158"/>
              <a:ext cx="108" cy="157"/>
              <a:chOff x="5384" y="1158"/>
              <a:chExt cx="108" cy="157"/>
            </a:xfrm>
          </p:grpSpPr>
          <p:sp>
            <p:nvSpPr>
              <p:cNvPr id="22280" name="Line 133"/>
              <p:cNvSpPr>
                <a:spLocks noChangeShapeType="1"/>
              </p:cNvSpPr>
              <p:nvPr/>
            </p:nvSpPr>
            <p:spPr bwMode="auto">
              <a:xfrm flipH="1">
                <a:off x="5470" y="1158"/>
                <a:ext cx="22" cy="25"/>
              </a:xfrm>
              <a:prstGeom prst="line">
                <a:avLst/>
              </a:prstGeom>
              <a:noFill/>
              <a:ln w="12700">
                <a:solidFill>
                  <a:srgbClr val="FF0000"/>
                </a:solidFill>
                <a:round/>
                <a:headEnd/>
                <a:tailEnd/>
              </a:ln>
            </p:spPr>
            <p:txBody>
              <a:bodyPr wrap="none" anchor="ctr"/>
              <a:lstStyle/>
              <a:p>
                <a:endParaRPr lang="en-US"/>
              </a:p>
            </p:txBody>
          </p:sp>
          <p:sp>
            <p:nvSpPr>
              <p:cNvPr id="22281" name="Line 134"/>
              <p:cNvSpPr>
                <a:spLocks noChangeShapeType="1"/>
              </p:cNvSpPr>
              <p:nvPr/>
            </p:nvSpPr>
            <p:spPr bwMode="auto">
              <a:xfrm flipH="1">
                <a:off x="5441" y="1207"/>
                <a:ext cx="22" cy="2"/>
              </a:xfrm>
              <a:prstGeom prst="line">
                <a:avLst/>
              </a:prstGeom>
              <a:noFill/>
              <a:ln w="12700">
                <a:solidFill>
                  <a:srgbClr val="FF0000"/>
                </a:solidFill>
                <a:round/>
                <a:headEnd/>
                <a:tailEnd/>
              </a:ln>
            </p:spPr>
            <p:txBody>
              <a:bodyPr wrap="none" anchor="ctr"/>
              <a:lstStyle/>
              <a:p>
                <a:endParaRPr lang="en-US"/>
              </a:p>
            </p:txBody>
          </p:sp>
          <p:sp>
            <p:nvSpPr>
              <p:cNvPr id="22282" name="Line 135"/>
              <p:cNvSpPr>
                <a:spLocks noChangeShapeType="1"/>
              </p:cNvSpPr>
              <p:nvPr/>
            </p:nvSpPr>
            <p:spPr bwMode="auto">
              <a:xfrm flipH="1">
                <a:off x="5428" y="1217"/>
                <a:ext cx="21" cy="41"/>
              </a:xfrm>
              <a:prstGeom prst="line">
                <a:avLst/>
              </a:prstGeom>
              <a:noFill/>
              <a:ln w="12700">
                <a:solidFill>
                  <a:srgbClr val="FF0000"/>
                </a:solidFill>
                <a:round/>
                <a:headEnd/>
                <a:tailEnd/>
              </a:ln>
            </p:spPr>
            <p:txBody>
              <a:bodyPr wrap="none" anchor="ctr"/>
              <a:lstStyle/>
              <a:p>
                <a:endParaRPr lang="en-US"/>
              </a:p>
            </p:txBody>
          </p:sp>
          <p:sp>
            <p:nvSpPr>
              <p:cNvPr id="22283" name="Line 136"/>
              <p:cNvSpPr>
                <a:spLocks noChangeShapeType="1"/>
              </p:cNvSpPr>
              <p:nvPr/>
            </p:nvSpPr>
            <p:spPr bwMode="auto">
              <a:xfrm flipH="1">
                <a:off x="5413" y="1266"/>
                <a:ext cx="23" cy="28"/>
              </a:xfrm>
              <a:prstGeom prst="line">
                <a:avLst/>
              </a:prstGeom>
              <a:noFill/>
              <a:ln w="12700">
                <a:solidFill>
                  <a:srgbClr val="FF0000"/>
                </a:solidFill>
                <a:round/>
                <a:headEnd/>
                <a:tailEnd/>
              </a:ln>
            </p:spPr>
            <p:txBody>
              <a:bodyPr wrap="none" anchor="ctr"/>
              <a:lstStyle/>
              <a:p>
                <a:endParaRPr lang="en-US"/>
              </a:p>
            </p:txBody>
          </p:sp>
          <p:sp>
            <p:nvSpPr>
              <p:cNvPr id="22284" name="Line 137"/>
              <p:cNvSpPr>
                <a:spLocks noChangeShapeType="1"/>
              </p:cNvSpPr>
              <p:nvPr/>
            </p:nvSpPr>
            <p:spPr bwMode="auto">
              <a:xfrm flipH="1">
                <a:off x="5384" y="1289"/>
                <a:ext cx="22" cy="26"/>
              </a:xfrm>
              <a:prstGeom prst="line">
                <a:avLst/>
              </a:prstGeom>
              <a:noFill/>
              <a:ln w="12700">
                <a:solidFill>
                  <a:srgbClr val="FF0000"/>
                </a:solidFill>
                <a:round/>
                <a:headEnd/>
                <a:tailEnd/>
              </a:ln>
            </p:spPr>
            <p:txBody>
              <a:bodyPr wrap="none" anchor="ctr"/>
              <a:lstStyle/>
              <a:p>
                <a:endParaRPr lang="en-US"/>
              </a:p>
            </p:txBody>
          </p:sp>
        </p:grpSp>
      </p:grpSp>
      <p:sp>
        <p:nvSpPr>
          <p:cNvPr id="20609" name="Line 138"/>
          <p:cNvSpPr>
            <a:spLocks noChangeShapeType="1"/>
          </p:cNvSpPr>
          <p:nvPr/>
        </p:nvSpPr>
        <p:spPr bwMode="auto">
          <a:xfrm flipH="1">
            <a:off x="8516938" y="2073275"/>
            <a:ext cx="34925" cy="50800"/>
          </a:xfrm>
          <a:prstGeom prst="line">
            <a:avLst/>
          </a:prstGeom>
          <a:noFill/>
          <a:ln w="12700">
            <a:solidFill>
              <a:srgbClr val="FF0000"/>
            </a:solidFill>
            <a:round/>
            <a:headEnd/>
            <a:tailEnd/>
          </a:ln>
        </p:spPr>
        <p:txBody>
          <a:bodyPr wrap="none" anchor="ctr"/>
          <a:lstStyle/>
          <a:p>
            <a:endParaRPr lang="en-US"/>
          </a:p>
        </p:txBody>
      </p:sp>
      <p:sp>
        <p:nvSpPr>
          <p:cNvPr id="20610" name="Line 139"/>
          <p:cNvSpPr>
            <a:spLocks noChangeShapeType="1"/>
          </p:cNvSpPr>
          <p:nvPr/>
        </p:nvSpPr>
        <p:spPr bwMode="auto">
          <a:xfrm flipH="1" flipV="1">
            <a:off x="8494713" y="2111375"/>
            <a:ext cx="34925" cy="25400"/>
          </a:xfrm>
          <a:prstGeom prst="line">
            <a:avLst/>
          </a:prstGeom>
          <a:noFill/>
          <a:ln w="12700">
            <a:solidFill>
              <a:srgbClr val="FF0000"/>
            </a:solidFill>
            <a:round/>
            <a:headEnd/>
            <a:tailEnd/>
          </a:ln>
        </p:spPr>
        <p:txBody>
          <a:bodyPr wrap="none" anchor="ctr"/>
          <a:lstStyle/>
          <a:p>
            <a:endParaRPr lang="en-US"/>
          </a:p>
        </p:txBody>
      </p:sp>
      <p:sp>
        <p:nvSpPr>
          <p:cNvPr id="20611" name="Line 140"/>
          <p:cNvSpPr>
            <a:spLocks noChangeShapeType="1"/>
          </p:cNvSpPr>
          <p:nvPr/>
        </p:nvSpPr>
        <p:spPr bwMode="auto">
          <a:xfrm flipH="1">
            <a:off x="8475663" y="2124075"/>
            <a:ext cx="33337" cy="33338"/>
          </a:xfrm>
          <a:prstGeom prst="line">
            <a:avLst/>
          </a:prstGeom>
          <a:noFill/>
          <a:ln w="12700">
            <a:solidFill>
              <a:srgbClr val="FF0000"/>
            </a:solidFill>
            <a:round/>
            <a:headEnd/>
            <a:tailEnd/>
          </a:ln>
        </p:spPr>
        <p:txBody>
          <a:bodyPr wrap="none" anchor="ctr"/>
          <a:lstStyle/>
          <a:p>
            <a:endParaRPr lang="en-US"/>
          </a:p>
        </p:txBody>
      </p:sp>
      <p:sp>
        <p:nvSpPr>
          <p:cNvPr id="20612" name="Line 141"/>
          <p:cNvSpPr>
            <a:spLocks noChangeShapeType="1"/>
          </p:cNvSpPr>
          <p:nvPr/>
        </p:nvSpPr>
        <p:spPr bwMode="auto">
          <a:xfrm flipH="1">
            <a:off x="8453438" y="2163763"/>
            <a:ext cx="34925" cy="6350"/>
          </a:xfrm>
          <a:prstGeom prst="line">
            <a:avLst/>
          </a:prstGeom>
          <a:noFill/>
          <a:ln w="12700">
            <a:solidFill>
              <a:srgbClr val="FF0000"/>
            </a:solidFill>
            <a:round/>
            <a:headEnd/>
            <a:tailEnd/>
          </a:ln>
        </p:spPr>
        <p:txBody>
          <a:bodyPr wrap="none" anchor="ctr"/>
          <a:lstStyle/>
          <a:p>
            <a:endParaRPr lang="en-US"/>
          </a:p>
        </p:txBody>
      </p:sp>
      <p:sp>
        <p:nvSpPr>
          <p:cNvPr id="20613" name="Line 142"/>
          <p:cNvSpPr>
            <a:spLocks noChangeShapeType="1"/>
          </p:cNvSpPr>
          <p:nvPr/>
        </p:nvSpPr>
        <p:spPr bwMode="auto">
          <a:xfrm flipH="1" flipV="1">
            <a:off x="8431213" y="2127250"/>
            <a:ext cx="34925" cy="50800"/>
          </a:xfrm>
          <a:prstGeom prst="line">
            <a:avLst/>
          </a:prstGeom>
          <a:noFill/>
          <a:ln w="12700">
            <a:solidFill>
              <a:srgbClr val="FF0000"/>
            </a:solidFill>
            <a:round/>
            <a:headEnd/>
            <a:tailEnd/>
          </a:ln>
        </p:spPr>
        <p:txBody>
          <a:bodyPr wrap="none" anchor="ctr"/>
          <a:lstStyle/>
          <a:p>
            <a:endParaRPr lang="en-US"/>
          </a:p>
        </p:txBody>
      </p:sp>
      <p:sp>
        <p:nvSpPr>
          <p:cNvPr id="20614" name="Line 143"/>
          <p:cNvSpPr>
            <a:spLocks noChangeShapeType="1"/>
          </p:cNvSpPr>
          <p:nvPr/>
        </p:nvSpPr>
        <p:spPr bwMode="auto">
          <a:xfrm flipH="1">
            <a:off x="8410575" y="2139950"/>
            <a:ext cx="33338" cy="74613"/>
          </a:xfrm>
          <a:prstGeom prst="line">
            <a:avLst/>
          </a:prstGeom>
          <a:noFill/>
          <a:ln w="12700">
            <a:solidFill>
              <a:srgbClr val="FF0000"/>
            </a:solidFill>
            <a:round/>
            <a:headEnd/>
            <a:tailEnd/>
          </a:ln>
        </p:spPr>
        <p:txBody>
          <a:bodyPr wrap="none" anchor="ctr"/>
          <a:lstStyle/>
          <a:p>
            <a:endParaRPr lang="en-US"/>
          </a:p>
        </p:txBody>
      </p:sp>
      <p:sp>
        <p:nvSpPr>
          <p:cNvPr id="20615" name="Line 144"/>
          <p:cNvSpPr>
            <a:spLocks noChangeShapeType="1"/>
          </p:cNvSpPr>
          <p:nvPr/>
        </p:nvSpPr>
        <p:spPr bwMode="auto">
          <a:xfrm flipH="1" flipV="1">
            <a:off x="8388350" y="2200275"/>
            <a:ext cx="34925" cy="26988"/>
          </a:xfrm>
          <a:prstGeom prst="line">
            <a:avLst/>
          </a:prstGeom>
          <a:noFill/>
          <a:ln w="12700">
            <a:solidFill>
              <a:srgbClr val="FF0000"/>
            </a:solidFill>
            <a:round/>
            <a:headEnd/>
            <a:tailEnd/>
          </a:ln>
        </p:spPr>
        <p:txBody>
          <a:bodyPr wrap="none" anchor="ctr"/>
          <a:lstStyle/>
          <a:p>
            <a:endParaRPr lang="en-US"/>
          </a:p>
        </p:txBody>
      </p:sp>
      <p:sp>
        <p:nvSpPr>
          <p:cNvPr id="20616" name="Line 145"/>
          <p:cNvSpPr>
            <a:spLocks noChangeShapeType="1"/>
          </p:cNvSpPr>
          <p:nvPr/>
        </p:nvSpPr>
        <p:spPr bwMode="auto">
          <a:xfrm flipH="1">
            <a:off x="8367713" y="2212975"/>
            <a:ext cx="33337" cy="47625"/>
          </a:xfrm>
          <a:prstGeom prst="line">
            <a:avLst/>
          </a:prstGeom>
          <a:noFill/>
          <a:ln w="12700">
            <a:solidFill>
              <a:srgbClr val="FF0000"/>
            </a:solidFill>
            <a:round/>
            <a:headEnd/>
            <a:tailEnd/>
          </a:ln>
        </p:spPr>
        <p:txBody>
          <a:bodyPr wrap="none" anchor="ctr"/>
          <a:lstStyle/>
          <a:p>
            <a:endParaRPr lang="en-US"/>
          </a:p>
        </p:txBody>
      </p:sp>
      <p:sp>
        <p:nvSpPr>
          <p:cNvPr id="20617" name="Line 146"/>
          <p:cNvSpPr>
            <a:spLocks noChangeShapeType="1"/>
          </p:cNvSpPr>
          <p:nvPr/>
        </p:nvSpPr>
        <p:spPr bwMode="auto">
          <a:xfrm flipH="1">
            <a:off x="8347075" y="2273300"/>
            <a:ext cx="33338" cy="19050"/>
          </a:xfrm>
          <a:prstGeom prst="line">
            <a:avLst/>
          </a:prstGeom>
          <a:noFill/>
          <a:ln w="12700">
            <a:solidFill>
              <a:srgbClr val="FF0000"/>
            </a:solidFill>
            <a:round/>
            <a:headEnd/>
            <a:tailEnd/>
          </a:ln>
        </p:spPr>
        <p:txBody>
          <a:bodyPr wrap="none" anchor="ctr"/>
          <a:lstStyle/>
          <a:p>
            <a:endParaRPr lang="en-US"/>
          </a:p>
        </p:txBody>
      </p:sp>
      <p:sp>
        <p:nvSpPr>
          <p:cNvPr id="20618" name="Line 147"/>
          <p:cNvSpPr>
            <a:spLocks noChangeShapeType="1"/>
          </p:cNvSpPr>
          <p:nvPr/>
        </p:nvSpPr>
        <p:spPr bwMode="auto">
          <a:xfrm flipH="1">
            <a:off x="8323263" y="2305050"/>
            <a:ext cx="36512" cy="60325"/>
          </a:xfrm>
          <a:prstGeom prst="line">
            <a:avLst/>
          </a:prstGeom>
          <a:noFill/>
          <a:ln w="12700">
            <a:solidFill>
              <a:srgbClr val="FF0000"/>
            </a:solidFill>
            <a:round/>
            <a:headEnd/>
            <a:tailEnd/>
          </a:ln>
        </p:spPr>
        <p:txBody>
          <a:bodyPr wrap="none" anchor="ctr"/>
          <a:lstStyle/>
          <a:p>
            <a:endParaRPr lang="en-US"/>
          </a:p>
        </p:txBody>
      </p:sp>
      <p:sp>
        <p:nvSpPr>
          <p:cNvPr id="20619" name="Line 148"/>
          <p:cNvSpPr>
            <a:spLocks noChangeShapeType="1"/>
          </p:cNvSpPr>
          <p:nvPr/>
        </p:nvSpPr>
        <p:spPr bwMode="auto">
          <a:xfrm flipH="1">
            <a:off x="8301038" y="2378075"/>
            <a:ext cx="36512" cy="436563"/>
          </a:xfrm>
          <a:prstGeom prst="line">
            <a:avLst/>
          </a:prstGeom>
          <a:noFill/>
          <a:ln w="12700">
            <a:solidFill>
              <a:srgbClr val="FF0000"/>
            </a:solidFill>
            <a:round/>
            <a:headEnd/>
            <a:tailEnd/>
          </a:ln>
        </p:spPr>
        <p:txBody>
          <a:bodyPr wrap="none" anchor="ctr"/>
          <a:lstStyle/>
          <a:p>
            <a:endParaRPr lang="en-US"/>
          </a:p>
        </p:txBody>
      </p:sp>
      <p:sp>
        <p:nvSpPr>
          <p:cNvPr id="20620" name="Line 149"/>
          <p:cNvSpPr>
            <a:spLocks noChangeShapeType="1"/>
          </p:cNvSpPr>
          <p:nvPr/>
        </p:nvSpPr>
        <p:spPr bwMode="auto">
          <a:xfrm flipH="1">
            <a:off x="8280400" y="2827338"/>
            <a:ext cx="33338" cy="735012"/>
          </a:xfrm>
          <a:prstGeom prst="line">
            <a:avLst/>
          </a:prstGeom>
          <a:noFill/>
          <a:ln w="12700">
            <a:solidFill>
              <a:srgbClr val="FF0000"/>
            </a:solidFill>
            <a:round/>
            <a:headEnd/>
            <a:tailEnd/>
          </a:ln>
        </p:spPr>
        <p:txBody>
          <a:bodyPr wrap="none" anchor="ctr"/>
          <a:lstStyle/>
          <a:p>
            <a:endParaRPr lang="en-US"/>
          </a:p>
        </p:txBody>
      </p:sp>
      <p:sp>
        <p:nvSpPr>
          <p:cNvPr id="20621" name="Line 150"/>
          <p:cNvSpPr>
            <a:spLocks noChangeShapeType="1"/>
          </p:cNvSpPr>
          <p:nvPr/>
        </p:nvSpPr>
        <p:spPr bwMode="auto">
          <a:xfrm flipH="1">
            <a:off x="8259763" y="3575050"/>
            <a:ext cx="34925" cy="101600"/>
          </a:xfrm>
          <a:prstGeom prst="line">
            <a:avLst/>
          </a:prstGeom>
          <a:noFill/>
          <a:ln w="12700">
            <a:solidFill>
              <a:srgbClr val="FF0000"/>
            </a:solidFill>
            <a:round/>
            <a:headEnd/>
            <a:tailEnd/>
          </a:ln>
        </p:spPr>
        <p:txBody>
          <a:bodyPr wrap="none" anchor="ctr"/>
          <a:lstStyle/>
          <a:p>
            <a:endParaRPr lang="en-US"/>
          </a:p>
        </p:txBody>
      </p:sp>
      <p:sp>
        <p:nvSpPr>
          <p:cNvPr id="20622" name="Line 151"/>
          <p:cNvSpPr>
            <a:spLocks noChangeShapeType="1"/>
          </p:cNvSpPr>
          <p:nvPr/>
        </p:nvSpPr>
        <p:spPr bwMode="auto">
          <a:xfrm flipH="1" flipV="1">
            <a:off x="8237538" y="3648075"/>
            <a:ext cx="34925" cy="41275"/>
          </a:xfrm>
          <a:prstGeom prst="line">
            <a:avLst/>
          </a:prstGeom>
          <a:noFill/>
          <a:ln w="12700">
            <a:solidFill>
              <a:srgbClr val="FF0000"/>
            </a:solidFill>
            <a:round/>
            <a:headEnd/>
            <a:tailEnd/>
          </a:ln>
        </p:spPr>
        <p:txBody>
          <a:bodyPr wrap="none" anchor="ctr"/>
          <a:lstStyle/>
          <a:p>
            <a:endParaRPr lang="en-US"/>
          </a:p>
        </p:txBody>
      </p:sp>
      <p:sp>
        <p:nvSpPr>
          <p:cNvPr id="20623" name="Line 152"/>
          <p:cNvSpPr>
            <a:spLocks noChangeShapeType="1"/>
          </p:cNvSpPr>
          <p:nvPr/>
        </p:nvSpPr>
        <p:spPr bwMode="auto">
          <a:xfrm flipH="1">
            <a:off x="8215313" y="3654425"/>
            <a:ext cx="36512" cy="1588"/>
          </a:xfrm>
          <a:prstGeom prst="line">
            <a:avLst/>
          </a:prstGeom>
          <a:noFill/>
          <a:ln w="12700">
            <a:solidFill>
              <a:srgbClr val="FF0000"/>
            </a:solidFill>
            <a:round/>
            <a:headEnd/>
            <a:tailEnd/>
          </a:ln>
        </p:spPr>
        <p:txBody>
          <a:bodyPr wrap="none" anchor="ctr"/>
          <a:lstStyle/>
          <a:p>
            <a:endParaRPr lang="en-US"/>
          </a:p>
        </p:txBody>
      </p:sp>
      <p:sp>
        <p:nvSpPr>
          <p:cNvPr id="20624" name="Line 153"/>
          <p:cNvSpPr>
            <a:spLocks noChangeShapeType="1"/>
          </p:cNvSpPr>
          <p:nvPr/>
        </p:nvSpPr>
        <p:spPr bwMode="auto">
          <a:xfrm flipH="1">
            <a:off x="8194675" y="3656013"/>
            <a:ext cx="33338" cy="7937"/>
          </a:xfrm>
          <a:prstGeom prst="line">
            <a:avLst/>
          </a:prstGeom>
          <a:noFill/>
          <a:ln w="12700">
            <a:solidFill>
              <a:srgbClr val="FF0000"/>
            </a:solidFill>
            <a:round/>
            <a:headEnd/>
            <a:tailEnd/>
          </a:ln>
        </p:spPr>
        <p:txBody>
          <a:bodyPr wrap="none" anchor="ctr"/>
          <a:lstStyle/>
          <a:p>
            <a:endParaRPr lang="en-US"/>
          </a:p>
        </p:txBody>
      </p:sp>
      <p:sp>
        <p:nvSpPr>
          <p:cNvPr id="20625" name="Line 154"/>
          <p:cNvSpPr>
            <a:spLocks noChangeShapeType="1"/>
          </p:cNvSpPr>
          <p:nvPr/>
        </p:nvSpPr>
        <p:spPr bwMode="auto">
          <a:xfrm flipH="1" flipV="1">
            <a:off x="8169275" y="3649663"/>
            <a:ext cx="36513" cy="20637"/>
          </a:xfrm>
          <a:prstGeom prst="line">
            <a:avLst/>
          </a:prstGeom>
          <a:noFill/>
          <a:ln w="12700">
            <a:solidFill>
              <a:srgbClr val="FF0000"/>
            </a:solidFill>
            <a:round/>
            <a:headEnd/>
            <a:tailEnd/>
          </a:ln>
        </p:spPr>
        <p:txBody>
          <a:bodyPr wrap="none" anchor="ctr"/>
          <a:lstStyle/>
          <a:p>
            <a:endParaRPr lang="en-US"/>
          </a:p>
        </p:txBody>
      </p:sp>
      <p:sp>
        <p:nvSpPr>
          <p:cNvPr id="20626" name="Line 155"/>
          <p:cNvSpPr>
            <a:spLocks noChangeShapeType="1"/>
          </p:cNvSpPr>
          <p:nvPr/>
        </p:nvSpPr>
        <p:spPr bwMode="auto">
          <a:xfrm flipH="1" flipV="1">
            <a:off x="8148638" y="3640138"/>
            <a:ext cx="33337" cy="22225"/>
          </a:xfrm>
          <a:prstGeom prst="line">
            <a:avLst/>
          </a:prstGeom>
          <a:noFill/>
          <a:ln w="12700">
            <a:solidFill>
              <a:srgbClr val="FF0000"/>
            </a:solidFill>
            <a:round/>
            <a:headEnd/>
            <a:tailEnd/>
          </a:ln>
        </p:spPr>
        <p:txBody>
          <a:bodyPr wrap="none" anchor="ctr"/>
          <a:lstStyle/>
          <a:p>
            <a:endParaRPr lang="en-US"/>
          </a:p>
        </p:txBody>
      </p:sp>
      <p:sp>
        <p:nvSpPr>
          <p:cNvPr id="20627" name="Line 156"/>
          <p:cNvSpPr>
            <a:spLocks noChangeShapeType="1"/>
          </p:cNvSpPr>
          <p:nvPr/>
        </p:nvSpPr>
        <p:spPr bwMode="auto">
          <a:xfrm flipH="1">
            <a:off x="8126413" y="3652838"/>
            <a:ext cx="34925" cy="7937"/>
          </a:xfrm>
          <a:prstGeom prst="line">
            <a:avLst/>
          </a:prstGeom>
          <a:noFill/>
          <a:ln w="12700">
            <a:solidFill>
              <a:srgbClr val="FF0000"/>
            </a:solidFill>
            <a:round/>
            <a:headEnd/>
            <a:tailEnd/>
          </a:ln>
        </p:spPr>
        <p:txBody>
          <a:bodyPr wrap="none" anchor="ctr"/>
          <a:lstStyle/>
          <a:p>
            <a:endParaRPr lang="en-US"/>
          </a:p>
        </p:txBody>
      </p:sp>
      <p:sp>
        <p:nvSpPr>
          <p:cNvPr id="20628" name="Line 157"/>
          <p:cNvSpPr>
            <a:spLocks noChangeShapeType="1"/>
          </p:cNvSpPr>
          <p:nvPr/>
        </p:nvSpPr>
        <p:spPr bwMode="auto">
          <a:xfrm flipH="1">
            <a:off x="8105775" y="3668713"/>
            <a:ext cx="33338" cy="0"/>
          </a:xfrm>
          <a:prstGeom prst="line">
            <a:avLst/>
          </a:prstGeom>
          <a:noFill/>
          <a:ln w="12700">
            <a:solidFill>
              <a:srgbClr val="FF0000"/>
            </a:solidFill>
            <a:round/>
            <a:headEnd/>
            <a:tailEnd/>
          </a:ln>
        </p:spPr>
        <p:txBody>
          <a:bodyPr wrap="none" anchor="ctr"/>
          <a:lstStyle/>
          <a:p>
            <a:endParaRPr lang="en-US"/>
          </a:p>
        </p:txBody>
      </p:sp>
      <p:sp>
        <p:nvSpPr>
          <p:cNvPr id="20629" name="Line 158"/>
          <p:cNvSpPr>
            <a:spLocks noChangeShapeType="1"/>
          </p:cNvSpPr>
          <p:nvPr/>
        </p:nvSpPr>
        <p:spPr bwMode="auto">
          <a:xfrm flipH="1" flipV="1">
            <a:off x="8085138" y="3652838"/>
            <a:ext cx="33337" cy="20637"/>
          </a:xfrm>
          <a:prstGeom prst="line">
            <a:avLst/>
          </a:prstGeom>
          <a:noFill/>
          <a:ln w="12700">
            <a:solidFill>
              <a:srgbClr val="FF0000"/>
            </a:solidFill>
            <a:round/>
            <a:headEnd/>
            <a:tailEnd/>
          </a:ln>
        </p:spPr>
        <p:txBody>
          <a:bodyPr wrap="none" anchor="ctr"/>
          <a:lstStyle/>
          <a:p>
            <a:endParaRPr lang="en-US"/>
          </a:p>
        </p:txBody>
      </p:sp>
      <p:sp>
        <p:nvSpPr>
          <p:cNvPr id="20630" name="Line 159"/>
          <p:cNvSpPr>
            <a:spLocks noChangeShapeType="1"/>
          </p:cNvSpPr>
          <p:nvPr/>
        </p:nvSpPr>
        <p:spPr bwMode="auto">
          <a:xfrm flipH="1" flipV="1">
            <a:off x="8062913" y="3641725"/>
            <a:ext cx="34925" cy="23813"/>
          </a:xfrm>
          <a:prstGeom prst="line">
            <a:avLst/>
          </a:prstGeom>
          <a:noFill/>
          <a:ln w="12700">
            <a:solidFill>
              <a:srgbClr val="FF0000"/>
            </a:solidFill>
            <a:round/>
            <a:headEnd/>
            <a:tailEnd/>
          </a:ln>
        </p:spPr>
        <p:txBody>
          <a:bodyPr wrap="none" anchor="ctr"/>
          <a:lstStyle/>
          <a:p>
            <a:endParaRPr lang="en-US"/>
          </a:p>
        </p:txBody>
      </p:sp>
      <p:sp>
        <p:nvSpPr>
          <p:cNvPr id="20631" name="Line 160"/>
          <p:cNvSpPr>
            <a:spLocks noChangeShapeType="1"/>
          </p:cNvSpPr>
          <p:nvPr/>
        </p:nvSpPr>
        <p:spPr bwMode="auto">
          <a:xfrm flipH="1">
            <a:off x="8040688" y="3648075"/>
            <a:ext cx="34925" cy="11113"/>
          </a:xfrm>
          <a:prstGeom prst="line">
            <a:avLst/>
          </a:prstGeom>
          <a:noFill/>
          <a:ln w="12700">
            <a:solidFill>
              <a:srgbClr val="FF0000"/>
            </a:solidFill>
            <a:round/>
            <a:headEnd/>
            <a:tailEnd/>
          </a:ln>
        </p:spPr>
        <p:txBody>
          <a:bodyPr wrap="none" anchor="ctr"/>
          <a:lstStyle/>
          <a:p>
            <a:endParaRPr lang="en-US"/>
          </a:p>
        </p:txBody>
      </p:sp>
      <p:sp>
        <p:nvSpPr>
          <p:cNvPr id="20632" name="Line 161"/>
          <p:cNvSpPr>
            <a:spLocks noChangeShapeType="1"/>
          </p:cNvSpPr>
          <p:nvPr/>
        </p:nvSpPr>
        <p:spPr bwMode="auto">
          <a:xfrm flipH="1" flipV="1">
            <a:off x="8018463" y="3649663"/>
            <a:ext cx="34925" cy="15875"/>
          </a:xfrm>
          <a:prstGeom prst="line">
            <a:avLst/>
          </a:prstGeom>
          <a:noFill/>
          <a:ln w="12700">
            <a:solidFill>
              <a:srgbClr val="FF0000"/>
            </a:solidFill>
            <a:round/>
            <a:headEnd/>
            <a:tailEnd/>
          </a:ln>
        </p:spPr>
        <p:txBody>
          <a:bodyPr wrap="none" anchor="ctr"/>
          <a:lstStyle/>
          <a:p>
            <a:endParaRPr lang="en-US"/>
          </a:p>
        </p:txBody>
      </p:sp>
      <p:sp>
        <p:nvSpPr>
          <p:cNvPr id="20633" name="Line 162"/>
          <p:cNvSpPr>
            <a:spLocks noChangeShapeType="1"/>
          </p:cNvSpPr>
          <p:nvPr/>
        </p:nvSpPr>
        <p:spPr bwMode="auto">
          <a:xfrm flipH="1">
            <a:off x="7999413" y="3656013"/>
            <a:ext cx="31750" cy="3175"/>
          </a:xfrm>
          <a:prstGeom prst="line">
            <a:avLst/>
          </a:prstGeom>
          <a:noFill/>
          <a:ln w="12700">
            <a:solidFill>
              <a:srgbClr val="FF0000"/>
            </a:solidFill>
            <a:round/>
            <a:headEnd/>
            <a:tailEnd/>
          </a:ln>
        </p:spPr>
        <p:txBody>
          <a:bodyPr wrap="none" anchor="ctr"/>
          <a:lstStyle/>
          <a:p>
            <a:endParaRPr lang="en-US"/>
          </a:p>
        </p:txBody>
      </p:sp>
      <p:sp>
        <p:nvSpPr>
          <p:cNvPr id="20634" name="Line 163"/>
          <p:cNvSpPr>
            <a:spLocks noChangeShapeType="1"/>
          </p:cNvSpPr>
          <p:nvPr/>
        </p:nvSpPr>
        <p:spPr bwMode="auto">
          <a:xfrm flipH="1">
            <a:off x="7977188" y="3659188"/>
            <a:ext cx="34925" cy="4762"/>
          </a:xfrm>
          <a:prstGeom prst="line">
            <a:avLst/>
          </a:prstGeom>
          <a:noFill/>
          <a:ln w="12700">
            <a:solidFill>
              <a:srgbClr val="FF0000"/>
            </a:solidFill>
            <a:round/>
            <a:headEnd/>
            <a:tailEnd/>
          </a:ln>
        </p:spPr>
        <p:txBody>
          <a:bodyPr wrap="none" anchor="ctr"/>
          <a:lstStyle/>
          <a:p>
            <a:endParaRPr lang="en-US"/>
          </a:p>
        </p:txBody>
      </p:sp>
      <p:sp>
        <p:nvSpPr>
          <p:cNvPr id="20635" name="Line 164"/>
          <p:cNvSpPr>
            <a:spLocks noChangeShapeType="1"/>
          </p:cNvSpPr>
          <p:nvPr/>
        </p:nvSpPr>
        <p:spPr bwMode="auto">
          <a:xfrm flipH="1" flipV="1">
            <a:off x="7954963" y="3656013"/>
            <a:ext cx="34925" cy="14287"/>
          </a:xfrm>
          <a:prstGeom prst="line">
            <a:avLst/>
          </a:prstGeom>
          <a:noFill/>
          <a:ln w="12700">
            <a:solidFill>
              <a:srgbClr val="FF0000"/>
            </a:solidFill>
            <a:round/>
            <a:headEnd/>
            <a:tailEnd/>
          </a:ln>
        </p:spPr>
        <p:txBody>
          <a:bodyPr wrap="none" anchor="ctr"/>
          <a:lstStyle/>
          <a:p>
            <a:endParaRPr lang="en-US"/>
          </a:p>
        </p:txBody>
      </p:sp>
      <p:sp>
        <p:nvSpPr>
          <p:cNvPr id="20636" name="Line 165"/>
          <p:cNvSpPr>
            <a:spLocks noChangeShapeType="1"/>
          </p:cNvSpPr>
          <p:nvPr/>
        </p:nvSpPr>
        <p:spPr bwMode="auto">
          <a:xfrm flipH="1" flipV="1">
            <a:off x="7931150" y="3643313"/>
            <a:ext cx="36513" cy="25400"/>
          </a:xfrm>
          <a:prstGeom prst="line">
            <a:avLst/>
          </a:prstGeom>
          <a:noFill/>
          <a:ln w="12700">
            <a:solidFill>
              <a:srgbClr val="FF0000"/>
            </a:solidFill>
            <a:round/>
            <a:headEnd/>
            <a:tailEnd/>
          </a:ln>
        </p:spPr>
        <p:txBody>
          <a:bodyPr wrap="none" anchor="ctr"/>
          <a:lstStyle/>
          <a:p>
            <a:endParaRPr lang="en-US"/>
          </a:p>
        </p:txBody>
      </p:sp>
      <p:sp>
        <p:nvSpPr>
          <p:cNvPr id="20637" name="Line 166"/>
          <p:cNvSpPr>
            <a:spLocks noChangeShapeType="1"/>
          </p:cNvSpPr>
          <p:nvPr/>
        </p:nvSpPr>
        <p:spPr bwMode="auto">
          <a:xfrm flipH="1">
            <a:off x="7912100" y="3649663"/>
            <a:ext cx="31750" cy="6350"/>
          </a:xfrm>
          <a:prstGeom prst="line">
            <a:avLst/>
          </a:prstGeom>
          <a:noFill/>
          <a:ln w="12700">
            <a:solidFill>
              <a:srgbClr val="FF0000"/>
            </a:solidFill>
            <a:round/>
            <a:headEnd/>
            <a:tailEnd/>
          </a:ln>
        </p:spPr>
        <p:txBody>
          <a:bodyPr wrap="none" anchor="ctr"/>
          <a:lstStyle/>
          <a:p>
            <a:endParaRPr lang="en-US"/>
          </a:p>
        </p:txBody>
      </p:sp>
      <p:sp>
        <p:nvSpPr>
          <p:cNvPr id="20638" name="Line 167"/>
          <p:cNvSpPr>
            <a:spLocks noChangeShapeType="1"/>
          </p:cNvSpPr>
          <p:nvPr/>
        </p:nvSpPr>
        <p:spPr bwMode="auto">
          <a:xfrm flipH="1">
            <a:off x="7889875" y="3656013"/>
            <a:ext cx="34925" cy="0"/>
          </a:xfrm>
          <a:prstGeom prst="line">
            <a:avLst/>
          </a:prstGeom>
          <a:noFill/>
          <a:ln w="12700">
            <a:solidFill>
              <a:srgbClr val="FF0000"/>
            </a:solidFill>
            <a:round/>
            <a:headEnd/>
            <a:tailEnd/>
          </a:ln>
        </p:spPr>
        <p:txBody>
          <a:bodyPr wrap="none" anchor="ctr"/>
          <a:lstStyle/>
          <a:p>
            <a:endParaRPr lang="en-US"/>
          </a:p>
        </p:txBody>
      </p:sp>
      <p:sp>
        <p:nvSpPr>
          <p:cNvPr id="20639" name="Line 168"/>
          <p:cNvSpPr>
            <a:spLocks noChangeShapeType="1"/>
          </p:cNvSpPr>
          <p:nvPr/>
        </p:nvSpPr>
        <p:spPr bwMode="auto">
          <a:xfrm flipH="1">
            <a:off x="7867650" y="3656013"/>
            <a:ext cx="34925" cy="6350"/>
          </a:xfrm>
          <a:prstGeom prst="line">
            <a:avLst/>
          </a:prstGeom>
          <a:noFill/>
          <a:ln w="12700">
            <a:solidFill>
              <a:srgbClr val="FF0000"/>
            </a:solidFill>
            <a:round/>
            <a:headEnd/>
            <a:tailEnd/>
          </a:ln>
        </p:spPr>
        <p:txBody>
          <a:bodyPr wrap="none" anchor="ctr"/>
          <a:lstStyle/>
          <a:p>
            <a:endParaRPr lang="en-US"/>
          </a:p>
        </p:txBody>
      </p:sp>
      <p:sp>
        <p:nvSpPr>
          <p:cNvPr id="20640" name="Line 169"/>
          <p:cNvSpPr>
            <a:spLocks noChangeShapeType="1"/>
          </p:cNvSpPr>
          <p:nvPr/>
        </p:nvSpPr>
        <p:spPr bwMode="auto">
          <a:xfrm flipH="1" flipV="1">
            <a:off x="7847013" y="3643313"/>
            <a:ext cx="33337" cy="25400"/>
          </a:xfrm>
          <a:prstGeom prst="line">
            <a:avLst/>
          </a:prstGeom>
          <a:noFill/>
          <a:ln w="12700">
            <a:solidFill>
              <a:srgbClr val="FF0000"/>
            </a:solidFill>
            <a:round/>
            <a:headEnd/>
            <a:tailEnd/>
          </a:ln>
        </p:spPr>
        <p:txBody>
          <a:bodyPr wrap="none" anchor="ctr"/>
          <a:lstStyle/>
          <a:p>
            <a:endParaRPr lang="en-US"/>
          </a:p>
        </p:txBody>
      </p:sp>
      <p:sp>
        <p:nvSpPr>
          <p:cNvPr id="20641" name="Line 170"/>
          <p:cNvSpPr>
            <a:spLocks noChangeShapeType="1"/>
          </p:cNvSpPr>
          <p:nvPr/>
        </p:nvSpPr>
        <p:spPr bwMode="auto">
          <a:xfrm flipH="1">
            <a:off x="7824788" y="3649663"/>
            <a:ext cx="34925" cy="4762"/>
          </a:xfrm>
          <a:prstGeom prst="line">
            <a:avLst/>
          </a:prstGeom>
          <a:noFill/>
          <a:ln w="12700">
            <a:solidFill>
              <a:srgbClr val="FF0000"/>
            </a:solidFill>
            <a:round/>
            <a:headEnd/>
            <a:tailEnd/>
          </a:ln>
        </p:spPr>
        <p:txBody>
          <a:bodyPr wrap="none" anchor="ctr"/>
          <a:lstStyle/>
          <a:p>
            <a:endParaRPr lang="en-US"/>
          </a:p>
        </p:txBody>
      </p:sp>
      <p:sp>
        <p:nvSpPr>
          <p:cNvPr id="20642" name="Line 171"/>
          <p:cNvSpPr>
            <a:spLocks noChangeShapeType="1"/>
          </p:cNvSpPr>
          <p:nvPr/>
        </p:nvSpPr>
        <p:spPr bwMode="auto">
          <a:xfrm flipH="1" flipV="1">
            <a:off x="7804150" y="3635375"/>
            <a:ext cx="33338" cy="25400"/>
          </a:xfrm>
          <a:prstGeom prst="line">
            <a:avLst/>
          </a:prstGeom>
          <a:noFill/>
          <a:ln w="12700">
            <a:solidFill>
              <a:srgbClr val="FF0000"/>
            </a:solidFill>
            <a:round/>
            <a:headEnd/>
            <a:tailEnd/>
          </a:ln>
        </p:spPr>
        <p:txBody>
          <a:bodyPr wrap="none" anchor="ctr"/>
          <a:lstStyle/>
          <a:p>
            <a:endParaRPr lang="en-US"/>
          </a:p>
        </p:txBody>
      </p:sp>
      <p:sp>
        <p:nvSpPr>
          <p:cNvPr id="20643" name="Line 172"/>
          <p:cNvSpPr>
            <a:spLocks noChangeShapeType="1"/>
          </p:cNvSpPr>
          <p:nvPr/>
        </p:nvSpPr>
        <p:spPr bwMode="auto">
          <a:xfrm flipH="1">
            <a:off x="7783513" y="3648075"/>
            <a:ext cx="33337" cy="1588"/>
          </a:xfrm>
          <a:prstGeom prst="line">
            <a:avLst/>
          </a:prstGeom>
          <a:noFill/>
          <a:ln w="12700">
            <a:solidFill>
              <a:srgbClr val="FF0000"/>
            </a:solidFill>
            <a:round/>
            <a:headEnd/>
            <a:tailEnd/>
          </a:ln>
        </p:spPr>
        <p:txBody>
          <a:bodyPr wrap="none" anchor="ctr"/>
          <a:lstStyle/>
          <a:p>
            <a:endParaRPr lang="en-US"/>
          </a:p>
        </p:txBody>
      </p:sp>
      <p:sp>
        <p:nvSpPr>
          <p:cNvPr id="20644" name="Line 173"/>
          <p:cNvSpPr>
            <a:spLocks noChangeShapeType="1"/>
          </p:cNvSpPr>
          <p:nvPr/>
        </p:nvSpPr>
        <p:spPr bwMode="auto">
          <a:xfrm flipH="1" flipV="1">
            <a:off x="7761288" y="3643313"/>
            <a:ext cx="34925" cy="19050"/>
          </a:xfrm>
          <a:prstGeom prst="line">
            <a:avLst/>
          </a:prstGeom>
          <a:noFill/>
          <a:ln w="12700">
            <a:solidFill>
              <a:srgbClr val="FF0000"/>
            </a:solidFill>
            <a:round/>
            <a:headEnd/>
            <a:tailEnd/>
          </a:ln>
        </p:spPr>
        <p:txBody>
          <a:bodyPr wrap="none" anchor="ctr"/>
          <a:lstStyle/>
          <a:p>
            <a:endParaRPr lang="en-US"/>
          </a:p>
        </p:txBody>
      </p:sp>
      <p:sp>
        <p:nvSpPr>
          <p:cNvPr id="20645" name="Line 174"/>
          <p:cNvSpPr>
            <a:spLocks noChangeShapeType="1"/>
          </p:cNvSpPr>
          <p:nvPr/>
        </p:nvSpPr>
        <p:spPr bwMode="auto">
          <a:xfrm flipH="1" flipV="1">
            <a:off x="7739063" y="3640138"/>
            <a:ext cx="34925" cy="15875"/>
          </a:xfrm>
          <a:prstGeom prst="line">
            <a:avLst/>
          </a:prstGeom>
          <a:noFill/>
          <a:ln w="12700">
            <a:solidFill>
              <a:srgbClr val="FF0000"/>
            </a:solidFill>
            <a:round/>
            <a:headEnd/>
            <a:tailEnd/>
          </a:ln>
        </p:spPr>
        <p:txBody>
          <a:bodyPr wrap="none" anchor="ctr"/>
          <a:lstStyle/>
          <a:p>
            <a:endParaRPr lang="en-US"/>
          </a:p>
        </p:txBody>
      </p:sp>
      <p:sp>
        <p:nvSpPr>
          <p:cNvPr id="20646" name="Line 175"/>
          <p:cNvSpPr>
            <a:spLocks noChangeShapeType="1"/>
          </p:cNvSpPr>
          <p:nvPr/>
        </p:nvSpPr>
        <p:spPr bwMode="auto">
          <a:xfrm flipH="1" flipV="1">
            <a:off x="7716838" y="3632200"/>
            <a:ext cx="34925" cy="20638"/>
          </a:xfrm>
          <a:prstGeom prst="line">
            <a:avLst/>
          </a:prstGeom>
          <a:noFill/>
          <a:ln w="12700">
            <a:solidFill>
              <a:srgbClr val="FF0000"/>
            </a:solidFill>
            <a:round/>
            <a:headEnd/>
            <a:tailEnd/>
          </a:ln>
        </p:spPr>
        <p:txBody>
          <a:bodyPr wrap="none" anchor="ctr"/>
          <a:lstStyle/>
          <a:p>
            <a:endParaRPr lang="en-US"/>
          </a:p>
        </p:txBody>
      </p:sp>
      <p:sp>
        <p:nvSpPr>
          <p:cNvPr id="20647" name="Line 176"/>
          <p:cNvSpPr>
            <a:spLocks noChangeShapeType="1"/>
          </p:cNvSpPr>
          <p:nvPr/>
        </p:nvSpPr>
        <p:spPr bwMode="auto">
          <a:xfrm flipH="1">
            <a:off x="7510463" y="3638550"/>
            <a:ext cx="219075" cy="7938"/>
          </a:xfrm>
          <a:prstGeom prst="line">
            <a:avLst/>
          </a:prstGeom>
          <a:noFill/>
          <a:ln w="12700">
            <a:solidFill>
              <a:srgbClr val="FF0000"/>
            </a:solidFill>
            <a:round/>
            <a:headEnd/>
            <a:tailEnd/>
          </a:ln>
        </p:spPr>
        <p:txBody>
          <a:bodyPr wrap="none" anchor="ctr"/>
          <a:lstStyle/>
          <a:p>
            <a:endParaRPr lang="en-US"/>
          </a:p>
        </p:txBody>
      </p:sp>
      <p:sp>
        <p:nvSpPr>
          <p:cNvPr id="20648" name="Line 177"/>
          <p:cNvSpPr>
            <a:spLocks noChangeShapeType="1"/>
          </p:cNvSpPr>
          <p:nvPr/>
        </p:nvSpPr>
        <p:spPr bwMode="auto">
          <a:xfrm flipH="1">
            <a:off x="7454900" y="3646488"/>
            <a:ext cx="68263" cy="3175"/>
          </a:xfrm>
          <a:prstGeom prst="line">
            <a:avLst/>
          </a:prstGeom>
          <a:noFill/>
          <a:ln w="12700">
            <a:solidFill>
              <a:srgbClr val="FF0000"/>
            </a:solidFill>
            <a:round/>
            <a:headEnd/>
            <a:tailEnd/>
          </a:ln>
        </p:spPr>
        <p:txBody>
          <a:bodyPr wrap="none" anchor="ctr"/>
          <a:lstStyle/>
          <a:p>
            <a:endParaRPr lang="en-US"/>
          </a:p>
        </p:txBody>
      </p:sp>
      <p:sp>
        <p:nvSpPr>
          <p:cNvPr id="20649" name="Line 178"/>
          <p:cNvSpPr>
            <a:spLocks noChangeShapeType="1"/>
          </p:cNvSpPr>
          <p:nvPr/>
        </p:nvSpPr>
        <p:spPr bwMode="auto">
          <a:xfrm flipH="1">
            <a:off x="7399338" y="3649663"/>
            <a:ext cx="68262" cy="6350"/>
          </a:xfrm>
          <a:prstGeom prst="line">
            <a:avLst/>
          </a:prstGeom>
          <a:noFill/>
          <a:ln w="12700">
            <a:solidFill>
              <a:srgbClr val="FF0000"/>
            </a:solidFill>
            <a:round/>
            <a:headEnd/>
            <a:tailEnd/>
          </a:ln>
        </p:spPr>
        <p:txBody>
          <a:bodyPr wrap="none" anchor="ctr"/>
          <a:lstStyle/>
          <a:p>
            <a:endParaRPr lang="en-US"/>
          </a:p>
        </p:txBody>
      </p:sp>
      <p:sp>
        <p:nvSpPr>
          <p:cNvPr id="20650" name="Line 179"/>
          <p:cNvSpPr>
            <a:spLocks noChangeShapeType="1"/>
          </p:cNvSpPr>
          <p:nvPr/>
        </p:nvSpPr>
        <p:spPr bwMode="auto">
          <a:xfrm flipH="1" flipV="1">
            <a:off x="7348538" y="3635375"/>
            <a:ext cx="63500" cy="26988"/>
          </a:xfrm>
          <a:prstGeom prst="line">
            <a:avLst/>
          </a:prstGeom>
          <a:noFill/>
          <a:ln w="12700">
            <a:solidFill>
              <a:srgbClr val="FF0000"/>
            </a:solidFill>
            <a:round/>
            <a:headEnd/>
            <a:tailEnd/>
          </a:ln>
        </p:spPr>
        <p:txBody>
          <a:bodyPr wrap="none" anchor="ctr"/>
          <a:lstStyle/>
          <a:p>
            <a:endParaRPr lang="en-US"/>
          </a:p>
        </p:txBody>
      </p:sp>
      <p:sp>
        <p:nvSpPr>
          <p:cNvPr id="20651" name="Line 180"/>
          <p:cNvSpPr>
            <a:spLocks noChangeShapeType="1"/>
          </p:cNvSpPr>
          <p:nvPr/>
        </p:nvSpPr>
        <p:spPr bwMode="auto">
          <a:xfrm flipH="1" flipV="1">
            <a:off x="7294563" y="3632200"/>
            <a:ext cx="66675" cy="15875"/>
          </a:xfrm>
          <a:prstGeom prst="line">
            <a:avLst/>
          </a:prstGeom>
          <a:noFill/>
          <a:ln w="12700">
            <a:solidFill>
              <a:srgbClr val="FF0000"/>
            </a:solidFill>
            <a:round/>
            <a:headEnd/>
            <a:tailEnd/>
          </a:ln>
        </p:spPr>
        <p:txBody>
          <a:bodyPr wrap="none" anchor="ctr"/>
          <a:lstStyle/>
          <a:p>
            <a:endParaRPr lang="en-US"/>
          </a:p>
        </p:txBody>
      </p:sp>
      <p:sp>
        <p:nvSpPr>
          <p:cNvPr id="20652" name="Line 181"/>
          <p:cNvSpPr>
            <a:spLocks noChangeShapeType="1"/>
          </p:cNvSpPr>
          <p:nvPr/>
        </p:nvSpPr>
        <p:spPr bwMode="auto">
          <a:xfrm flipH="1" flipV="1">
            <a:off x="9537700" y="2751138"/>
            <a:ext cx="36513" cy="65087"/>
          </a:xfrm>
          <a:prstGeom prst="line">
            <a:avLst/>
          </a:prstGeom>
          <a:noFill/>
          <a:ln w="12700">
            <a:solidFill>
              <a:srgbClr val="007F00"/>
            </a:solidFill>
            <a:round/>
            <a:headEnd/>
            <a:tailEnd/>
          </a:ln>
        </p:spPr>
        <p:txBody>
          <a:bodyPr wrap="none" anchor="ctr"/>
          <a:lstStyle/>
          <a:p>
            <a:endParaRPr lang="en-US"/>
          </a:p>
        </p:txBody>
      </p:sp>
      <p:sp>
        <p:nvSpPr>
          <p:cNvPr id="20653" name="Line 182"/>
          <p:cNvSpPr>
            <a:spLocks noChangeShapeType="1"/>
          </p:cNvSpPr>
          <p:nvPr/>
        </p:nvSpPr>
        <p:spPr bwMode="auto">
          <a:xfrm flipH="1">
            <a:off x="9515475" y="2763838"/>
            <a:ext cx="36513" cy="6350"/>
          </a:xfrm>
          <a:prstGeom prst="line">
            <a:avLst/>
          </a:prstGeom>
          <a:noFill/>
          <a:ln w="12700">
            <a:solidFill>
              <a:srgbClr val="007F00"/>
            </a:solidFill>
            <a:round/>
            <a:headEnd/>
            <a:tailEnd/>
          </a:ln>
        </p:spPr>
        <p:txBody>
          <a:bodyPr wrap="none" anchor="ctr"/>
          <a:lstStyle/>
          <a:p>
            <a:endParaRPr lang="en-US"/>
          </a:p>
        </p:txBody>
      </p:sp>
      <p:sp>
        <p:nvSpPr>
          <p:cNvPr id="20654" name="Line 183"/>
          <p:cNvSpPr>
            <a:spLocks noChangeShapeType="1"/>
          </p:cNvSpPr>
          <p:nvPr/>
        </p:nvSpPr>
        <p:spPr bwMode="auto">
          <a:xfrm flipH="1">
            <a:off x="9494838" y="2776538"/>
            <a:ext cx="33337" cy="1587"/>
          </a:xfrm>
          <a:prstGeom prst="line">
            <a:avLst/>
          </a:prstGeom>
          <a:noFill/>
          <a:ln w="12700">
            <a:solidFill>
              <a:srgbClr val="007F00"/>
            </a:solidFill>
            <a:round/>
            <a:headEnd/>
            <a:tailEnd/>
          </a:ln>
        </p:spPr>
        <p:txBody>
          <a:bodyPr wrap="none" anchor="ctr"/>
          <a:lstStyle/>
          <a:p>
            <a:endParaRPr lang="en-US"/>
          </a:p>
        </p:txBody>
      </p:sp>
      <p:sp>
        <p:nvSpPr>
          <p:cNvPr id="20655" name="Line 184"/>
          <p:cNvSpPr>
            <a:spLocks noChangeShapeType="1"/>
          </p:cNvSpPr>
          <p:nvPr/>
        </p:nvSpPr>
        <p:spPr bwMode="auto">
          <a:xfrm flipH="1" flipV="1">
            <a:off x="9471025" y="2770188"/>
            <a:ext cx="34925" cy="14287"/>
          </a:xfrm>
          <a:prstGeom prst="line">
            <a:avLst/>
          </a:prstGeom>
          <a:noFill/>
          <a:ln w="12700">
            <a:solidFill>
              <a:srgbClr val="007F00"/>
            </a:solidFill>
            <a:round/>
            <a:headEnd/>
            <a:tailEnd/>
          </a:ln>
        </p:spPr>
        <p:txBody>
          <a:bodyPr wrap="none" anchor="ctr"/>
          <a:lstStyle/>
          <a:p>
            <a:endParaRPr lang="en-US"/>
          </a:p>
        </p:txBody>
      </p:sp>
      <p:sp>
        <p:nvSpPr>
          <p:cNvPr id="20656" name="Line 185"/>
          <p:cNvSpPr>
            <a:spLocks noChangeShapeType="1"/>
          </p:cNvSpPr>
          <p:nvPr/>
        </p:nvSpPr>
        <p:spPr bwMode="auto">
          <a:xfrm flipH="1" flipV="1">
            <a:off x="9451975" y="2755900"/>
            <a:ext cx="31750" cy="26988"/>
          </a:xfrm>
          <a:prstGeom prst="line">
            <a:avLst/>
          </a:prstGeom>
          <a:noFill/>
          <a:ln w="12700">
            <a:solidFill>
              <a:srgbClr val="007F00"/>
            </a:solidFill>
            <a:round/>
            <a:headEnd/>
            <a:tailEnd/>
          </a:ln>
        </p:spPr>
        <p:txBody>
          <a:bodyPr wrap="none" anchor="ctr"/>
          <a:lstStyle/>
          <a:p>
            <a:endParaRPr lang="en-US"/>
          </a:p>
        </p:txBody>
      </p:sp>
      <p:sp>
        <p:nvSpPr>
          <p:cNvPr id="20657" name="Line 186"/>
          <p:cNvSpPr>
            <a:spLocks noChangeShapeType="1"/>
          </p:cNvSpPr>
          <p:nvPr/>
        </p:nvSpPr>
        <p:spPr bwMode="auto">
          <a:xfrm flipH="1">
            <a:off x="9429750" y="2768600"/>
            <a:ext cx="33338" cy="23813"/>
          </a:xfrm>
          <a:prstGeom prst="line">
            <a:avLst/>
          </a:prstGeom>
          <a:noFill/>
          <a:ln w="12700">
            <a:solidFill>
              <a:srgbClr val="007F00"/>
            </a:solidFill>
            <a:round/>
            <a:headEnd/>
            <a:tailEnd/>
          </a:ln>
        </p:spPr>
        <p:txBody>
          <a:bodyPr wrap="none" anchor="ctr"/>
          <a:lstStyle/>
          <a:p>
            <a:endParaRPr lang="en-US"/>
          </a:p>
        </p:txBody>
      </p:sp>
      <p:sp>
        <p:nvSpPr>
          <p:cNvPr id="20658" name="Line 187"/>
          <p:cNvSpPr>
            <a:spLocks noChangeShapeType="1"/>
          </p:cNvSpPr>
          <p:nvPr/>
        </p:nvSpPr>
        <p:spPr bwMode="auto">
          <a:xfrm flipH="1" flipV="1">
            <a:off x="9409113" y="2740025"/>
            <a:ext cx="33337" cy="65088"/>
          </a:xfrm>
          <a:prstGeom prst="line">
            <a:avLst/>
          </a:prstGeom>
          <a:noFill/>
          <a:ln w="12700">
            <a:solidFill>
              <a:srgbClr val="007F00"/>
            </a:solidFill>
            <a:round/>
            <a:headEnd/>
            <a:tailEnd/>
          </a:ln>
        </p:spPr>
        <p:txBody>
          <a:bodyPr wrap="none" anchor="ctr"/>
          <a:lstStyle/>
          <a:p>
            <a:endParaRPr lang="en-US"/>
          </a:p>
        </p:txBody>
      </p:sp>
      <p:sp>
        <p:nvSpPr>
          <p:cNvPr id="20659" name="Line 188"/>
          <p:cNvSpPr>
            <a:spLocks noChangeShapeType="1"/>
          </p:cNvSpPr>
          <p:nvPr/>
        </p:nvSpPr>
        <p:spPr bwMode="auto">
          <a:xfrm flipH="1">
            <a:off x="9386888" y="2752725"/>
            <a:ext cx="33337" cy="9525"/>
          </a:xfrm>
          <a:prstGeom prst="line">
            <a:avLst/>
          </a:prstGeom>
          <a:noFill/>
          <a:ln w="12700">
            <a:solidFill>
              <a:srgbClr val="007F00"/>
            </a:solidFill>
            <a:round/>
            <a:headEnd/>
            <a:tailEnd/>
          </a:ln>
        </p:spPr>
        <p:txBody>
          <a:bodyPr wrap="none" anchor="ctr"/>
          <a:lstStyle/>
          <a:p>
            <a:endParaRPr lang="en-US"/>
          </a:p>
        </p:txBody>
      </p:sp>
      <p:sp>
        <p:nvSpPr>
          <p:cNvPr id="20660" name="Line 189"/>
          <p:cNvSpPr>
            <a:spLocks noChangeShapeType="1"/>
          </p:cNvSpPr>
          <p:nvPr/>
        </p:nvSpPr>
        <p:spPr bwMode="auto">
          <a:xfrm flipH="1" flipV="1">
            <a:off x="9363075" y="2759075"/>
            <a:ext cx="36513" cy="15875"/>
          </a:xfrm>
          <a:prstGeom prst="line">
            <a:avLst/>
          </a:prstGeom>
          <a:noFill/>
          <a:ln w="12700">
            <a:solidFill>
              <a:srgbClr val="007F00"/>
            </a:solidFill>
            <a:round/>
            <a:headEnd/>
            <a:tailEnd/>
          </a:ln>
        </p:spPr>
        <p:txBody>
          <a:bodyPr wrap="none" anchor="ctr"/>
          <a:lstStyle/>
          <a:p>
            <a:endParaRPr lang="en-US"/>
          </a:p>
        </p:txBody>
      </p:sp>
      <p:sp>
        <p:nvSpPr>
          <p:cNvPr id="20661" name="Line 190"/>
          <p:cNvSpPr>
            <a:spLocks noChangeShapeType="1"/>
          </p:cNvSpPr>
          <p:nvPr/>
        </p:nvSpPr>
        <p:spPr bwMode="auto">
          <a:xfrm flipH="1">
            <a:off x="9342438" y="2771775"/>
            <a:ext cx="33337" cy="0"/>
          </a:xfrm>
          <a:prstGeom prst="line">
            <a:avLst/>
          </a:prstGeom>
          <a:noFill/>
          <a:ln w="12700">
            <a:solidFill>
              <a:srgbClr val="007F00"/>
            </a:solidFill>
            <a:round/>
            <a:headEnd/>
            <a:tailEnd/>
          </a:ln>
        </p:spPr>
        <p:txBody>
          <a:bodyPr wrap="none" anchor="ctr"/>
          <a:lstStyle/>
          <a:p>
            <a:endParaRPr lang="en-US"/>
          </a:p>
        </p:txBody>
      </p:sp>
      <p:sp>
        <p:nvSpPr>
          <p:cNvPr id="20662" name="Line 191"/>
          <p:cNvSpPr>
            <a:spLocks noChangeShapeType="1"/>
          </p:cNvSpPr>
          <p:nvPr/>
        </p:nvSpPr>
        <p:spPr bwMode="auto">
          <a:xfrm flipH="1" flipV="1">
            <a:off x="9320213" y="2746375"/>
            <a:ext cx="34925" cy="38100"/>
          </a:xfrm>
          <a:prstGeom prst="line">
            <a:avLst/>
          </a:prstGeom>
          <a:noFill/>
          <a:ln w="12700">
            <a:solidFill>
              <a:srgbClr val="007F00"/>
            </a:solidFill>
            <a:round/>
            <a:headEnd/>
            <a:tailEnd/>
          </a:ln>
        </p:spPr>
        <p:txBody>
          <a:bodyPr wrap="none" anchor="ctr"/>
          <a:lstStyle/>
          <a:p>
            <a:endParaRPr lang="en-US"/>
          </a:p>
        </p:txBody>
      </p:sp>
      <p:sp>
        <p:nvSpPr>
          <p:cNvPr id="20663" name="Line 192"/>
          <p:cNvSpPr>
            <a:spLocks noChangeShapeType="1"/>
          </p:cNvSpPr>
          <p:nvPr/>
        </p:nvSpPr>
        <p:spPr bwMode="auto">
          <a:xfrm flipH="1">
            <a:off x="9299575" y="2759075"/>
            <a:ext cx="33338" cy="3175"/>
          </a:xfrm>
          <a:prstGeom prst="line">
            <a:avLst/>
          </a:prstGeom>
          <a:noFill/>
          <a:ln w="12700">
            <a:solidFill>
              <a:srgbClr val="007F00"/>
            </a:solidFill>
            <a:round/>
            <a:headEnd/>
            <a:tailEnd/>
          </a:ln>
        </p:spPr>
        <p:txBody>
          <a:bodyPr wrap="none" anchor="ctr"/>
          <a:lstStyle/>
          <a:p>
            <a:endParaRPr lang="en-US"/>
          </a:p>
        </p:txBody>
      </p:sp>
      <p:sp>
        <p:nvSpPr>
          <p:cNvPr id="20664" name="Line 193"/>
          <p:cNvSpPr>
            <a:spLocks noChangeShapeType="1"/>
          </p:cNvSpPr>
          <p:nvPr/>
        </p:nvSpPr>
        <p:spPr bwMode="auto">
          <a:xfrm flipH="1">
            <a:off x="9277350" y="2774950"/>
            <a:ext cx="34925" cy="9525"/>
          </a:xfrm>
          <a:prstGeom prst="line">
            <a:avLst/>
          </a:prstGeom>
          <a:noFill/>
          <a:ln w="12700">
            <a:solidFill>
              <a:srgbClr val="007F00"/>
            </a:solidFill>
            <a:round/>
            <a:headEnd/>
            <a:tailEnd/>
          </a:ln>
        </p:spPr>
        <p:txBody>
          <a:bodyPr wrap="none" anchor="ctr"/>
          <a:lstStyle/>
          <a:p>
            <a:endParaRPr lang="en-US"/>
          </a:p>
        </p:txBody>
      </p:sp>
      <p:sp>
        <p:nvSpPr>
          <p:cNvPr id="20665" name="Line 194"/>
          <p:cNvSpPr>
            <a:spLocks noChangeShapeType="1"/>
          </p:cNvSpPr>
          <p:nvPr/>
        </p:nvSpPr>
        <p:spPr bwMode="auto">
          <a:xfrm flipH="1" flipV="1">
            <a:off x="9255125" y="2763838"/>
            <a:ext cx="34925" cy="33337"/>
          </a:xfrm>
          <a:prstGeom prst="line">
            <a:avLst/>
          </a:prstGeom>
          <a:noFill/>
          <a:ln w="12700">
            <a:solidFill>
              <a:srgbClr val="007F00"/>
            </a:solidFill>
            <a:round/>
            <a:headEnd/>
            <a:tailEnd/>
          </a:ln>
        </p:spPr>
        <p:txBody>
          <a:bodyPr wrap="none" anchor="ctr"/>
          <a:lstStyle/>
          <a:p>
            <a:endParaRPr lang="en-US"/>
          </a:p>
        </p:txBody>
      </p:sp>
      <p:sp>
        <p:nvSpPr>
          <p:cNvPr id="20666" name="Line 195"/>
          <p:cNvSpPr>
            <a:spLocks noChangeShapeType="1"/>
          </p:cNvSpPr>
          <p:nvPr/>
        </p:nvSpPr>
        <p:spPr bwMode="auto">
          <a:xfrm flipH="1" flipV="1">
            <a:off x="9237663" y="2747963"/>
            <a:ext cx="30162" cy="28575"/>
          </a:xfrm>
          <a:prstGeom prst="line">
            <a:avLst/>
          </a:prstGeom>
          <a:noFill/>
          <a:ln w="12700">
            <a:solidFill>
              <a:srgbClr val="007F00"/>
            </a:solidFill>
            <a:round/>
            <a:headEnd/>
            <a:tailEnd/>
          </a:ln>
        </p:spPr>
        <p:txBody>
          <a:bodyPr wrap="none" anchor="ctr"/>
          <a:lstStyle/>
          <a:p>
            <a:endParaRPr lang="en-US"/>
          </a:p>
        </p:txBody>
      </p:sp>
      <p:sp>
        <p:nvSpPr>
          <p:cNvPr id="20667" name="Line 196"/>
          <p:cNvSpPr>
            <a:spLocks noChangeShapeType="1"/>
          </p:cNvSpPr>
          <p:nvPr/>
        </p:nvSpPr>
        <p:spPr bwMode="auto">
          <a:xfrm flipH="1">
            <a:off x="9213850" y="2754313"/>
            <a:ext cx="34925" cy="0"/>
          </a:xfrm>
          <a:prstGeom prst="line">
            <a:avLst/>
          </a:prstGeom>
          <a:noFill/>
          <a:ln w="12700">
            <a:solidFill>
              <a:srgbClr val="007F00"/>
            </a:solidFill>
            <a:round/>
            <a:headEnd/>
            <a:tailEnd/>
          </a:ln>
        </p:spPr>
        <p:txBody>
          <a:bodyPr wrap="none" anchor="ctr"/>
          <a:lstStyle/>
          <a:p>
            <a:endParaRPr lang="en-US"/>
          </a:p>
        </p:txBody>
      </p:sp>
      <p:sp>
        <p:nvSpPr>
          <p:cNvPr id="20668" name="Line 197"/>
          <p:cNvSpPr>
            <a:spLocks noChangeShapeType="1"/>
          </p:cNvSpPr>
          <p:nvPr/>
        </p:nvSpPr>
        <p:spPr bwMode="auto">
          <a:xfrm flipH="1">
            <a:off x="9191625" y="2754313"/>
            <a:ext cx="34925" cy="6350"/>
          </a:xfrm>
          <a:prstGeom prst="line">
            <a:avLst/>
          </a:prstGeom>
          <a:noFill/>
          <a:ln w="12700">
            <a:solidFill>
              <a:srgbClr val="007F00"/>
            </a:solidFill>
            <a:round/>
            <a:headEnd/>
            <a:tailEnd/>
          </a:ln>
        </p:spPr>
        <p:txBody>
          <a:bodyPr wrap="none" anchor="ctr"/>
          <a:lstStyle/>
          <a:p>
            <a:endParaRPr lang="en-US"/>
          </a:p>
        </p:txBody>
      </p:sp>
      <p:sp>
        <p:nvSpPr>
          <p:cNvPr id="20669" name="Line 198"/>
          <p:cNvSpPr>
            <a:spLocks noChangeShapeType="1"/>
          </p:cNvSpPr>
          <p:nvPr/>
        </p:nvSpPr>
        <p:spPr bwMode="auto">
          <a:xfrm flipH="1">
            <a:off x="9169400" y="2767013"/>
            <a:ext cx="34925" cy="1587"/>
          </a:xfrm>
          <a:prstGeom prst="line">
            <a:avLst/>
          </a:prstGeom>
          <a:noFill/>
          <a:ln w="12700">
            <a:solidFill>
              <a:srgbClr val="007F00"/>
            </a:solidFill>
            <a:round/>
            <a:headEnd/>
            <a:tailEnd/>
          </a:ln>
        </p:spPr>
        <p:txBody>
          <a:bodyPr wrap="none" anchor="ctr"/>
          <a:lstStyle/>
          <a:p>
            <a:endParaRPr lang="en-US"/>
          </a:p>
        </p:txBody>
      </p:sp>
      <p:sp>
        <p:nvSpPr>
          <p:cNvPr id="20670" name="Line 199"/>
          <p:cNvSpPr>
            <a:spLocks noChangeShapeType="1"/>
          </p:cNvSpPr>
          <p:nvPr/>
        </p:nvSpPr>
        <p:spPr bwMode="auto">
          <a:xfrm flipH="1">
            <a:off x="9148763" y="2781300"/>
            <a:ext cx="33337" cy="3175"/>
          </a:xfrm>
          <a:prstGeom prst="line">
            <a:avLst/>
          </a:prstGeom>
          <a:noFill/>
          <a:ln w="12700">
            <a:solidFill>
              <a:srgbClr val="007F00"/>
            </a:solidFill>
            <a:round/>
            <a:headEnd/>
            <a:tailEnd/>
          </a:ln>
        </p:spPr>
        <p:txBody>
          <a:bodyPr wrap="none" anchor="ctr"/>
          <a:lstStyle/>
          <a:p>
            <a:endParaRPr lang="en-US"/>
          </a:p>
        </p:txBody>
      </p:sp>
      <p:sp>
        <p:nvSpPr>
          <p:cNvPr id="20671" name="Line 200"/>
          <p:cNvSpPr>
            <a:spLocks noChangeShapeType="1"/>
          </p:cNvSpPr>
          <p:nvPr/>
        </p:nvSpPr>
        <p:spPr bwMode="auto">
          <a:xfrm flipH="1" flipV="1">
            <a:off x="9126538" y="2755900"/>
            <a:ext cx="34925" cy="41275"/>
          </a:xfrm>
          <a:prstGeom prst="line">
            <a:avLst/>
          </a:prstGeom>
          <a:noFill/>
          <a:ln w="12700">
            <a:solidFill>
              <a:srgbClr val="007F00"/>
            </a:solidFill>
            <a:round/>
            <a:headEnd/>
            <a:tailEnd/>
          </a:ln>
        </p:spPr>
        <p:txBody>
          <a:bodyPr wrap="none" anchor="ctr"/>
          <a:lstStyle/>
          <a:p>
            <a:endParaRPr lang="en-US"/>
          </a:p>
        </p:txBody>
      </p:sp>
      <p:sp>
        <p:nvSpPr>
          <p:cNvPr id="20672" name="Line 201"/>
          <p:cNvSpPr>
            <a:spLocks noChangeShapeType="1"/>
          </p:cNvSpPr>
          <p:nvPr/>
        </p:nvSpPr>
        <p:spPr bwMode="auto">
          <a:xfrm flipH="1" flipV="1">
            <a:off x="9104313" y="2703513"/>
            <a:ext cx="34925" cy="65087"/>
          </a:xfrm>
          <a:prstGeom prst="line">
            <a:avLst/>
          </a:prstGeom>
          <a:noFill/>
          <a:ln w="12700">
            <a:solidFill>
              <a:srgbClr val="007F00"/>
            </a:solidFill>
            <a:round/>
            <a:headEnd/>
            <a:tailEnd/>
          </a:ln>
        </p:spPr>
        <p:txBody>
          <a:bodyPr wrap="none" anchor="ctr"/>
          <a:lstStyle/>
          <a:p>
            <a:endParaRPr lang="en-US"/>
          </a:p>
        </p:txBody>
      </p:sp>
      <p:sp>
        <p:nvSpPr>
          <p:cNvPr id="20673" name="Line 202"/>
          <p:cNvSpPr>
            <a:spLocks noChangeShapeType="1"/>
          </p:cNvSpPr>
          <p:nvPr/>
        </p:nvSpPr>
        <p:spPr bwMode="auto">
          <a:xfrm flipH="1">
            <a:off x="9080500" y="2716213"/>
            <a:ext cx="36513" cy="3175"/>
          </a:xfrm>
          <a:prstGeom prst="line">
            <a:avLst/>
          </a:prstGeom>
          <a:noFill/>
          <a:ln w="12700">
            <a:solidFill>
              <a:srgbClr val="007F00"/>
            </a:solidFill>
            <a:round/>
            <a:headEnd/>
            <a:tailEnd/>
          </a:ln>
        </p:spPr>
        <p:txBody>
          <a:bodyPr wrap="none" anchor="ctr"/>
          <a:lstStyle/>
          <a:p>
            <a:endParaRPr lang="en-US"/>
          </a:p>
        </p:txBody>
      </p:sp>
      <p:sp>
        <p:nvSpPr>
          <p:cNvPr id="20674" name="Line 203"/>
          <p:cNvSpPr>
            <a:spLocks noChangeShapeType="1"/>
          </p:cNvSpPr>
          <p:nvPr/>
        </p:nvSpPr>
        <p:spPr bwMode="auto">
          <a:xfrm flipH="1">
            <a:off x="9061450" y="2732088"/>
            <a:ext cx="33338" cy="3175"/>
          </a:xfrm>
          <a:prstGeom prst="line">
            <a:avLst/>
          </a:prstGeom>
          <a:noFill/>
          <a:ln w="12700">
            <a:solidFill>
              <a:srgbClr val="007F00"/>
            </a:solidFill>
            <a:round/>
            <a:headEnd/>
            <a:tailEnd/>
          </a:ln>
        </p:spPr>
        <p:txBody>
          <a:bodyPr wrap="none" anchor="ctr"/>
          <a:lstStyle/>
          <a:p>
            <a:endParaRPr lang="en-US"/>
          </a:p>
        </p:txBody>
      </p:sp>
      <p:sp>
        <p:nvSpPr>
          <p:cNvPr id="20675" name="Line 204"/>
          <p:cNvSpPr>
            <a:spLocks noChangeShapeType="1"/>
          </p:cNvSpPr>
          <p:nvPr/>
        </p:nvSpPr>
        <p:spPr bwMode="auto">
          <a:xfrm flipH="1" flipV="1">
            <a:off x="9039225" y="2667000"/>
            <a:ext cx="34925" cy="80963"/>
          </a:xfrm>
          <a:prstGeom prst="line">
            <a:avLst/>
          </a:prstGeom>
          <a:noFill/>
          <a:ln w="12700">
            <a:solidFill>
              <a:srgbClr val="007F00"/>
            </a:solidFill>
            <a:round/>
            <a:headEnd/>
            <a:tailEnd/>
          </a:ln>
        </p:spPr>
        <p:txBody>
          <a:bodyPr wrap="none" anchor="ctr"/>
          <a:lstStyle/>
          <a:p>
            <a:endParaRPr lang="en-US"/>
          </a:p>
        </p:txBody>
      </p:sp>
      <p:sp>
        <p:nvSpPr>
          <p:cNvPr id="20676" name="Line 205"/>
          <p:cNvSpPr>
            <a:spLocks noChangeShapeType="1"/>
          </p:cNvSpPr>
          <p:nvPr/>
        </p:nvSpPr>
        <p:spPr bwMode="auto">
          <a:xfrm flipH="1" flipV="1">
            <a:off x="9017000" y="2644775"/>
            <a:ext cx="34925" cy="34925"/>
          </a:xfrm>
          <a:prstGeom prst="line">
            <a:avLst/>
          </a:prstGeom>
          <a:noFill/>
          <a:ln w="12700">
            <a:solidFill>
              <a:srgbClr val="007F00"/>
            </a:solidFill>
            <a:round/>
            <a:headEnd/>
            <a:tailEnd/>
          </a:ln>
        </p:spPr>
        <p:txBody>
          <a:bodyPr wrap="none" anchor="ctr"/>
          <a:lstStyle/>
          <a:p>
            <a:endParaRPr lang="en-US"/>
          </a:p>
        </p:txBody>
      </p:sp>
      <p:sp>
        <p:nvSpPr>
          <p:cNvPr id="20677" name="Line 206"/>
          <p:cNvSpPr>
            <a:spLocks noChangeShapeType="1"/>
          </p:cNvSpPr>
          <p:nvPr/>
        </p:nvSpPr>
        <p:spPr bwMode="auto">
          <a:xfrm flipH="1">
            <a:off x="8994775" y="2657475"/>
            <a:ext cx="34925" cy="0"/>
          </a:xfrm>
          <a:prstGeom prst="line">
            <a:avLst/>
          </a:prstGeom>
          <a:noFill/>
          <a:ln w="12700">
            <a:solidFill>
              <a:srgbClr val="007F00"/>
            </a:solidFill>
            <a:round/>
            <a:headEnd/>
            <a:tailEnd/>
          </a:ln>
        </p:spPr>
        <p:txBody>
          <a:bodyPr wrap="none" anchor="ctr"/>
          <a:lstStyle/>
          <a:p>
            <a:endParaRPr lang="en-US"/>
          </a:p>
        </p:txBody>
      </p:sp>
      <p:sp>
        <p:nvSpPr>
          <p:cNvPr id="20678" name="Line 207"/>
          <p:cNvSpPr>
            <a:spLocks noChangeShapeType="1"/>
          </p:cNvSpPr>
          <p:nvPr/>
        </p:nvSpPr>
        <p:spPr bwMode="auto">
          <a:xfrm flipH="1" flipV="1">
            <a:off x="8974138" y="2651125"/>
            <a:ext cx="34925" cy="19050"/>
          </a:xfrm>
          <a:prstGeom prst="line">
            <a:avLst/>
          </a:prstGeom>
          <a:noFill/>
          <a:ln w="12700">
            <a:solidFill>
              <a:srgbClr val="007F00"/>
            </a:solidFill>
            <a:round/>
            <a:headEnd/>
            <a:tailEnd/>
          </a:ln>
        </p:spPr>
        <p:txBody>
          <a:bodyPr wrap="none" anchor="ctr"/>
          <a:lstStyle/>
          <a:p>
            <a:endParaRPr lang="en-US"/>
          </a:p>
        </p:txBody>
      </p:sp>
      <p:sp>
        <p:nvSpPr>
          <p:cNvPr id="20679" name="Line 208"/>
          <p:cNvSpPr>
            <a:spLocks noChangeShapeType="1"/>
          </p:cNvSpPr>
          <p:nvPr/>
        </p:nvSpPr>
        <p:spPr bwMode="auto">
          <a:xfrm flipH="1" flipV="1">
            <a:off x="8951913" y="2592388"/>
            <a:ext cx="34925" cy="71437"/>
          </a:xfrm>
          <a:prstGeom prst="line">
            <a:avLst/>
          </a:prstGeom>
          <a:noFill/>
          <a:ln w="12700">
            <a:solidFill>
              <a:srgbClr val="007F00"/>
            </a:solidFill>
            <a:round/>
            <a:headEnd/>
            <a:tailEnd/>
          </a:ln>
        </p:spPr>
        <p:txBody>
          <a:bodyPr wrap="none" anchor="ctr"/>
          <a:lstStyle/>
          <a:p>
            <a:endParaRPr lang="en-US"/>
          </a:p>
        </p:txBody>
      </p:sp>
      <p:sp>
        <p:nvSpPr>
          <p:cNvPr id="20680" name="Line 209"/>
          <p:cNvSpPr>
            <a:spLocks noChangeShapeType="1"/>
          </p:cNvSpPr>
          <p:nvPr/>
        </p:nvSpPr>
        <p:spPr bwMode="auto">
          <a:xfrm flipH="1" flipV="1">
            <a:off x="8929688" y="2578100"/>
            <a:ext cx="36512" cy="26988"/>
          </a:xfrm>
          <a:prstGeom prst="line">
            <a:avLst/>
          </a:prstGeom>
          <a:noFill/>
          <a:ln w="12700">
            <a:solidFill>
              <a:srgbClr val="007F00"/>
            </a:solidFill>
            <a:round/>
            <a:headEnd/>
            <a:tailEnd/>
          </a:ln>
        </p:spPr>
        <p:txBody>
          <a:bodyPr wrap="none" anchor="ctr"/>
          <a:lstStyle/>
          <a:p>
            <a:endParaRPr lang="en-US"/>
          </a:p>
        </p:txBody>
      </p:sp>
      <p:sp>
        <p:nvSpPr>
          <p:cNvPr id="20681" name="Line 210"/>
          <p:cNvSpPr>
            <a:spLocks noChangeShapeType="1"/>
          </p:cNvSpPr>
          <p:nvPr/>
        </p:nvSpPr>
        <p:spPr bwMode="auto">
          <a:xfrm flipH="1" flipV="1">
            <a:off x="8909050" y="2528888"/>
            <a:ext cx="33338" cy="61912"/>
          </a:xfrm>
          <a:prstGeom prst="line">
            <a:avLst/>
          </a:prstGeom>
          <a:noFill/>
          <a:ln w="12700">
            <a:solidFill>
              <a:srgbClr val="007F00"/>
            </a:solidFill>
            <a:round/>
            <a:headEnd/>
            <a:tailEnd/>
          </a:ln>
        </p:spPr>
        <p:txBody>
          <a:bodyPr wrap="none" anchor="ctr"/>
          <a:lstStyle/>
          <a:p>
            <a:endParaRPr lang="en-US"/>
          </a:p>
        </p:txBody>
      </p:sp>
      <p:sp>
        <p:nvSpPr>
          <p:cNvPr id="20682" name="Line 211"/>
          <p:cNvSpPr>
            <a:spLocks noChangeShapeType="1"/>
          </p:cNvSpPr>
          <p:nvPr/>
        </p:nvSpPr>
        <p:spPr bwMode="auto">
          <a:xfrm flipH="1" flipV="1">
            <a:off x="8886825" y="2476500"/>
            <a:ext cx="33338" cy="65088"/>
          </a:xfrm>
          <a:prstGeom prst="line">
            <a:avLst/>
          </a:prstGeom>
          <a:noFill/>
          <a:ln w="12700">
            <a:solidFill>
              <a:srgbClr val="007F00"/>
            </a:solidFill>
            <a:round/>
            <a:headEnd/>
            <a:tailEnd/>
          </a:ln>
        </p:spPr>
        <p:txBody>
          <a:bodyPr wrap="none" anchor="ctr"/>
          <a:lstStyle/>
          <a:p>
            <a:endParaRPr lang="en-US"/>
          </a:p>
        </p:txBody>
      </p:sp>
      <p:sp>
        <p:nvSpPr>
          <p:cNvPr id="20683" name="Line 212"/>
          <p:cNvSpPr>
            <a:spLocks noChangeShapeType="1"/>
          </p:cNvSpPr>
          <p:nvPr/>
        </p:nvSpPr>
        <p:spPr bwMode="auto">
          <a:xfrm flipH="1" flipV="1">
            <a:off x="8866188" y="2417763"/>
            <a:ext cx="33337" cy="71437"/>
          </a:xfrm>
          <a:prstGeom prst="line">
            <a:avLst/>
          </a:prstGeom>
          <a:noFill/>
          <a:ln w="12700">
            <a:solidFill>
              <a:srgbClr val="007F00"/>
            </a:solidFill>
            <a:round/>
            <a:headEnd/>
            <a:tailEnd/>
          </a:ln>
        </p:spPr>
        <p:txBody>
          <a:bodyPr wrap="none" anchor="ctr"/>
          <a:lstStyle/>
          <a:p>
            <a:endParaRPr lang="en-US"/>
          </a:p>
        </p:txBody>
      </p:sp>
      <p:sp>
        <p:nvSpPr>
          <p:cNvPr id="20684" name="Line 213"/>
          <p:cNvSpPr>
            <a:spLocks noChangeShapeType="1"/>
          </p:cNvSpPr>
          <p:nvPr/>
        </p:nvSpPr>
        <p:spPr bwMode="auto">
          <a:xfrm flipH="1" flipV="1">
            <a:off x="8843963" y="2401888"/>
            <a:ext cx="36512" cy="28575"/>
          </a:xfrm>
          <a:prstGeom prst="line">
            <a:avLst/>
          </a:prstGeom>
          <a:noFill/>
          <a:ln w="12700">
            <a:solidFill>
              <a:srgbClr val="007F00"/>
            </a:solidFill>
            <a:round/>
            <a:headEnd/>
            <a:tailEnd/>
          </a:ln>
        </p:spPr>
        <p:txBody>
          <a:bodyPr wrap="none" anchor="ctr"/>
          <a:lstStyle/>
          <a:p>
            <a:endParaRPr lang="en-US"/>
          </a:p>
        </p:txBody>
      </p:sp>
      <p:sp>
        <p:nvSpPr>
          <p:cNvPr id="20685" name="Line 214"/>
          <p:cNvSpPr>
            <a:spLocks noChangeShapeType="1"/>
          </p:cNvSpPr>
          <p:nvPr/>
        </p:nvSpPr>
        <p:spPr bwMode="auto">
          <a:xfrm flipH="1" flipV="1">
            <a:off x="8823325" y="2370138"/>
            <a:ext cx="33338" cy="46037"/>
          </a:xfrm>
          <a:prstGeom prst="line">
            <a:avLst/>
          </a:prstGeom>
          <a:noFill/>
          <a:ln w="12700">
            <a:solidFill>
              <a:srgbClr val="007F00"/>
            </a:solidFill>
            <a:round/>
            <a:headEnd/>
            <a:tailEnd/>
          </a:ln>
        </p:spPr>
        <p:txBody>
          <a:bodyPr wrap="none" anchor="ctr"/>
          <a:lstStyle/>
          <a:p>
            <a:endParaRPr lang="en-US"/>
          </a:p>
        </p:txBody>
      </p:sp>
      <p:sp>
        <p:nvSpPr>
          <p:cNvPr id="20686" name="Line 215"/>
          <p:cNvSpPr>
            <a:spLocks noChangeShapeType="1"/>
          </p:cNvSpPr>
          <p:nvPr/>
        </p:nvSpPr>
        <p:spPr bwMode="auto">
          <a:xfrm flipH="1" flipV="1">
            <a:off x="8801100" y="2351088"/>
            <a:ext cx="36513" cy="31750"/>
          </a:xfrm>
          <a:prstGeom prst="line">
            <a:avLst/>
          </a:prstGeom>
          <a:noFill/>
          <a:ln w="12700">
            <a:solidFill>
              <a:srgbClr val="007F00"/>
            </a:solidFill>
            <a:round/>
            <a:headEnd/>
            <a:tailEnd/>
          </a:ln>
        </p:spPr>
        <p:txBody>
          <a:bodyPr wrap="none" anchor="ctr"/>
          <a:lstStyle/>
          <a:p>
            <a:endParaRPr lang="en-US"/>
          </a:p>
        </p:txBody>
      </p:sp>
      <p:sp>
        <p:nvSpPr>
          <p:cNvPr id="20687" name="Line 216"/>
          <p:cNvSpPr>
            <a:spLocks noChangeShapeType="1"/>
          </p:cNvSpPr>
          <p:nvPr/>
        </p:nvSpPr>
        <p:spPr bwMode="auto">
          <a:xfrm flipH="1" flipV="1">
            <a:off x="8780463" y="2339975"/>
            <a:ext cx="33337" cy="23813"/>
          </a:xfrm>
          <a:prstGeom prst="line">
            <a:avLst/>
          </a:prstGeom>
          <a:noFill/>
          <a:ln w="12700">
            <a:solidFill>
              <a:srgbClr val="007F00"/>
            </a:solidFill>
            <a:round/>
            <a:headEnd/>
            <a:tailEnd/>
          </a:ln>
        </p:spPr>
        <p:txBody>
          <a:bodyPr wrap="none" anchor="ctr"/>
          <a:lstStyle/>
          <a:p>
            <a:endParaRPr lang="en-US"/>
          </a:p>
        </p:txBody>
      </p:sp>
      <p:sp>
        <p:nvSpPr>
          <p:cNvPr id="20688" name="Line 217"/>
          <p:cNvSpPr>
            <a:spLocks noChangeShapeType="1"/>
          </p:cNvSpPr>
          <p:nvPr/>
        </p:nvSpPr>
        <p:spPr bwMode="auto">
          <a:xfrm flipH="1" flipV="1">
            <a:off x="8759825" y="2298700"/>
            <a:ext cx="31750" cy="53975"/>
          </a:xfrm>
          <a:prstGeom prst="line">
            <a:avLst/>
          </a:prstGeom>
          <a:noFill/>
          <a:ln w="12700">
            <a:solidFill>
              <a:srgbClr val="007F00"/>
            </a:solidFill>
            <a:round/>
            <a:headEnd/>
            <a:tailEnd/>
          </a:ln>
        </p:spPr>
        <p:txBody>
          <a:bodyPr wrap="none" anchor="ctr"/>
          <a:lstStyle/>
          <a:p>
            <a:endParaRPr lang="en-US"/>
          </a:p>
        </p:txBody>
      </p:sp>
      <p:sp>
        <p:nvSpPr>
          <p:cNvPr id="20689" name="Line 218"/>
          <p:cNvSpPr>
            <a:spLocks noChangeShapeType="1"/>
          </p:cNvSpPr>
          <p:nvPr/>
        </p:nvSpPr>
        <p:spPr bwMode="auto">
          <a:xfrm flipH="1">
            <a:off x="8737600" y="2305050"/>
            <a:ext cx="34925" cy="0"/>
          </a:xfrm>
          <a:prstGeom prst="line">
            <a:avLst/>
          </a:prstGeom>
          <a:noFill/>
          <a:ln w="12700">
            <a:solidFill>
              <a:srgbClr val="007F00"/>
            </a:solidFill>
            <a:round/>
            <a:headEnd/>
            <a:tailEnd/>
          </a:ln>
        </p:spPr>
        <p:txBody>
          <a:bodyPr wrap="none" anchor="ctr"/>
          <a:lstStyle/>
          <a:p>
            <a:endParaRPr lang="en-US"/>
          </a:p>
        </p:txBody>
      </p:sp>
      <p:sp>
        <p:nvSpPr>
          <p:cNvPr id="20690" name="Line 219"/>
          <p:cNvSpPr>
            <a:spLocks noChangeShapeType="1"/>
          </p:cNvSpPr>
          <p:nvPr/>
        </p:nvSpPr>
        <p:spPr bwMode="auto">
          <a:xfrm flipH="1" flipV="1">
            <a:off x="8713788" y="2268538"/>
            <a:ext cx="38100" cy="42862"/>
          </a:xfrm>
          <a:prstGeom prst="line">
            <a:avLst/>
          </a:prstGeom>
          <a:noFill/>
          <a:ln w="12700">
            <a:solidFill>
              <a:srgbClr val="007F00"/>
            </a:solidFill>
            <a:round/>
            <a:headEnd/>
            <a:tailEnd/>
          </a:ln>
        </p:spPr>
        <p:txBody>
          <a:bodyPr wrap="none" anchor="ctr"/>
          <a:lstStyle/>
          <a:p>
            <a:endParaRPr lang="en-US"/>
          </a:p>
        </p:txBody>
      </p:sp>
      <p:sp>
        <p:nvSpPr>
          <p:cNvPr id="20691" name="Line 220"/>
          <p:cNvSpPr>
            <a:spLocks noChangeShapeType="1"/>
          </p:cNvSpPr>
          <p:nvPr/>
        </p:nvSpPr>
        <p:spPr bwMode="auto">
          <a:xfrm flipH="1" flipV="1">
            <a:off x="8691563" y="2262188"/>
            <a:ext cx="34925" cy="19050"/>
          </a:xfrm>
          <a:prstGeom prst="line">
            <a:avLst/>
          </a:prstGeom>
          <a:noFill/>
          <a:ln w="12700">
            <a:solidFill>
              <a:srgbClr val="007F00"/>
            </a:solidFill>
            <a:round/>
            <a:headEnd/>
            <a:tailEnd/>
          </a:ln>
        </p:spPr>
        <p:txBody>
          <a:bodyPr wrap="none" anchor="ctr"/>
          <a:lstStyle/>
          <a:p>
            <a:endParaRPr lang="en-US"/>
          </a:p>
        </p:txBody>
      </p:sp>
      <p:sp>
        <p:nvSpPr>
          <p:cNvPr id="20692" name="Line 221"/>
          <p:cNvSpPr>
            <a:spLocks noChangeShapeType="1"/>
          </p:cNvSpPr>
          <p:nvPr/>
        </p:nvSpPr>
        <p:spPr bwMode="auto">
          <a:xfrm flipH="1">
            <a:off x="8672513" y="2274888"/>
            <a:ext cx="31750" cy="12700"/>
          </a:xfrm>
          <a:prstGeom prst="line">
            <a:avLst/>
          </a:prstGeom>
          <a:noFill/>
          <a:ln w="12700">
            <a:solidFill>
              <a:srgbClr val="007F00"/>
            </a:solidFill>
            <a:round/>
            <a:headEnd/>
            <a:tailEnd/>
          </a:ln>
        </p:spPr>
        <p:txBody>
          <a:bodyPr wrap="none" anchor="ctr"/>
          <a:lstStyle/>
          <a:p>
            <a:endParaRPr lang="en-US"/>
          </a:p>
        </p:txBody>
      </p:sp>
      <p:sp>
        <p:nvSpPr>
          <p:cNvPr id="20693" name="Line 222"/>
          <p:cNvSpPr>
            <a:spLocks noChangeShapeType="1"/>
          </p:cNvSpPr>
          <p:nvPr/>
        </p:nvSpPr>
        <p:spPr bwMode="auto">
          <a:xfrm flipH="1" flipV="1">
            <a:off x="8651875" y="2259013"/>
            <a:ext cx="33338" cy="41275"/>
          </a:xfrm>
          <a:prstGeom prst="line">
            <a:avLst/>
          </a:prstGeom>
          <a:noFill/>
          <a:ln w="12700">
            <a:solidFill>
              <a:srgbClr val="007F00"/>
            </a:solidFill>
            <a:round/>
            <a:headEnd/>
            <a:tailEnd/>
          </a:ln>
        </p:spPr>
        <p:txBody>
          <a:bodyPr wrap="none" anchor="ctr"/>
          <a:lstStyle/>
          <a:p>
            <a:endParaRPr lang="en-US"/>
          </a:p>
        </p:txBody>
      </p:sp>
      <p:sp>
        <p:nvSpPr>
          <p:cNvPr id="20694" name="Line 223"/>
          <p:cNvSpPr>
            <a:spLocks noChangeShapeType="1"/>
          </p:cNvSpPr>
          <p:nvPr/>
        </p:nvSpPr>
        <p:spPr bwMode="auto">
          <a:xfrm flipH="1">
            <a:off x="8628063" y="2271713"/>
            <a:ext cx="34925" cy="31750"/>
          </a:xfrm>
          <a:prstGeom prst="line">
            <a:avLst/>
          </a:prstGeom>
          <a:noFill/>
          <a:ln w="12700">
            <a:solidFill>
              <a:srgbClr val="007F00"/>
            </a:solidFill>
            <a:round/>
            <a:headEnd/>
            <a:tailEnd/>
          </a:ln>
        </p:spPr>
        <p:txBody>
          <a:bodyPr wrap="none" anchor="ctr"/>
          <a:lstStyle/>
          <a:p>
            <a:endParaRPr lang="en-US"/>
          </a:p>
        </p:txBody>
      </p:sp>
      <p:sp>
        <p:nvSpPr>
          <p:cNvPr id="20695" name="Line 224"/>
          <p:cNvSpPr>
            <a:spLocks noChangeShapeType="1"/>
          </p:cNvSpPr>
          <p:nvPr/>
        </p:nvSpPr>
        <p:spPr bwMode="auto">
          <a:xfrm flipH="1" flipV="1">
            <a:off x="8604250" y="2219325"/>
            <a:ext cx="36513" cy="96838"/>
          </a:xfrm>
          <a:prstGeom prst="line">
            <a:avLst/>
          </a:prstGeom>
          <a:noFill/>
          <a:ln w="12700">
            <a:solidFill>
              <a:srgbClr val="007F00"/>
            </a:solidFill>
            <a:round/>
            <a:headEnd/>
            <a:tailEnd/>
          </a:ln>
        </p:spPr>
        <p:txBody>
          <a:bodyPr wrap="none" anchor="ctr"/>
          <a:lstStyle/>
          <a:p>
            <a:endParaRPr lang="en-US"/>
          </a:p>
        </p:txBody>
      </p:sp>
      <p:sp>
        <p:nvSpPr>
          <p:cNvPr id="20696" name="Line 225"/>
          <p:cNvSpPr>
            <a:spLocks noChangeShapeType="1"/>
          </p:cNvSpPr>
          <p:nvPr/>
        </p:nvSpPr>
        <p:spPr bwMode="auto">
          <a:xfrm flipH="1">
            <a:off x="8582025" y="2232025"/>
            <a:ext cx="34925" cy="66675"/>
          </a:xfrm>
          <a:prstGeom prst="line">
            <a:avLst/>
          </a:prstGeom>
          <a:noFill/>
          <a:ln w="12700">
            <a:solidFill>
              <a:srgbClr val="007F00"/>
            </a:solidFill>
            <a:round/>
            <a:headEnd/>
            <a:tailEnd/>
          </a:ln>
        </p:spPr>
        <p:txBody>
          <a:bodyPr wrap="none" anchor="ctr"/>
          <a:lstStyle/>
          <a:p>
            <a:endParaRPr lang="en-US"/>
          </a:p>
        </p:txBody>
      </p:sp>
      <p:sp>
        <p:nvSpPr>
          <p:cNvPr id="20697" name="Line 226"/>
          <p:cNvSpPr>
            <a:spLocks noChangeShapeType="1"/>
          </p:cNvSpPr>
          <p:nvPr/>
        </p:nvSpPr>
        <p:spPr bwMode="auto">
          <a:xfrm flipH="1">
            <a:off x="8561388" y="2305050"/>
            <a:ext cx="33337" cy="1588"/>
          </a:xfrm>
          <a:prstGeom prst="line">
            <a:avLst/>
          </a:prstGeom>
          <a:noFill/>
          <a:ln w="12700">
            <a:solidFill>
              <a:srgbClr val="007F00"/>
            </a:solidFill>
            <a:round/>
            <a:headEnd/>
            <a:tailEnd/>
          </a:ln>
        </p:spPr>
        <p:txBody>
          <a:bodyPr wrap="none" anchor="ctr"/>
          <a:lstStyle/>
          <a:p>
            <a:endParaRPr lang="en-US"/>
          </a:p>
        </p:txBody>
      </p:sp>
      <p:sp>
        <p:nvSpPr>
          <p:cNvPr id="20698" name="Line 227"/>
          <p:cNvSpPr>
            <a:spLocks noChangeShapeType="1"/>
          </p:cNvSpPr>
          <p:nvPr/>
        </p:nvSpPr>
        <p:spPr bwMode="auto">
          <a:xfrm flipH="1">
            <a:off x="8539163" y="2312988"/>
            <a:ext cx="34925" cy="11112"/>
          </a:xfrm>
          <a:prstGeom prst="line">
            <a:avLst/>
          </a:prstGeom>
          <a:noFill/>
          <a:ln w="12700">
            <a:solidFill>
              <a:srgbClr val="007F00"/>
            </a:solidFill>
            <a:round/>
            <a:headEnd/>
            <a:tailEnd/>
          </a:ln>
        </p:spPr>
        <p:txBody>
          <a:bodyPr wrap="none" anchor="ctr"/>
          <a:lstStyle/>
          <a:p>
            <a:endParaRPr lang="en-US"/>
          </a:p>
        </p:txBody>
      </p:sp>
      <p:sp>
        <p:nvSpPr>
          <p:cNvPr id="20699" name="Line 228"/>
          <p:cNvSpPr>
            <a:spLocks noChangeShapeType="1"/>
          </p:cNvSpPr>
          <p:nvPr/>
        </p:nvSpPr>
        <p:spPr bwMode="auto">
          <a:xfrm flipH="1">
            <a:off x="8516938" y="2336800"/>
            <a:ext cx="34925" cy="17463"/>
          </a:xfrm>
          <a:prstGeom prst="line">
            <a:avLst/>
          </a:prstGeom>
          <a:noFill/>
          <a:ln w="12700">
            <a:solidFill>
              <a:srgbClr val="007F00"/>
            </a:solidFill>
            <a:round/>
            <a:headEnd/>
            <a:tailEnd/>
          </a:ln>
        </p:spPr>
        <p:txBody>
          <a:bodyPr wrap="none" anchor="ctr"/>
          <a:lstStyle/>
          <a:p>
            <a:endParaRPr lang="en-US"/>
          </a:p>
        </p:txBody>
      </p:sp>
      <p:sp>
        <p:nvSpPr>
          <p:cNvPr id="20700" name="Line 229"/>
          <p:cNvSpPr>
            <a:spLocks noChangeShapeType="1"/>
          </p:cNvSpPr>
          <p:nvPr/>
        </p:nvSpPr>
        <p:spPr bwMode="auto">
          <a:xfrm flipH="1">
            <a:off x="8494713" y="2368550"/>
            <a:ext cx="34925" cy="42863"/>
          </a:xfrm>
          <a:prstGeom prst="line">
            <a:avLst/>
          </a:prstGeom>
          <a:noFill/>
          <a:ln w="12700">
            <a:solidFill>
              <a:srgbClr val="007F00"/>
            </a:solidFill>
            <a:round/>
            <a:headEnd/>
            <a:tailEnd/>
          </a:ln>
        </p:spPr>
        <p:txBody>
          <a:bodyPr wrap="none" anchor="ctr"/>
          <a:lstStyle/>
          <a:p>
            <a:endParaRPr lang="en-US"/>
          </a:p>
        </p:txBody>
      </p:sp>
      <p:sp>
        <p:nvSpPr>
          <p:cNvPr id="20701" name="Line 230"/>
          <p:cNvSpPr>
            <a:spLocks noChangeShapeType="1"/>
          </p:cNvSpPr>
          <p:nvPr/>
        </p:nvSpPr>
        <p:spPr bwMode="auto">
          <a:xfrm flipH="1">
            <a:off x="8475663" y="2424113"/>
            <a:ext cx="33337" cy="26987"/>
          </a:xfrm>
          <a:prstGeom prst="line">
            <a:avLst/>
          </a:prstGeom>
          <a:noFill/>
          <a:ln w="12700">
            <a:solidFill>
              <a:srgbClr val="007F00"/>
            </a:solidFill>
            <a:round/>
            <a:headEnd/>
            <a:tailEnd/>
          </a:ln>
        </p:spPr>
        <p:txBody>
          <a:bodyPr wrap="none" anchor="ctr"/>
          <a:lstStyle/>
          <a:p>
            <a:endParaRPr lang="en-US"/>
          </a:p>
        </p:txBody>
      </p:sp>
      <p:sp>
        <p:nvSpPr>
          <p:cNvPr id="20702" name="Line 231"/>
          <p:cNvSpPr>
            <a:spLocks noChangeShapeType="1"/>
          </p:cNvSpPr>
          <p:nvPr/>
        </p:nvSpPr>
        <p:spPr bwMode="auto">
          <a:xfrm flipH="1">
            <a:off x="8453438" y="2463800"/>
            <a:ext cx="34925" cy="33338"/>
          </a:xfrm>
          <a:prstGeom prst="line">
            <a:avLst/>
          </a:prstGeom>
          <a:noFill/>
          <a:ln w="12700">
            <a:solidFill>
              <a:srgbClr val="007F00"/>
            </a:solidFill>
            <a:round/>
            <a:headEnd/>
            <a:tailEnd/>
          </a:ln>
        </p:spPr>
        <p:txBody>
          <a:bodyPr wrap="none" anchor="ctr"/>
          <a:lstStyle/>
          <a:p>
            <a:endParaRPr lang="en-US"/>
          </a:p>
        </p:txBody>
      </p:sp>
      <p:sp>
        <p:nvSpPr>
          <p:cNvPr id="20703" name="Line 232"/>
          <p:cNvSpPr>
            <a:spLocks noChangeShapeType="1"/>
          </p:cNvSpPr>
          <p:nvPr/>
        </p:nvSpPr>
        <p:spPr bwMode="auto">
          <a:xfrm flipH="1" flipV="1">
            <a:off x="8431213" y="2459038"/>
            <a:ext cx="34925" cy="50800"/>
          </a:xfrm>
          <a:prstGeom prst="line">
            <a:avLst/>
          </a:prstGeom>
          <a:noFill/>
          <a:ln w="12700">
            <a:solidFill>
              <a:srgbClr val="007F00"/>
            </a:solidFill>
            <a:round/>
            <a:headEnd/>
            <a:tailEnd/>
          </a:ln>
        </p:spPr>
        <p:txBody>
          <a:bodyPr wrap="none" anchor="ctr"/>
          <a:lstStyle/>
          <a:p>
            <a:endParaRPr lang="en-US"/>
          </a:p>
        </p:txBody>
      </p:sp>
      <p:sp>
        <p:nvSpPr>
          <p:cNvPr id="20704" name="Line 233"/>
          <p:cNvSpPr>
            <a:spLocks noChangeShapeType="1"/>
          </p:cNvSpPr>
          <p:nvPr/>
        </p:nvSpPr>
        <p:spPr bwMode="auto">
          <a:xfrm flipH="1">
            <a:off x="8410575" y="2465388"/>
            <a:ext cx="33338" cy="11112"/>
          </a:xfrm>
          <a:prstGeom prst="line">
            <a:avLst/>
          </a:prstGeom>
          <a:noFill/>
          <a:ln w="12700">
            <a:solidFill>
              <a:srgbClr val="007F00"/>
            </a:solidFill>
            <a:round/>
            <a:headEnd/>
            <a:tailEnd/>
          </a:ln>
        </p:spPr>
        <p:txBody>
          <a:bodyPr wrap="none" anchor="ctr"/>
          <a:lstStyle/>
          <a:p>
            <a:endParaRPr lang="en-US"/>
          </a:p>
        </p:txBody>
      </p:sp>
      <p:sp>
        <p:nvSpPr>
          <p:cNvPr id="20705" name="Line 234"/>
          <p:cNvSpPr>
            <a:spLocks noChangeShapeType="1"/>
          </p:cNvSpPr>
          <p:nvPr/>
        </p:nvSpPr>
        <p:spPr bwMode="auto">
          <a:xfrm flipH="1" flipV="1">
            <a:off x="8388350" y="2438400"/>
            <a:ext cx="34925" cy="44450"/>
          </a:xfrm>
          <a:prstGeom prst="line">
            <a:avLst/>
          </a:prstGeom>
          <a:noFill/>
          <a:ln w="12700">
            <a:solidFill>
              <a:srgbClr val="007F00"/>
            </a:solidFill>
            <a:round/>
            <a:headEnd/>
            <a:tailEnd/>
          </a:ln>
        </p:spPr>
        <p:txBody>
          <a:bodyPr wrap="none" anchor="ctr"/>
          <a:lstStyle/>
          <a:p>
            <a:endParaRPr lang="en-US"/>
          </a:p>
        </p:txBody>
      </p:sp>
      <p:sp>
        <p:nvSpPr>
          <p:cNvPr id="20706" name="Line 235"/>
          <p:cNvSpPr>
            <a:spLocks noChangeShapeType="1"/>
          </p:cNvSpPr>
          <p:nvPr/>
        </p:nvSpPr>
        <p:spPr bwMode="auto">
          <a:xfrm flipH="1">
            <a:off x="8367713" y="2451100"/>
            <a:ext cx="33337" cy="106363"/>
          </a:xfrm>
          <a:prstGeom prst="line">
            <a:avLst/>
          </a:prstGeom>
          <a:noFill/>
          <a:ln w="12700">
            <a:solidFill>
              <a:srgbClr val="007F00"/>
            </a:solidFill>
            <a:round/>
            <a:headEnd/>
            <a:tailEnd/>
          </a:ln>
        </p:spPr>
        <p:txBody>
          <a:bodyPr wrap="none" anchor="ctr"/>
          <a:lstStyle/>
          <a:p>
            <a:endParaRPr lang="en-US"/>
          </a:p>
        </p:txBody>
      </p:sp>
      <p:sp>
        <p:nvSpPr>
          <p:cNvPr id="20707" name="Line 236"/>
          <p:cNvSpPr>
            <a:spLocks noChangeShapeType="1"/>
          </p:cNvSpPr>
          <p:nvPr/>
        </p:nvSpPr>
        <p:spPr bwMode="auto">
          <a:xfrm flipH="1">
            <a:off x="8347075" y="2563813"/>
            <a:ext cx="33338" cy="4762"/>
          </a:xfrm>
          <a:prstGeom prst="line">
            <a:avLst/>
          </a:prstGeom>
          <a:noFill/>
          <a:ln w="12700">
            <a:solidFill>
              <a:srgbClr val="007F00"/>
            </a:solidFill>
            <a:round/>
            <a:headEnd/>
            <a:tailEnd/>
          </a:ln>
        </p:spPr>
        <p:txBody>
          <a:bodyPr wrap="none" anchor="ctr"/>
          <a:lstStyle/>
          <a:p>
            <a:endParaRPr lang="en-US"/>
          </a:p>
        </p:txBody>
      </p:sp>
      <p:sp>
        <p:nvSpPr>
          <p:cNvPr id="20708" name="Line 237"/>
          <p:cNvSpPr>
            <a:spLocks noChangeShapeType="1"/>
          </p:cNvSpPr>
          <p:nvPr/>
        </p:nvSpPr>
        <p:spPr bwMode="auto">
          <a:xfrm flipH="1">
            <a:off x="8323263" y="2574925"/>
            <a:ext cx="36512" cy="114300"/>
          </a:xfrm>
          <a:prstGeom prst="line">
            <a:avLst/>
          </a:prstGeom>
          <a:noFill/>
          <a:ln w="12700">
            <a:solidFill>
              <a:srgbClr val="007F00"/>
            </a:solidFill>
            <a:round/>
            <a:headEnd/>
            <a:tailEnd/>
          </a:ln>
        </p:spPr>
        <p:txBody>
          <a:bodyPr wrap="none" anchor="ctr"/>
          <a:lstStyle/>
          <a:p>
            <a:endParaRPr lang="en-US"/>
          </a:p>
        </p:txBody>
      </p:sp>
      <p:sp>
        <p:nvSpPr>
          <p:cNvPr id="20709" name="Line 238"/>
          <p:cNvSpPr>
            <a:spLocks noChangeShapeType="1"/>
          </p:cNvSpPr>
          <p:nvPr/>
        </p:nvSpPr>
        <p:spPr bwMode="auto">
          <a:xfrm flipH="1">
            <a:off x="8301038" y="2701925"/>
            <a:ext cx="36512" cy="327025"/>
          </a:xfrm>
          <a:prstGeom prst="line">
            <a:avLst/>
          </a:prstGeom>
          <a:noFill/>
          <a:ln w="12700">
            <a:solidFill>
              <a:srgbClr val="007F00"/>
            </a:solidFill>
            <a:round/>
            <a:headEnd/>
            <a:tailEnd/>
          </a:ln>
        </p:spPr>
        <p:txBody>
          <a:bodyPr wrap="none" anchor="ctr"/>
          <a:lstStyle/>
          <a:p>
            <a:endParaRPr lang="en-US"/>
          </a:p>
        </p:txBody>
      </p:sp>
      <p:sp>
        <p:nvSpPr>
          <p:cNvPr id="20710" name="Line 239"/>
          <p:cNvSpPr>
            <a:spLocks noChangeShapeType="1"/>
          </p:cNvSpPr>
          <p:nvPr/>
        </p:nvSpPr>
        <p:spPr bwMode="auto">
          <a:xfrm flipH="1">
            <a:off x="8280400" y="3041650"/>
            <a:ext cx="33338" cy="377825"/>
          </a:xfrm>
          <a:prstGeom prst="line">
            <a:avLst/>
          </a:prstGeom>
          <a:noFill/>
          <a:ln w="12700">
            <a:solidFill>
              <a:srgbClr val="007F00"/>
            </a:solidFill>
            <a:round/>
            <a:headEnd/>
            <a:tailEnd/>
          </a:ln>
        </p:spPr>
        <p:txBody>
          <a:bodyPr wrap="none" anchor="ctr"/>
          <a:lstStyle/>
          <a:p>
            <a:endParaRPr lang="en-US"/>
          </a:p>
        </p:txBody>
      </p:sp>
      <p:sp>
        <p:nvSpPr>
          <p:cNvPr id="20711" name="Line 240"/>
          <p:cNvSpPr>
            <a:spLocks noChangeShapeType="1"/>
          </p:cNvSpPr>
          <p:nvPr/>
        </p:nvSpPr>
        <p:spPr bwMode="auto">
          <a:xfrm flipH="1">
            <a:off x="8259763" y="3432175"/>
            <a:ext cx="34925" cy="90488"/>
          </a:xfrm>
          <a:prstGeom prst="line">
            <a:avLst/>
          </a:prstGeom>
          <a:noFill/>
          <a:ln w="12700">
            <a:solidFill>
              <a:srgbClr val="007F00"/>
            </a:solidFill>
            <a:round/>
            <a:headEnd/>
            <a:tailEnd/>
          </a:ln>
        </p:spPr>
        <p:txBody>
          <a:bodyPr wrap="none" anchor="ctr"/>
          <a:lstStyle/>
          <a:p>
            <a:endParaRPr lang="en-US"/>
          </a:p>
        </p:txBody>
      </p:sp>
      <p:sp>
        <p:nvSpPr>
          <p:cNvPr id="20712" name="Line 241"/>
          <p:cNvSpPr>
            <a:spLocks noChangeShapeType="1"/>
          </p:cNvSpPr>
          <p:nvPr/>
        </p:nvSpPr>
        <p:spPr bwMode="auto">
          <a:xfrm flipH="1" flipV="1">
            <a:off x="8237538" y="3435350"/>
            <a:ext cx="34925" cy="100013"/>
          </a:xfrm>
          <a:prstGeom prst="line">
            <a:avLst/>
          </a:prstGeom>
          <a:noFill/>
          <a:ln w="12700">
            <a:solidFill>
              <a:srgbClr val="007F00"/>
            </a:solidFill>
            <a:round/>
            <a:headEnd/>
            <a:tailEnd/>
          </a:ln>
        </p:spPr>
        <p:txBody>
          <a:bodyPr wrap="none" anchor="ctr"/>
          <a:lstStyle/>
          <a:p>
            <a:endParaRPr lang="en-US"/>
          </a:p>
        </p:txBody>
      </p:sp>
      <p:sp>
        <p:nvSpPr>
          <p:cNvPr id="20713" name="Line 242"/>
          <p:cNvSpPr>
            <a:spLocks noChangeShapeType="1"/>
          </p:cNvSpPr>
          <p:nvPr/>
        </p:nvSpPr>
        <p:spPr bwMode="auto">
          <a:xfrm flipH="1">
            <a:off x="8215313" y="3448050"/>
            <a:ext cx="36512" cy="6350"/>
          </a:xfrm>
          <a:prstGeom prst="line">
            <a:avLst/>
          </a:prstGeom>
          <a:noFill/>
          <a:ln w="12700">
            <a:solidFill>
              <a:srgbClr val="007F00"/>
            </a:solidFill>
            <a:round/>
            <a:headEnd/>
            <a:tailEnd/>
          </a:ln>
        </p:spPr>
        <p:txBody>
          <a:bodyPr wrap="none" anchor="ctr"/>
          <a:lstStyle/>
          <a:p>
            <a:endParaRPr lang="en-US"/>
          </a:p>
        </p:txBody>
      </p:sp>
      <p:sp>
        <p:nvSpPr>
          <p:cNvPr id="20714" name="Line 243"/>
          <p:cNvSpPr>
            <a:spLocks noChangeShapeType="1"/>
          </p:cNvSpPr>
          <p:nvPr/>
        </p:nvSpPr>
        <p:spPr bwMode="auto">
          <a:xfrm flipH="1">
            <a:off x="8194675" y="3467100"/>
            <a:ext cx="33338" cy="6350"/>
          </a:xfrm>
          <a:prstGeom prst="line">
            <a:avLst/>
          </a:prstGeom>
          <a:noFill/>
          <a:ln w="12700">
            <a:solidFill>
              <a:srgbClr val="007F00"/>
            </a:solidFill>
            <a:round/>
            <a:headEnd/>
            <a:tailEnd/>
          </a:ln>
        </p:spPr>
        <p:txBody>
          <a:bodyPr wrap="none" anchor="ctr"/>
          <a:lstStyle/>
          <a:p>
            <a:endParaRPr lang="en-US"/>
          </a:p>
        </p:txBody>
      </p:sp>
      <p:sp>
        <p:nvSpPr>
          <p:cNvPr id="20715" name="Line 244"/>
          <p:cNvSpPr>
            <a:spLocks noChangeShapeType="1"/>
          </p:cNvSpPr>
          <p:nvPr/>
        </p:nvSpPr>
        <p:spPr bwMode="auto">
          <a:xfrm flipH="1" flipV="1">
            <a:off x="8169275" y="3413125"/>
            <a:ext cx="36513" cy="73025"/>
          </a:xfrm>
          <a:prstGeom prst="line">
            <a:avLst/>
          </a:prstGeom>
          <a:noFill/>
          <a:ln w="12700">
            <a:solidFill>
              <a:srgbClr val="007F00"/>
            </a:solidFill>
            <a:round/>
            <a:headEnd/>
            <a:tailEnd/>
          </a:ln>
        </p:spPr>
        <p:txBody>
          <a:bodyPr wrap="none" anchor="ctr"/>
          <a:lstStyle/>
          <a:p>
            <a:endParaRPr lang="en-US"/>
          </a:p>
        </p:txBody>
      </p:sp>
      <p:sp>
        <p:nvSpPr>
          <p:cNvPr id="20716" name="Line 245"/>
          <p:cNvSpPr>
            <a:spLocks noChangeShapeType="1"/>
          </p:cNvSpPr>
          <p:nvPr/>
        </p:nvSpPr>
        <p:spPr bwMode="auto">
          <a:xfrm flipH="1">
            <a:off x="8148638" y="3419475"/>
            <a:ext cx="33337" cy="11113"/>
          </a:xfrm>
          <a:prstGeom prst="line">
            <a:avLst/>
          </a:prstGeom>
          <a:noFill/>
          <a:ln w="12700">
            <a:solidFill>
              <a:srgbClr val="007F00"/>
            </a:solidFill>
            <a:round/>
            <a:headEnd/>
            <a:tailEnd/>
          </a:ln>
        </p:spPr>
        <p:txBody>
          <a:bodyPr wrap="none" anchor="ctr"/>
          <a:lstStyle/>
          <a:p>
            <a:endParaRPr lang="en-US"/>
          </a:p>
        </p:txBody>
      </p:sp>
      <p:sp>
        <p:nvSpPr>
          <p:cNvPr id="20717" name="Line 246"/>
          <p:cNvSpPr>
            <a:spLocks noChangeShapeType="1"/>
          </p:cNvSpPr>
          <p:nvPr/>
        </p:nvSpPr>
        <p:spPr bwMode="auto">
          <a:xfrm flipH="1">
            <a:off x="8126413" y="3430588"/>
            <a:ext cx="34925" cy="0"/>
          </a:xfrm>
          <a:prstGeom prst="line">
            <a:avLst/>
          </a:prstGeom>
          <a:noFill/>
          <a:ln w="12700">
            <a:solidFill>
              <a:srgbClr val="007F00"/>
            </a:solidFill>
            <a:round/>
            <a:headEnd/>
            <a:tailEnd/>
          </a:ln>
        </p:spPr>
        <p:txBody>
          <a:bodyPr wrap="none" anchor="ctr"/>
          <a:lstStyle/>
          <a:p>
            <a:endParaRPr lang="en-US"/>
          </a:p>
        </p:txBody>
      </p:sp>
      <p:sp>
        <p:nvSpPr>
          <p:cNvPr id="20718" name="Line 247"/>
          <p:cNvSpPr>
            <a:spLocks noChangeShapeType="1"/>
          </p:cNvSpPr>
          <p:nvPr/>
        </p:nvSpPr>
        <p:spPr bwMode="auto">
          <a:xfrm flipH="1">
            <a:off x="8105775" y="3435350"/>
            <a:ext cx="33338" cy="6350"/>
          </a:xfrm>
          <a:prstGeom prst="line">
            <a:avLst/>
          </a:prstGeom>
          <a:noFill/>
          <a:ln w="12700">
            <a:solidFill>
              <a:srgbClr val="007F00"/>
            </a:solidFill>
            <a:round/>
            <a:headEnd/>
            <a:tailEnd/>
          </a:ln>
        </p:spPr>
        <p:txBody>
          <a:bodyPr wrap="none" anchor="ctr"/>
          <a:lstStyle/>
          <a:p>
            <a:endParaRPr lang="en-US"/>
          </a:p>
        </p:txBody>
      </p:sp>
      <p:sp>
        <p:nvSpPr>
          <p:cNvPr id="20719" name="Line 248"/>
          <p:cNvSpPr>
            <a:spLocks noChangeShapeType="1"/>
          </p:cNvSpPr>
          <p:nvPr/>
        </p:nvSpPr>
        <p:spPr bwMode="auto">
          <a:xfrm flipH="1" flipV="1">
            <a:off x="8085138" y="3435350"/>
            <a:ext cx="33337" cy="19050"/>
          </a:xfrm>
          <a:prstGeom prst="line">
            <a:avLst/>
          </a:prstGeom>
          <a:noFill/>
          <a:ln w="12700">
            <a:solidFill>
              <a:srgbClr val="007F00"/>
            </a:solidFill>
            <a:round/>
            <a:headEnd/>
            <a:tailEnd/>
          </a:ln>
        </p:spPr>
        <p:txBody>
          <a:bodyPr wrap="none" anchor="ctr"/>
          <a:lstStyle/>
          <a:p>
            <a:endParaRPr lang="en-US"/>
          </a:p>
        </p:txBody>
      </p:sp>
      <p:sp>
        <p:nvSpPr>
          <p:cNvPr id="20720" name="Line 249"/>
          <p:cNvSpPr>
            <a:spLocks noChangeShapeType="1"/>
          </p:cNvSpPr>
          <p:nvPr/>
        </p:nvSpPr>
        <p:spPr bwMode="auto">
          <a:xfrm flipH="1">
            <a:off x="8062913" y="3441700"/>
            <a:ext cx="34925" cy="11113"/>
          </a:xfrm>
          <a:prstGeom prst="line">
            <a:avLst/>
          </a:prstGeom>
          <a:noFill/>
          <a:ln w="12700">
            <a:solidFill>
              <a:srgbClr val="007F00"/>
            </a:solidFill>
            <a:round/>
            <a:headEnd/>
            <a:tailEnd/>
          </a:ln>
        </p:spPr>
        <p:txBody>
          <a:bodyPr wrap="none" anchor="ctr"/>
          <a:lstStyle/>
          <a:p>
            <a:endParaRPr lang="en-US"/>
          </a:p>
        </p:txBody>
      </p:sp>
      <p:sp>
        <p:nvSpPr>
          <p:cNvPr id="20721" name="Line 250"/>
          <p:cNvSpPr>
            <a:spLocks noChangeShapeType="1"/>
          </p:cNvSpPr>
          <p:nvPr/>
        </p:nvSpPr>
        <p:spPr bwMode="auto">
          <a:xfrm flipH="1" flipV="1">
            <a:off x="8040688" y="3433763"/>
            <a:ext cx="34925" cy="25400"/>
          </a:xfrm>
          <a:prstGeom prst="line">
            <a:avLst/>
          </a:prstGeom>
          <a:noFill/>
          <a:ln w="12700">
            <a:solidFill>
              <a:srgbClr val="007F00"/>
            </a:solidFill>
            <a:round/>
            <a:headEnd/>
            <a:tailEnd/>
          </a:ln>
        </p:spPr>
        <p:txBody>
          <a:bodyPr wrap="none" anchor="ctr"/>
          <a:lstStyle/>
          <a:p>
            <a:endParaRPr lang="en-US"/>
          </a:p>
        </p:txBody>
      </p:sp>
      <p:sp>
        <p:nvSpPr>
          <p:cNvPr id="20722" name="Line 251"/>
          <p:cNvSpPr>
            <a:spLocks noChangeShapeType="1"/>
          </p:cNvSpPr>
          <p:nvPr/>
        </p:nvSpPr>
        <p:spPr bwMode="auto">
          <a:xfrm flipH="1">
            <a:off x="8018463" y="3446463"/>
            <a:ext cx="34925" cy="7937"/>
          </a:xfrm>
          <a:prstGeom prst="line">
            <a:avLst/>
          </a:prstGeom>
          <a:noFill/>
          <a:ln w="12700">
            <a:solidFill>
              <a:srgbClr val="007F00"/>
            </a:solidFill>
            <a:round/>
            <a:headEnd/>
            <a:tailEnd/>
          </a:ln>
        </p:spPr>
        <p:txBody>
          <a:bodyPr wrap="none" anchor="ctr"/>
          <a:lstStyle/>
          <a:p>
            <a:endParaRPr lang="en-US"/>
          </a:p>
        </p:txBody>
      </p:sp>
      <p:sp>
        <p:nvSpPr>
          <p:cNvPr id="20723" name="Line 252"/>
          <p:cNvSpPr>
            <a:spLocks noChangeShapeType="1"/>
          </p:cNvSpPr>
          <p:nvPr/>
        </p:nvSpPr>
        <p:spPr bwMode="auto">
          <a:xfrm flipH="1">
            <a:off x="7999413" y="3460750"/>
            <a:ext cx="31750" cy="3175"/>
          </a:xfrm>
          <a:prstGeom prst="line">
            <a:avLst/>
          </a:prstGeom>
          <a:noFill/>
          <a:ln w="12700">
            <a:solidFill>
              <a:srgbClr val="007F00"/>
            </a:solidFill>
            <a:round/>
            <a:headEnd/>
            <a:tailEnd/>
          </a:ln>
        </p:spPr>
        <p:txBody>
          <a:bodyPr wrap="none" anchor="ctr"/>
          <a:lstStyle/>
          <a:p>
            <a:endParaRPr lang="en-US"/>
          </a:p>
        </p:txBody>
      </p:sp>
      <p:sp>
        <p:nvSpPr>
          <p:cNvPr id="20724" name="Line 253"/>
          <p:cNvSpPr>
            <a:spLocks noChangeShapeType="1"/>
          </p:cNvSpPr>
          <p:nvPr/>
        </p:nvSpPr>
        <p:spPr bwMode="auto">
          <a:xfrm flipH="1" flipV="1">
            <a:off x="7977188" y="3443288"/>
            <a:ext cx="34925" cy="26987"/>
          </a:xfrm>
          <a:prstGeom prst="line">
            <a:avLst/>
          </a:prstGeom>
          <a:noFill/>
          <a:ln w="12700">
            <a:solidFill>
              <a:srgbClr val="007F00"/>
            </a:solidFill>
            <a:round/>
            <a:headEnd/>
            <a:tailEnd/>
          </a:ln>
        </p:spPr>
        <p:txBody>
          <a:bodyPr wrap="none" anchor="ctr"/>
          <a:lstStyle/>
          <a:p>
            <a:endParaRPr lang="en-US"/>
          </a:p>
        </p:txBody>
      </p:sp>
      <p:sp>
        <p:nvSpPr>
          <p:cNvPr id="20725" name="Line 254"/>
          <p:cNvSpPr>
            <a:spLocks noChangeShapeType="1"/>
          </p:cNvSpPr>
          <p:nvPr/>
        </p:nvSpPr>
        <p:spPr bwMode="auto">
          <a:xfrm flipH="1" flipV="1">
            <a:off x="7954963" y="3441700"/>
            <a:ext cx="34925" cy="14288"/>
          </a:xfrm>
          <a:prstGeom prst="line">
            <a:avLst/>
          </a:prstGeom>
          <a:noFill/>
          <a:ln w="12700">
            <a:solidFill>
              <a:srgbClr val="007F00"/>
            </a:solidFill>
            <a:round/>
            <a:headEnd/>
            <a:tailEnd/>
          </a:ln>
        </p:spPr>
        <p:txBody>
          <a:bodyPr wrap="none" anchor="ctr"/>
          <a:lstStyle/>
          <a:p>
            <a:endParaRPr lang="en-US"/>
          </a:p>
        </p:txBody>
      </p:sp>
      <p:sp>
        <p:nvSpPr>
          <p:cNvPr id="20726" name="Line 255"/>
          <p:cNvSpPr>
            <a:spLocks noChangeShapeType="1"/>
          </p:cNvSpPr>
          <p:nvPr/>
        </p:nvSpPr>
        <p:spPr bwMode="auto">
          <a:xfrm flipH="1">
            <a:off x="7931150" y="3448050"/>
            <a:ext cx="36513" cy="1588"/>
          </a:xfrm>
          <a:prstGeom prst="line">
            <a:avLst/>
          </a:prstGeom>
          <a:noFill/>
          <a:ln w="12700">
            <a:solidFill>
              <a:srgbClr val="007F00"/>
            </a:solidFill>
            <a:round/>
            <a:headEnd/>
            <a:tailEnd/>
          </a:ln>
        </p:spPr>
        <p:txBody>
          <a:bodyPr wrap="none" anchor="ctr"/>
          <a:lstStyle/>
          <a:p>
            <a:endParaRPr lang="en-US"/>
          </a:p>
        </p:txBody>
      </p:sp>
      <p:sp>
        <p:nvSpPr>
          <p:cNvPr id="20727" name="Line 256"/>
          <p:cNvSpPr>
            <a:spLocks noChangeShapeType="1"/>
          </p:cNvSpPr>
          <p:nvPr/>
        </p:nvSpPr>
        <p:spPr bwMode="auto">
          <a:xfrm flipH="1" flipV="1">
            <a:off x="7912100" y="3427413"/>
            <a:ext cx="31750" cy="28575"/>
          </a:xfrm>
          <a:prstGeom prst="line">
            <a:avLst/>
          </a:prstGeom>
          <a:noFill/>
          <a:ln w="12700">
            <a:solidFill>
              <a:srgbClr val="007F00"/>
            </a:solidFill>
            <a:round/>
            <a:headEnd/>
            <a:tailEnd/>
          </a:ln>
        </p:spPr>
        <p:txBody>
          <a:bodyPr wrap="none" anchor="ctr"/>
          <a:lstStyle/>
          <a:p>
            <a:endParaRPr lang="en-US"/>
          </a:p>
        </p:txBody>
      </p:sp>
      <p:sp>
        <p:nvSpPr>
          <p:cNvPr id="20728" name="Line 257"/>
          <p:cNvSpPr>
            <a:spLocks noChangeShapeType="1"/>
          </p:cNvSpPr>
          <p:nvPr/>
        </p:nvSpPr>
        <p:spPr bwMode="auto">
          <a:xfrm flipH="1">
            <a:off x="7889875" y="3433763"/>
            <a:ext cx="34925" cy="0"/>
          </a:xfrm>
          <a:prstGeom prst="line">
            <a:avLst/>
          </a:prstGeom>
          <a:noFill/>
          <a:ln w="12700">
            <a:solidFill>
              <a:srgbClr val="007F00"/>
            </a:solidFill>
            <a:round/>
            <a:headEnd/>
            <a:tailEnd/>
          </a:ln>
        </p:spPr>
        <p:txBody>
          <a:bodyPr wrap="none" anchor="ctr"/>
          <a:lstStyle/>
          <a:p>
            <a:endParaRPr lang="en-US"/>
          </a:p>
        </p:txBody>
      </p:sp>
      <p:sp>
        <p:nvSpPr>
          <p:cNvPr id="20729" name="Line 258"/>
          <p:cNvSpPr>
            <a:spLocks noChangeShapeType="1"/>
          </p:cNvSpPr>
          <p:nvPr/>
        </p:nvSpPr>
        <p:spPr bwMode="auto">
          <a:xfrm flipH="1">
            <a:off x="7867650" y="3440113"/>
            <a:ext cx="34925" cy="6350"/>
          </a:xfrm>
          <a:prstGeom prst="line">
            <a:avLst/>
          </a:prstGeom>
          <a:noFill/>
          <a:ln w="12700">
            <a:solidFill>
              <a:srgbClr val="007F00"/>
            </a:solidFill>
            <a:round/>
            <a:headEnd/>
            <a:tailEnd/>
          </a:ln>
        </p:spPr>
        <p:txBody>
          <a:bodyPr wrap="none" anchor="ctr"/>
          <a:lstStyle/>
          <a:p>
            <a:endParaRPr lang="en-US"/>
          </a:p>
        </p:txBody>
      </p:sp>
      <p:sp>
        <p:nvSpPr>
          <p:cNvPr id="20730" name="Line 259"/>
          <p:cNvSpPr>
            <a:spLocks noChangeShapeType="1"/>
          </p:cNvSpPr>
          <p:nvPr/>
        </p:nvSpPr>
        <p:spPr bwMode="auto">
          <a:xfrm flipH="1" flipV="1">
            <a:off x="7847013" y="3438525"/>
            <a:ext cx="33337" cy="20638"/>
          </a:xfrm>
          <a:prstGeom prst="line">
            <a:avLst/>
          </a:prstGeom>
          <a:noFill/>
          <a:ln w="12700">
            <a:solidFill>
              <a:srgbClr val="007F00"/>
            </a:solidFill>
            <a:round/>
            <a:headEnd/>
            <a:tailEnd/>
          </a:ln>
        </p:spPr>
        <p:txBody>
          <a:bodyPr wrap="none" anchor="ctr"/>
          <a:lstStyle/>
          <a:p>
            <a:endParaRPr lang="en-US"/>
          </a:p>
        </p:txBody>
      </p:sp>
      <p:sp>
        <p:nvSpPr>
          <p:cNvPr id="20731" name="Line 260"/>
          <p:cNvSpPr>
            <a:spLocks noChangeShapeType="1"/>
          </p:cNvSpPr>
          <p:nvPr/>
        </p:nvSpPr>
        <p:spPr bwMode="auto">
          <a:xfrm flipH="1" flipV="1">
            <a:off x="7824788" y="3430588"/>
            <a:ext cx="34925" cy="20637"/>
          </a:xfrm>
          <a:prstGeom prst="line">
            <a:avLst/>
          </a:prstGeom>
          <a:noFill/>
          <a:ln w="12700">
            <a:solidFill>
              <a:srgbClr val="007F00"/>
            </a:solidFill>
            <a:round/>
            <a:headEnd/>
            <a:tailEnd/>
          </a:ln>
        </p:spPr>
        <p:txBody>
          <a:bodyPr wrap="none" anchor="ctr"/>
          <a:lstStyle/>
          <a:p>
            <a:endParaRPr lang="en-US"/>
          </a:p>
        </p:txBody>
      </p:sp>
      <p:sp>
        <p:nvSpPr>
          <p:cNvPr id="20732" name="Line 261"/>
          <p:cNvSpPr>
            <a:spLocks noChangeShapeType="1"/>
          </p:cNvSpPr>
          <p:nvPr/>
        </p:nvSpPr>
        <p:spPr bwMode="auto">
          <a:xfrm flipH="1" flipV="1">
            <a:off x="7804150" y="3414713"/>
            <a:ext cx="33338" cy="26987"/>
          </a:xfrm>
          <a:prstGeom prst="line">
            <a:avLst/>
          </a:prstGeom>
          <a:noFill/>
          <a:ln w="12700">
            <a:solidFill>
              <a:srgbClr val="007F00"/>
            </a:solidFill>
            <a:round/>
            <a:headEnd/>
            <a:tailEnd/>
          </a:ln>
        </p:spPr>
        <p:txBody>
          <a:bodyPr wrap="none" anchor="ctr"/>
          <a:lstStyle/>
          <a:p>
            <a:endParaRPr lang="en-US"/>
          </a:p>
        </p:txBody>
      </p:sp>
      <p:sp>
        <p:nvSpPr>
          <p:cNvPr id="20733" name="Line 262"/>
          <p:cNvSpPr>
            <a:spLocks noChangeShapeType="1"/>
          </p:cNvSpPr>
          <p:nvPr/>
        </p:nvSpPr>
        <p:spPr bwMode="auto">
          <a:xfrm flipH="1">
            <a:off x="7783513" y="3421063"/>
            <a:ext cx="33337" cy="0"/>
          </a:xfrm>
          <a:prstGeom prst="line">
            <a:avLst/>
          </a:prstGeom>
          <a:noFill/>
          <a:ln w="12700">
            <a:solidFill>
              <a:srgbClr val="007F00"/>
            </a:solidFill>
            <a:round/>
            <a:headEnd/>
            <a:tailEnd/>
          </a:ln>
        </p:spPr>
        <p:txBody>
          <a:bodyPr wrap="none" anchor="ctr"/>
          <a:lstStyle/>
          <a:p>
            <a:endParaRPr lang="en-US"/>
          </a:p>
        </p:txBody>
      </p:sp>
      <p:sp>
        <p:nvSpPr>
          <p:cNvPr id="20734" name="Line 263"/>
          <p:cNvSpPr>
            <a:spLocks noChangeShapeType="1"/>
          </p:cNvSpPr>
          <p:nvPr/>
        </p:nvSpPr>
        <p:spPr bwMode="auto">
          <a:xfrm flipH="1">
            <a:off x="7761288" y="3427413"/>
            <a:ext cx="34925" cy="6350"/>
          </a:xfrm>
          <a:prstGeom prst="line">
            <a:avLst/>
          </a:prstGeom>
          <a:noFill/>
          <a:ln w="12700">
            <a:solidFill>
              <a:srgbClr val="007F00"/>
            </a:solidFill>
            <a:round/>
            <a:headEnd/>
            <a:tailEnd/>
          </a:ln>
        </p:spPr>
        <p:txBody>
          <a:bodyPr wrap="none" anchor="ctr"/>
          <a:lstStyle/>
          <a:p>
            <a:endParaRPr lang="en-US"/>
          </a:p>
        </p:txBody>
      </p:sp>
      <p:sp>
        <p:nvSpPr>
          <p:cNvPr id="20735" name="Line 264"/>
          <p:cNvSpPr>
            <a:spLocks noChangeShapeType="1"/>
          </p:cNvSpPr>
          <p:nvPr/>
        </p:nvSpPr>
        <p:spPr bwMode="auto">
          <a:xfrm flipH="1">
            <a:off x="7739063" y="3440113"/>
            <a:ext cx="34925" cy="4762"/>
          </a:xfrm>
          <a:prstGeom prst="line">
            <a:avLst/>
          </a:prstGeom>
          <a:noFill/>
          <a:ln w="12700">
            <a:solidFill>
              <a:srgbClr val="007F00"/>
            </a:solidFill>
            <a:round/>
            <a:headEnd/>
            <a:tailEnd/>
          </a:ln>
        </p:spPr>
        <p:txBody>
          <a:bodyPr wrap="none" anchor="ctr"/>
          <a:lstStyle/>
          <a:p>
            <a:endParaRPr lang="en-US"/>
          </a:p>
        </p:txBody>
      </p:sp>
      <p:sp>
        <p:nvSpPr>
          <p:cNvPr id="20736" name="Line 265"/>
          <p:cNvSpPr>
            <a:spLocks noChangeShapeType="1"/>
          </p:cNvSpPr>
          <p:nvPr/>
        </p:nvSpPr>
        <p:spPr bwMode="auto">
          <a:xfrm flipH="1">
            <a:off x="7716838" y="3444875"/>
            <a:ext cx="34925" cy="7938"/>
          </a:xfrm>
          <a:prstGeom prst="line">
            <a:avLst/>
          </a:prstGeom>
          <a:noFill/>
          <a:ln w="12700">
            <a:solidFill>
              <a:srgbClr val="007F00"/>
            </a:solidFill>
            <a:round/>
            <a:headEnd/>
            <a:tailEnd/>
          </a:ln>
        </p:spPr>
        <p:txBody>
          <a:bodyPr wrap="none" anchor="ctr"/>
          <a:lstStyle/>
          <a:p>
            <a:endParaRPr lang="en-US"/>
          </a:p>
        </p:txBody>
      </p:sp>
      <p:sp>
        <p:nvSpPr>
          <p:cNvPr id="20737" name="Line 266"/>
          <p:cNvSpPr>
            <a:spLocks noChangeShapeType="1"/>
          </p:cNvSpPr>
          <p:nvPr/>
        </p:nvSpPr>
        <p:spPr bwMode="auto">
          <a:xfrm flipH="1" flipV="1">
            <a:off x="7510463" y="3422650"/>
            <a:ext cx="219075" cy="36513"/>
          </a:xfrm>
          <a:prstGeom prst="line">
            <a:avLst/>
          </a:prstGeom>
          <a:noFill/>
          <a:ln w="12700">
            <a:solidFill>
              <a:srgbClr val="007F00"/>
            </a:solidFill>
            <a:round/>
            <a:headEnd/>
            <a:tailEnd/>
          </a:ln>
        </p:spPr>
        <p:txBody>
          <a:bodyPr wrap="none" anchor="ctr"/>
          <a:lstStyle/>
          <a:p>
            <a:endParaRPr lang="en-US"/>
          </a:p>
        </p:txBody>
      </p:sp>
      <p:sp>
        <p:nvSpPr>
          <p:cNvPr id="20738" name="Line 267"/>
          <p:cNvSpPr>
            <a:spLocks noChangeShapeType="1"/>
          </p:cNvSpPr>
          <p:nvPr/>
        </p:nvSpPr>
        <p:spPr bwMode="auto">
          <a:xfrm flipH="1">
            <a:off x="7454900" y="3430588"/>
            <a:ext cx="68263" cy="4762"/>
          </a:xfrm>
          <a:prstGeom prst="line">
            <a:avLst/>
          </a:prstGeom>
          <a:noFill/>
          <a:ln w="12700">
            <a:solidFill>
              <a:srgbClr val="007F00"/>
            </a:solidFill>
            <a:round/>
            <a:headEnd/>
            <a:tailEnd/>
          </a:ln>
        </p:spPr>
        <p:txBody>
          <a:bodyPr wrap="none" anchor="ctr"/>
          <a:lstStyle/>
          <a:p>
            <a:endParaRPr lang="en-US"/>
          </a:p>
        </p:txBody>
      </p:sp>
      <p:sp>
        <p:nvSpPr>
          <p:cNvPr id="20739" name="Line 268"/>
          <p:cNvSpPr>
            <a:spLocks noChangeShapeType="1"/>
          </p:cNvSpPr>
          <p:nvPr/>
        </p:nvSpPr>
        <p:spPr bwMode="auto">
          <a:xfrm flipH="1" flipV="1">
            <a:off x="7399338" y="3411538"/>
            <a:ext cx="68262" cy="30162"/>
          </a:xfrm>
          <a:prstGeom prst="line">
            <a:avLst/>
          </a:prstGeom>
          <a:noFill/>
          <a:ln w="12700">
            <a:solidFill>
              <a:srgbClr val="007F00"/>
            </a:solidFill>
            <a:round/>
            <a:headEnd/>
            <a:tailEnd/>
          </a:ln>
        </p:spPr>
        <p:txBody>
          <a:bodyPr wrap="none" anchor="ctr"/>
          <a:lstStyle/>
          <a:p>
            <a:endParaRPr lang="en-US"/>
          </a:p>
        </p:txBody>
      </p:sp>
      <p:sp>
        <p:nvSpPr>
          <p:cNvPr id="20740" name="Line 269"/>
          <p:cNvSpPr>
            <a:spLocks noChangeShapeType="1"/>
          </p:cNvSpPr>
          <p:nvPr/>
        </p:nvSpPr>
        <p:spPr bwMode="auto">
          <a:xfrm flipH="1">
            <a:off x="7348538" y="3417888"/>
            <a:ext cx="63500" cy="1587"/>
          </a:xfrm>
          <a:prstGeom prst="line">
            <a:avLst/>
          </a:prstGeom>
          <a:noFill/>
          <a:ln w="12700">
            <a:solidFill>
              <a:srgbClr val="007F00"/>
            </a:solidFill>
            <a:round/>
            <a:headEnd/>
            <a:tailEnd/>
          </a:ln>
        </p:spPr>
        <p:txBody>
          <a:bodyPr wrap="none" anchor="ctr"/>
          <a:lstStyle/>
          <a:p>
            <a:endParaRPr lang="en-US"/>
          </a:p>
        </p:txBody>
      </p:sp>
      <p:sp>
        <p:nvSpPr>
          <p:cNvPr id="20741" name="Line 270"/>
          <p:cNvSpPr>
            <a:spLocks noChangeShapeType="1"/>
          </p:cNvSpPr>
          <p:nvPr/>
        </p:nvSpPr>
        <p:spPr bwMode="auto">
          <a:xfrm flipH="1">
            <a:off x="7294563" y="3425825"/>
            <a:ext cx="66675" cy="25400"/>
          </a:xfrm>
          <a:prstGeom prst="line">
            <a:avLst/>
          </a:prstGeom>
          <a:noFill/>
          <a:ln w="12700">
            <a:solidFill>
              <a:srgbClr val="007F00"/>
            </a:solidFill>
            <a:round/>
            <a:headEnd/>
            <a:tailEnd/>
          </a:ln>
        </p:spPr>
        <p:txBody>
          <a:bodyPr wrap="none" anchor="ctr"/>
          <a:lstStyle/>
          <a:p>
            <a:endParaRPr lang="en-US"/>
          </a:p>
        </p:txBody>
      </p:sp>
      <p:sp>
        <p:nvSpPr>
          <p:cNvPr id="20742" name="Line 271"/>
          <p:cNvSpPr>
            <a:spLocks noChangeShapeType="1"/>
          </p:cNvSpPr>
          <p:nvPr/>
        </p:nvSpPr>
        <p:spPr bwMode="auto">
          <a:xfrm flipH="1" flipV="1">
            <a:off x="9537700" y="2857500"/>
            <a:ext cx="36513" cy="25400"/>
          </a:xfrm>
          <a:prstGeom prst="line">
            <a:avLst/>
          </a:prstGeom>
          <a:noFill/>
          <a:ln w="12700">
            <a:solidFill>
              <a:srgbClr val="7D00FF"/>
            </a:solidFill>
            <a:round/>
            <a:headEnd/>
            <a:tailEnd/>
          </a:ln>
        </p:spPr>
        <p:txBody>
          <a:bodyPr wrap="none" anchor="ctr"/>
          <a:lstStyle/>
          <a:p>
            <a:endParaRPr lang="en-US"/>
          </a:p>
        </p:txBody>
      </p:sp>
      <p:sp>
        <p:nvSpPr>
          <p:cNvPr id="20743" name="Line 272"/>
          <p:cNvSpPr>
            <a:spLocks noChangeShapeType="1"/>
          </p:cNvSpPr>
          <p:nvPr/>
        </p:nvSpPr>
        <p:spPr bwMode="auto">
          <a:xfrm flipH="1">
            <a:off x="9515475" y="2870200"/>
            <a:ext cx="36513" cy="0"/>
          </a:xfrm>
          <a:prstGeom prst="line">
            <a:avLst/>
          </a:prstGeom>
          <a:noFill/>
          <a:ln w="12700">
            <a:solidFill>
              <a:srgbClr val="7D00FF"/>
            </a:solidFill>
            <a:round/>
            <a:headEnd/>
            <a:tailEnd/>
          </a:ln>
        </p:spPr>
        <p:txBody>
          <a:bodyPr wrap="none" anchor="ctr"/>
          <a:lstStyle/>
          <a:p>
            <a:endParaRPr lang="en-US"/>
          </a:p>
        </p:txBody>
      </p:sp>
      <p:sp>
        <p:nvSpPr>
          <p:cNvPr id="20744" name="Line 273"/>
          <p:cNvSpPr>
            <a:spLocks noChangeShapeType="1"/>
          </p:cNvSpPr>
          <p:nvPr/>
        </p:nvSpPr>
        <p:spPr bwMode="auto">
          <a:xfrm flipH="1">
            <a:off x="9494838" y="2882900"/>
            <a:ext cx="33337" cy="12700"/>
          </a:xfrm>
          <a:prstGeom prst="line">
            <a:avLst/>
          </a:prstGeom>
          <a:noFill/>
          <a:ln w="12700">
            <a:solidFill>
              <a:srgbClr val="7D00FF"/>
            </a:solidFill>
            <a:round/>
            <a:headEnd/>
            <a:tailEnd/>
          </a:ln>
        </p:spPr>
        <p:txBody>
          <a:bodyPr wrap="none" anchor="ctr"/>
          <a:lstStyle/>
          <a:p>
            <a:endParaRPr lang="en-US"/>
          </a:p>
        </p:txBody>
      </p:sp>
      <p:sp>
        <p:nvSpPr>
          <p:cNvPr id="20745" name="Line 274"/>
          <p:cNvSpPr>
            <a:spLocks noChangeShapeType="1"/>
          </p:cNvSpPr>
          <p:nvPr/>
        </p:nvSpPr>
        <p:spPr bwMode="auto">
          <a:xfrm flipH="1">
            <a:off x="9471025" y="2901950"/>
            <a:ext cx="34925" cy="0"/>
          </a:xfrm>
          <a:prstGeom prst="line">
            <a:avLst/>
          </a:prstGeom>
          <a:noFill/>
          <a:ln w="12700">
            <a:solidFill>
              <a:srgbClr val="7D00FF"/>
            </a:solidFill>
            <a:round/>
            <a:headEnd/>
            <a:tailEnd/>
          </a:ln>
        </p:spPr>
        <p:txBody>
          <a:bodyPr wrap="none" anchor="ctr"/>
          <a:lstStyle/>
          <a:p>
            <a:endParaRPr lang="en-US"/>
          </a:p>
        </p:txBody>
      </p:sp>
      <p:sp>
        <p:nvSpPr>
          <p:cNvPr id="20746" name="Line 275"/>
          <p:cNvSpPr>
            <a:spLocks noChangeShapeType="1"/>
          </p:cNvSpPr>
          <p:nvPr/>
        </p:nvSpPr>
        <p:spPr bwMode="auto">
          <a:xfrm flipH="1" flipV="1">
            <a:off x="9451975" y="2870200"/>
            <a:ext cx="31750" cy="38100"/>
          </a:xfrm>
          <a:prstGeom prst="line">
            <a:avLst/>
          </a:prstGeom>
          <a:noFill/>
          <a:ln w="12700">
            <a:solidFill>
              <a:srgbClr val="7D00FF"/>
            </a:solidFill>
            <a:round/>
            <a:headEnd/>
            <a:tailEnd/>
          </a:ln>
        </p:spPr>
        <p:txBody>
          <a:bodyPr wrap="none" anchor="ctr"/>
          <a:lstStyle/>
          <a:p>
            <a:endParaRPr lang="en-US"/>
          </a:p>
        </p:txBody>
      </p:sp>
      <p:sp>
        <p:nvSpPr>
          <p:cNvPr id="20747" name="Line 276"/>
          <p:cNvSpPr>
            <a:spLocks noChangeShapeType="1"/>
          </p:cNvSpPr>
          <p:nvPr/>
        </p:nvSpPr>
        <p:spPr bwMode="auto">
          <a:xfrm flipH="1">
            <a:off x="9429750" y="2876550"/>
            <a:ext cx="33338" cy="0"/>
          </a:xfrm>
          <a:prstGeom prst="line">
            <a:avLst/>
          </a:prstGeom>
          <a:noFill/>
          <a:ln w="12700">
            <a:solidFill>
              <a:srgbClr val="7D00FF"/>
            </a:solidFill>
            <a:round/>
            <a:headEnd/>
            <a:tailEnd/>
          </a:ln>
        </p:spPr>
        <p:txBody>
          <a:bodyPr wrap="none" anchor="ctr"/>
          <a:lstStyle/>
          <a:p>
            <a:endParaRPr lang="en-US"/>
          </a:p>
        </p:txBody>
      </p:sp>
      <p:sp>
        <p:nvSpPr>
          <p:cNvPr id="20748" name="Line 277"/>
          <p:cNvSpPr>
            <a:spLocks noChangeShapeType="1"/>
          </p:cNvSpPr>
          <p:nvPr/>
        </p:nvSpPr>
        <p:spPr bwMode="auto">
          <a:xfrm flipH="1">
            <a:off x="9409113" y="2882900"/>
            <a:ext cx="33337" cy="0"/>
          </a:xfrm>
          <a:prstGeom prst="line">
            <a:avLst/>
          </a:prstGeom>
          <a:noFill/>
          <a:ln w="12700">
            <a:solidFill>
              <a:srgbClr val="7D00FF"/>
            </a:solidFill>
            <a:round/>
            <a:headEnd/>
            <a:tailEnd/>
          </a:ln>
        </p:spPr>
        <p:txBody>
          <a:bodyPr wrap="none" anchor="ctr"/>
          <a:lstStyle/>
          <a:p>
            <a:endParaRPr lang="en-US"/>
          </a:p>
        </p:txBody>
      </p:sp>
      <p:sp>
        <p:nvSpPr>
          <p:cNvPr id="20749" name="Line 278"/>
          <p:cNvSpPr>
            <a:spLocks noChangeShapeType="1"/>
          </p:cNvSpPr>
          <p:nvPr/>
        </p:nvSpPr>
        <p:spPr bwMode="auto">
          <a:xfrm flipH="1" flipV="1">
            <a:off x="9386888" y="2881313"/>
            <a:ext cx="33337" cy="14287"/>
          </a:xfrm>
          <a:prstGeom prst="line">
            <a:avLst/>
          </a:prstGeom>
          <a:noFill/>
          <a:ln w="12700">
            <a:solidFill>
              <a:srgbClr val="7D00FF"/>
            </a:solidFill>
            <a:round/>
            <a:headEnd/>
            <a:tailEnd/>
          </a:ln>
        </p:spPr>
        <p:txBody>
          <a:bodyPr wrap="none" anchor="ctr"/>
          <a:lstStyle/>
          <a:p>
            <a:endParaRPr lang="en-US"/>
          </a:p>
        </p:txBody>
      </p:sp>
      <p:sp>
        <p:nvSpPr>
          <p:cNvPr id="20750" name="Line 279"/>
          <p:cNvSpPr>
            <a:spLocks noChangeShapeType="1"/>
          </p:cNvSpPr>
          <p:nvPr/>
        </p:nvSpPr>
        <p:spPr bwMode="auto">
          <a:xfrm flipH="1" flipV="1">
            <a:off x="9363075" y="2867025"/>
            <a:ext cx="36513" cy="26988"/>
          </a:xfrm>
          <a:prstGeom prst="line">
            <a:avLst/>
          </a:prstGeom>
          <a:noFill/>
          <a:ln w="12700">
            <a:solidFill>
              <a:srgbClr val="7D00FF"/>
            </a:solidFill>
            <a:round/>
            <a:headEnd/>
            <a:tailEnd/>
          </a:ln>
        </p:spPr>
        <p:txBody>
          <a:bodyPr wrap="none" anchor="ctr"/>
          <a:lstStyle/>
          <a:p>
            <a:endParaRPr lang="en-US"/>
          </a:p>
        </p:txBody>
      </p:sp>
      <p:sp>
        <p:nvSpPr>
          <p:cNvPr id="20751" name="Line 280"/>
          <p:cNvSpPr>
            <a:spLocks noChangeShapeType="1"/>
          </p:cNvSpPr>
          <p:nvPr/>
        </p:nvSpPr>
        <p:spPr bwMode="auto">
          <a:xfrm flipH="1" flipV="1">
            <a:off x="9342438" y="2846388"/>
            <a:ext cx="33337" cy="33337"/>
          </a:xfrm>
          <a:prstGeom prst="line">
            <a:avLst/>
          </a:prstGeom>
          <a:noFill/>
          <a:ln w="12700">
            <a:solidFill>
              <a:srgbClr val="7D00FF"/>
            </a:solidFill>
            <a:round/>
            <a:headEnd/>
            <a:tailEnd/>
          </a:ln>
        </p:spPr>
        <p:txBody>
          <a:bodyPr wrap="none" anchor="ctr"/>
          <a:lstStyle/>
          <a:p>
            <a:endParaRPr lang="en-US"/>
          </a:p>
        </p:txBody>
      </p:sp>
      <p:sp>
        <p:nvSpPr>
          <p:cNvPr id="20752" name="Line 281"/>
          <p:cNvSpPr>
            <a:spLocks noChangeShapeType="1"/>
          </p:cNvSpPr>
          <p:nvPr/>
        </p:nvSpPr>
        <p:spPr bwMode="auto">
          <a:xfrm flipH="1">
            <a:off x="9320213" y="2859088"/>
            <a:ext cx="34925" cy="22225"/>
          </a:xfrm>
          <a:prstGeom prst="line">
            <a:avLst/>
          </a:prstGeom>
          <a:noFill/>
          <a:ln w="12700">
            <a:solidFill>
              <a:srgbClr val="7D00FF"/>
            </a:solidFill>
            <a:round/>
            <a:headEnd/>
            <a:tailEnd/>
          </a:ln>
        </p:spPr>
        <p:txBody>
          <a:bodyPr wrap="none" anchor="ctr"/>
          <a:lstStyle/>
          <a:p>
            <a:endParaRPr lang="en-US"/>
          </a:p>
        </p:txBody>
      </p:sp>
      <p:sp>
        <p:nvSpPr>
          <p:cNvPr id="20753" name="Line 282"/>
          <p:cNvSpPr>
            <a:spLocks noChangeShapeType="1"/>
          </p:cNvSpPr>
          <p:nvPr/>
        </p:nvSpPr>
        <p:spPr bwMode="auto">
          <a:xfrm flipH="1" flipV="1">
            <a:off x="9299575" y="2874963"/>
            <a:ext cx="33338" cy="19050"/>
          </a:xfrm>
          <a:prstGeom prst="line">
            <a:avLst/>
          </a:prstGeom>
          <a:noFill/>
          <a:ln w="12700">
            <a:solidFill>
              <a:srgbClr val="7D00FF"/>
            </a:solidFill>
            <a:round/>
            <a:headEnd/>
            <a:tailEnd/>
          </a:ln>
        </p:spPr>
        <p:txBody>
          <a:bodyPr wrap="none" anchor="ctr"/>
          <a:lstStyle/>
          <a:p>
            <a:endParaRPr lang="en-US"/>
          </a:p>
        </p:txBody>
      </p:sp>
      <p:sp>
        <p:nvSpPr>
          <p:cNvPr id="20754" name="Line 283"/>
          <p:cNvSpPr>
            <a:spLocks noChangeShapeType="1"/>
          </p:cNvSpPr>
          <p:nvPr/>
        </p:nvSpPr>
        <p:spPr bwMode="auto">
          <a:xfrm flipH="1">
            <a:off x="9277350" y="2881313"/>
            <a:ext cx="34925" cy="6350"/>
          </a:xfrm>
          <a:prstGeom prst="line">
            <a:avLst/>
          </a:prstGeom>
          <a:noFill/>
          <a:ln w="12700">
            <a:solidFill>
              <a:srgbClr val="7D00FF"/>
            </a:solidFill>
            <a:round/>
            <a:headEnd/>
            <a:tailEnd/>
          </a:ln>
        </p:spPr>
        <p:txBody>
          <a:bodyPr wrap="none" anchor="ctr"/>
          <a:lstStyle/>
          <a:p>
            <a:endParaRPr lang="en-US"/>
          </a:p>
        </p:txBody>
      </p:sp>
      <p:sp>
        <p:nvSpPr>
          <p:cNvPr id="20755" name="Line 284"/>
          <p:cNvSpPr>
            <a:spLocks noChangeShapeType="1"/>
          </p:cNvSpPr>
          <p:nvPr/>
        </p:nvSpPr>
        <p:spPr bwMode="auto">
          <a:xfrm flipH="1" flipV="1">
            <a:off x="9255125" y="2873375"/>
            <a:ext cx="34925" cy="20638"/>
          </a:xfrm>
          <a:prstGeom prst="line">
            <a:avLst/>
          </a:prstGeom>
          <a:noFill/>
          <a:ln w="12700">
            <a:solidFill>
              <a:srgbClr val="7D00FF"/>
            </a:solidFill>
            <a:round/>
            <a:headEnd/>
            <a:tailEnd/>
          </a:ln>
        </p:spPr>
        <p:txBody>
          <a:bodyPr wrap="none" anchor="ctr"/>
          <a:lstStyle/>
          <a:p>
            <a:endParaRPr lang="en-US"/>
          </a:p>
        </p:txBody>
      </p:sp>
      <p:sp>
        <p:nvSpPr>
          <p:cNvPr id="20756" name="Line 285"/>
          <p:cNvSpPr>
            <a:spLocks noChangeShapeType="1"/>
          </p:cNvSpPr>
          <p:nvPr/>
        </p:nvSpPr>
        <p:spPr bwMode="auto">
          <a:xfrm flipH="1">
            <a:off x="9237663" y="2886075"/>
            <a:ext cx="30162" cy="3175"/>
          </a:xfrm>
          <a:prstGeom prst="line">
            <a:avLst/>
          </a:prstGeom>
          <a:noFill/>
          <a:ln w="12700">
            <a:solidFill>
              <a:srgbClr val="7D00FF"/>
            </a:solidFill>
            <a:round/>
            <a:headEnd/>
            <a:tailEnd/>
          </a:ln>
        </p:spPr>
        <p:txBody>
          <a:bodyPr wrap="none" anchor="ctr"/>
          <a:lstStyle/>
          <a:p>
            <a:endParaRPr lang="en-US"/>
          </a:p>
        </p:txBody>
      </p:sp>
      <p:sp>
        <p:nvSpPr>
          <p:cNvPr id="20757" name="Line 286"/>
          <p:cNvSpPr>
            <a:spLocks noChangeShapeType="1"/>
          </p:cNvSpPr>
          <p:nvPr/>
        </p:nvSpPr>
        <p:spPr bwMode="auto">
          <a:xfrm flipH="1">
            <a:off x="9213850" y="2895600"/>
            <a:ext cx="34925" cy="0"/>
          </a:xfrm>
          <a:prstGeom prst="line">
            <a:avLst/>
          </a:prstGeom>
          <a:noFill/>
          <a:ln w="12700">
            <a:solidFill>
              <a:srgbClr val="7D00FF"/>
            </a:solidFill>
            <a:round/>
            <a:headEnd/>
            <a:tailEnd/>
          </a:ln>
        </p:spPr>
        <p:txBody>
          <a:bodyPr wrap="none" anchor="ctr"/>
          <a:lstStyle/>
          <a:p>
            <a:endParaRPr lang="en-US"/>
          </a:p>
        </p:txBody>
      </p:sp>
      <p:sp>
        <p:nvSpPr>
          <p:cNvPr id="20758" name="Line 287"/>
          <p:cNvSpPr>
            <a:spLocks noChangeShapeType="1"/>
          </p:cNvSpPr>
          <p:nvPr/>
        </p:nvSpPr>
        <p:spPr bwMode="auto">
          <a:xfrm flipH="1" flipV="1">
            <a:off x="9191625" y="2873375"/>
            <a:ext cx="34925" cy="28575"/>
          </a:xfrm>
          <a:prstGeom prst="line">
            <a:avLst/>
          </a:prstGeom>
          <a:noFill/>
          <a:ln w="12700">
            <a:solidFill>
              <a:srgbClr val="7D00FF"/>
            </a:solidFill>
            <a:round/>
            <a:headEnd/>
            <a:tailEnd/>
          </a:ln>
        </p:spPr>
        <p:txBody>
          <a:bodyPr wrap="none" anchor="ctr"/>
          <a:lstStyle/>
          <a:p>
            <a:endParaRPr lang="en-US"/>
          </a:p>
        </p:txBody>
      </p:sp>
      <p:sp>
        <p:nvSpPr>
          <p:cNvPr id="20759" name="Line 288"/>
          <p:cNvSpPr>
            <a:spLocks noChangeShapeType="1"/>
          </p:cNvSpPr>
          <p:nvPr/>
        </p:nvSpPr>
        <p:spPr bwMode="auto">
          <a:xfrm flipH="1">
            <a:off x="9169400" y="2886075"/>
            <a:ext cx="34925" cy="3175"/>
          </a:xfrm>
          <a:prstGeom prst="line">
            <a:avLst/>
          </a:prstGeom>
          <a:noFill/>
          <a:ln w="12700">
            <a:solidFill>
              <a:srgbClr val="7D00FF"/>
            </a:solidFill>
            <a:round/>
            <a:headEnd/>
            <a:tailEnd/>
          </a:ln>
        </p:spPr>
        <p:txBody>
          <a:bodyPr wrap="none" anchor="ctr"/>
          <a:lstStyle/>
          <a:p>
            <a:endParaRPr lang="en-US"/>
          </a:p>
        </p:txBody>
      </p:sp>
      <p:sp>
        <p:nvSpPr>
          <p:cNvPr id="20760" name="Line 289"/>
          <p:cNvSpPr>
            <a:spLocks noChangeShapeType="1"/>
          </p:cNvSpPr>
          <p:nvPr/>
        </p:nvSpPr>
        <p:spPr bwMode="auto">
          <a:xfrm flipH="1" flipV="1">
            <a:off x="9148763" y="2874963"/>
            <a:ext cx="33337" cy="26987"/>
          </a:xfrm>
          <a:prstGeom prst="line">
            <a:avLst/>
          </a:prstGeom>
          <a:noFill/>
          <a:ln w="12700">
            <a:solidFill>
              <a:srgbClr val="7D00FF"/>
            </a:solidFill>
            <a:round/>
            <a:headEnd/>
            <a:tailEnd/>
          </a:ln>
        </p:spPr>
        <p:txBody>
          <a:bodyPr wrap="none" anchor="ctr"/>
          <a:lstStyle/>
          <a:p>
            <a:endParaRPr lang="en-US"/>
          </a:p>
        </p:txBody>
      </p:sp>
      <p:sp>
        <p:nvSpPr>
          <p:cNvPr id="20761" name="Line 290"/>
          <p:cNvSpPr>
            <a:spLocks noChangeShapeType="1"/>
          </p:cNvSpPr>
          <p:nvPr/>
        </p:nvSpPr>
        <p:spPr bwMode="auto">
          <a:xfrm flipH="1">
            <a:off x="9126538" y="2881313"/>
            <a:ext cx="34925" cy="6350"/>
          </a:xfrm>
          <a:prstGeom prst="line">
            <a:avLst/>
          </a:prstGeom>
          <a:noFill/>
          <a:ln w="12700">
            <a:solidFill>
              <a:srgbClr val="7D00FF"/>
            </a:solidFill>
            <a:round/>
            <a:headEnd/>
            <a:tailEnd/>
          </a:ln>
        </p:spPr>
        <p:txBody>
          <a:bodyPr wrap="none" anchor="ctr"/>
          <a:lstStyle/>
          <a:p>
            <a:endParaRPr lang="en-US"/>
          </a:p>
        </p:txBody>
      </p:sp>
      <p:sp>
        <p:nvSpPr>
          <p:cNvPr id="20762" name="Line 291"/>
          <p:cNvSpPr>
            <a:spLocks noChangeShapeType="1"/>
          </p:cNvSpPr>
          <p:nvPr/>
        </p:nvSpPr>
        <p:spPr bwMode="auto">
          <a:xfrm flipH="1">
            <a:off x="9104313" y="2887663"/>
            <a:ext cx="34925" cy="0"/>
          </a:xfrm>
          <a:prstGeom prst="line">
            <a:avLst/>
          </a:prstGeom>
          <a:noFill/>
          <a:ln w="12700">
            <a:solidFill>
              <a:srgbClr val="7D00FF"/>
            </a:solidFill>
            <a:round/>
            <a:headEnd/>
            <a:tailEnd/>
          </a:ln>
        </p:spPr>
        <p:txBody>
          <a:bodyPr wrap="none" anchor="ctr"/>
          <a:lstStyle/>
          <a:p>
            <a:endParaRPr lang="en-US"/>
          </a:p>
        </p:txBody>
      </p:sp>
      <p:sp>
        <p:nvSpPr>
          <p:cNvPr id="20763" name="Line 292"/>
          <p:cNvSpPr>
            <a:spLocks noChangeShapeType="1"/>
          </p:cNvSpPr>
          <p:nvPr/>
        </p:nvSpPr>
        <p:spPr bwMode="auto">
          <a:xfrm flipH="1">
            <a:off x="9080500" y="2894013"/>
            <a:ext cx="36513" cy="1587"/>
          </a:xfrm>
          <a:prstGeom prst="line">
            <a:avLst/>
          </a:prstGeom>
          <a:noFill/>
          <a:ln w="12700">
            <a:solidFill>
              <a:srgbClr val="7D00FF"/>
            </a:solidFill>
            <a:round/>
            <a:headEnd/>
            <a:tailEnd/>
          </a:ln>
        </p:spPr>
        <p:txBody>
          <a:bodyPr wrap="none" anchor="ctr"/>
          <a:lstStyle/>
          <a:p>
            <a:endParaRPr lang="en-US"/>
          </a:p>
        </p:txBody>
      </p:sp>
      <p:sp>
        <p:nvSpPr>
          <p:cNvPr id="20764" name="Line 293"/>
          <p:cNvSpPr>
            <a:spLocks noChangeShapeType="1"/>
          </p:cNvSpPr>
          <p:nvPr/>
        </p:nvSpPr>
        <p:spPr bwMode="auto">
          <a:xfrm flipH="1" flipV="1">
            <a:off x="9061450" y="2854325"/>
            <a:ext cx="33338" cy="53975"/>
          </a:xfrm>
          <a:prstGeom prst="line">
            <a:avLst/>
          </a:prstGeom>
          <a:noFill/>
          <a:ln w="12700">
            <a:solidFill>
              <a:srgbClr val="7D00FF"/>
            </a:solidFill>
            <a:round/>
            <a:headEnd/>
            <a:tailEnd/>
          </a:ln>
        </p:spPr>
        <p:txBody>
          <a:bodyPr wrap="none" anchor="ctr"/>
          <a:lstStyle/>
          <a:p>
            <a:endParaRPr lang="en-US"/>
          </a:p>
        </p:txBody>
      </p:sp>
      <p:sp>
        <p:nvSpPr>
          <p:cNvPr id="20765" name="Line 294"/>
          <p:cNvSpPr>
            <a:spLocks noChangeShapeType="1"/>
          </p:cNvSpPr>
          <p:nvPr/>
        </p:nvSpPr>
        <p:spPr bwMode="auto">
          <a:xfrm flipH="1">
            <a:off x="9039225" y="2867025"/>
            <a:ext cx="34925" cy="0"/>
          </a:xfrm>
          <a:prstGeom prst="line">
            <a:avLst/>
          </a:prstGeom>
          <a:noFill/>
          <a:ln w="12700">
            <a:solidFill>
              <a:srgbClr val="7D00FF"/>
            </a:solidFill>
            <a:round/>
            <a:headEnd/>
            <a:tailEnd/>
          </a:ln>
        </p:spPr>
        <p:txBody>
          <a:bodyPr wrap="none" anchor="ctr"/>
          <a:lstStyle/>
          <a:p>
            <a:endParaRPr lang="en-US"/>
          </a:p>
        </p:txBody>
      </p:sp>
      <p:sp>
        <p:nvSpPr>
          <p:cNvPr id="20766" name="Line 295"/>
          <p:cNvSpPr>
            <a:spLocks noChangeShapeType="1"/>
          </p:cNvSpPr>
          <p:nvPr/>
        </p:nvSpPr>
        <p:spPr bwMode="auto">
          <a:xfrm flipH="1" flipV="1">
            <a:off x="9017000" y="2840038"/>
            <a:ext cx="34925" cy="39687"/>
          </a:xfrm>
          <a:prstGeom prst="line">
            <a:avLst/>
          </a:prstGeom>
          <a:noFill/>
          <a:ln w="12700">
            <a:solidFill>
              <a:srgbClr val="7D00FF"/>
            </a:solidFill>
            <a:round/>
            <a:headEnd/>
            <a:tailEnd/>
          </a:ln>
        </p:spPr>
        <p:txBody>
          <a:bodyPr wrap="none" anchor="ctr"/>
          <a:lstStyle/>
          <a:p>
            <a:endParaRPr lang="en-US"/>
          </a:p>
        </p:txBody>
      </p:sp>
      <p:sp>
        <p:nvSpPr>
          <p:cNvPr id="20767" name="Line 296"/>
          <p:cNvSpPr>
            <a:spLocks noChangeShapeType="1"/>
          </p:cNvSpPr>
          <p:nvPr/>
        </p:nvSpPr>
        <p:spPr bwMode="auto">
          <a:xfrm flipH="1">
            <a:off x="8994775" y="2852738"/>
            <a:ext cx="34925" cy="4762"/>
          </a:xfrm>
          <a:prstGeom prst="line">
            <a:avLst/>
          </a:prstGeom>
          <a:noFill/>
          <a:ln w="12700">
            <a:solidFill>
              <a:srgbClr val="7D00FF"/>
            </a:solidFill>
            <a:round/>
            <a:headEnd/>
            <a:tailEnd/>
          </a:ln>
        </p:spPr>
        <p:txBody>
          <a:bodyPr wrap="none" anchor="ctr"/>
          <a:lstStyle/>
          <a:p>
            <a:endParaRPr lang="en-US"/>
          </a:p>
        </p:txBody>
      </p:sp>
      <p:sp>
        <p:nvSpPr>
          <p:cNvPr id="20768" name="Line 297"/>
          <p:cNvSpPr>
            <a:spLocks noChangeShapeType="1"/>
          </p:cNvSpPr>
          <p:nvPr/>
        </p:nvSpPr>
        <p:spPr bwMode="auto">
          <a:xfrm flipH="1">
            <a:off x="8974138" y="2870200"/>
            <a:ext cx="34925" cy="25400"/>
          </a:xfrm>
          <a:prstGeom prst="line">
            <a:avLst/>
          </a:prstGeom>
          <a:noFill/>
          <a:ln w="12700">
            <a:solidFill>
              <a:srgbClr val="7D00FF"/>
            </a:solidFill>
            <a:round/>
            <a:headEnd/>
            <a:tailEnd/>
          </a:ln>
        </p:spPr>
        <p:txBody>
          <a:bodyPr wrap="none" anchor="ctr"/>
          <a:lstStyle/>
          <a:p>
            <a:endParaRPr lang="en-US"/>
          </a:p>
        </p:txBody>
      </p:sp>
      <p:sp>
        <p:nvSpPr>
          <p:cNvPr id="20769" name="Line 298"/>
          <p:cNvSpPr>
            <a:spLocks noChangeShapeType="1"/>
          </p:cNvSpPr>
          <p:nvPr/>
        </p:nvSpPr>
        <p:spPr bwMode="auto">
          <a:xfrm flipH="1">
            <a:off x="8951913" y="2908300"/>
            <a:ext cx="34925" cy="3175"/>
          </a:xfrm>
          <a:prstGeom prst="line">
            <a:avLst/>
          </a:prstGeom>
          <a:noFill/>
          <a:ln w="12700">
            <a:solidFill>
              <a:srgbClr val="7D00FF"/>
            </a:solidFill>
            <a:round/>
            <a:headEnd/>
            <a:tailEnd/>
          </a:ln>
        </p:spPr>
        <p:txBody>
          <a:bodyPr wrap="none" anchor="ctr"/>
          <a:lstStyle/>
          <a:p>
            <a:endParaRPr lang="en-US"/>
          </a:p>
        </p:txBody>
      </p:sp>
      <p:sp>
        <p:nvSpPr>
          <p:cNvPr id="20770" name="Line 299"/>
          <p:cNvSpPr>
            <a:spLocks noChangeShapeType="1"/>
          </p:cNvSpPr>
          <p:nvPr/>
        </p:nvSpPr>
        <p:spPr bwMode="auto">
          <a:xfrm flipH="1" flipV="1">
            <a:off x="8929688" y="2897188"/>
            <a:ext cx="36512" cy="26987"/>
          </a:xfrm>
          <a:prstGeom prst="line">
            <a:avLst/>
          </a:prstGeom>
          <a:noFill/>
          <a:ln w="12700">
            <a:solidFill>
              <a:srgbClr val="7D00FF"/>
            </a:solidFill>
            <a:round/>
            <a:headEnd/>
            <a:tailEnd/>
          </a:ln>
        </p:spPr>
        <p:txBody>
          <a:bodyPr wrap="none" anchor="ctr"/>
          <a:lstStyle/>
          <a:p>
            <a:endParaRPr lang="en-US"/>
          </a:p>
        </p:txBody>
      </p:sp>
      <p:sp>
        <p:nvSpPr>
          <p:cNvPr id="20771" name="Line 300"/>
          <p:cNvSpPr>
            <a:spLocks noChangeShapeType="1"/>
          </p:cNvSpPr>
          <p:nvPr/>
        </p:nvSpPr>
        <p:spPr bwMode="auto">
          <a:xfrm flipH="1" flipV="1">
            <a:off x="8909050" y="2843213"/>
            <a:ext cx="33338" cy="66675"/>
          </a:xfrm>
          <a:prstGeom prst="line">
            <a:avLst/>
          </a:prstGeom>
          <a:noFill/>
          <a:ln w="12700">
            <a:solidFill>
              <a:srgbClr val="7D00FF"/>
            </a:solidFill>
            <a:round/>
            <a:headEnd/>
            <a:tailEnd/>
          </a:ln>
        </p:spPr>
        <p:txBody>
          <a:bodyPr wrap="none" anchor="ctr"/>
          <a:lstStyle/>
          <a:p>
            <a:endParaRPr lang="en-US"/>
          </a:p>
        </p:txBody>
      </p:sp>
      <p:sp>
        <p:nvSpPr>
          <p:cNvPr id="20772" name="Line 301"/>
          <p:cNvSpPr>
            <a:spLocks noChangeShapeType="1"/>
          </p:cNvSpPr>
          <p:nvPr/>
        </p:nvSpPr>
        <p:spPr bwMode="auto">
          <a:xfrm flipH="1" flipV="1">
            <a:off x="8886825" y="2827338"/>
            <a:ext cx="33338" cy="28575"/>
          </a:xfrm>
          <a:prstGeom prst="line">
            <a:avLst/>
          </a:prstGeom>
          <a:noFill/>
          <a:ln w="12700">
            <a:solidFill>
              <a:srgbClr val="7D00FF"/>
            </a:solidFill>
            <a:round/>
            <a:headEnd/>
            <a:tailEnd/>
          </a:ln>
        </p:spPr>
        <p:txBody>
          <a:bodyPr wrap="none" anchor="ctr"/>
          <a:lstStyle/>
          <a:p>
            <a:endParaRPr lang="en-US"/>
          </a:p>
        </p:txBody>
      </p:sp>
      <p:sp>
        <p:nvSpPr>
          <p:cNvPr id="20773" name="Line 302"/>
          <p:cNvSpPr>
            <a:spLocks noChangeShapeType="1"/>
          </p:cNvSpPr>
          <p:nvPr/>
        </p:nvSpPr>
        <p:spPr bwMode="auto">
          <a:xfrm flipH="1">
            <a:off x="8866188" y="2840038"/>
            <a:ext cx="33337" cy="34925"/>
          </a:xfrm>
          <a:prstGeom prst="line">
            <a:avLst/>
          </a:prstGeom>
          <a:noFill/>
          <a:ln w="12700">
            <a:solidFill>
              <a:srgbClr val="7D00FF"/>
            </a:solidFill>
            <a:round/>
            <a:headEnd/>
            <a:tailEnd/>
          </a:ln>
        </p:spPr>
        <p:txBody>
          <a:bodyPr wrap="none" anchor="ctr"/>
          <a:lstStyle/>
          <a:p>
            <a:endParaRPr lang="en-US"/>
          </a:p>
        </p:txBody>
      </p:sp>
      <p:sp>
        <p:nvSpPr>
          <p:cNvPr id="20774" name="Line 303"/>
          <p:cNvSpPr>
            <a:spLocks noChangeShapeType="1"/>
          </p:cNvSpPr>
          <p:nvPr/>
        </p:nvSpPr>
        <p:spPr bwMode="auto">
          <a:xfrm flipH="1" flipV="1">
            <a:off x="8843963" y="2827338"/>
            <a:ext cx="36512" cy="60325"/>
          </a:xfrm>
          <a:prstGeom prst="line">
            <a:avLst/>
          </a:prstGeom>
          <a:noFill/>
          <a:ln w="12700">
            <a:solidFill>
              <a:srgbClr val="7D00FF"/>
            </a:solidFill>
            <a:round/>
            <a:headEnd/>
            <a:tailEnd/>
          </a:ln>
        </p:spPr>
        <p:txBody>
          <a:bodyPr wrap="none" anchor="ctr"/>
          <a:lstStyle/>
          <a:p>
            <a:endParaRPr lang="en-US"/>
          </a:p>
        </p:txBody>
      </p:sp>
      <p:sp>
        <p:nvSpPr>
          <p:cNvPr id="20775" name="Line 304"/>
          <p:cNvSpPr>
            <a:spLocks noChangeShapeType="1"/>
          </p:cNvSpPr>
          <p:nvPr/>
        </p:nvSpPr>
        <p:spPr bwMode="auto">
          <a:xfrm flipH="1" flipV="1">
            <a:off x="8823325" y="2816225"/>
            <a:ext cx="33338" cy="23813"/>
          </a:xfrm>
          <a:prstGeom prst="line">
            <a:avLst/>
          </a:prstGeom>
          <a:noFill/>
          <a:ln w="12700">
            <a:solidFill>
              <a:srgbClr val="7D00FF"/>
            </a:solidFill>
            <a:round/>
            <a:headEnd/>
            <a:tailEnd/>
          </a:ln>
        </p:spPr>
        <p:txBody>
          <a:bodyPr wrap="none" anchor="ctr"/>
          <a:lstStyle/>
          <a:p>
            <a:endParaRPr lang="en-US"/>
          </a:p>
        </p:txBody>
      </p:sp>
      <p:sp>
        <p:nvSpPr>
          <p:cNvPr id="20776" name="Line 305"/>
          <p:cNvSpPr>
            <a:spLocks noChangeShapeType="1"/>
          </p:cNvSpPr>
          <p:nvPr/>
        </p:nvSpPr>
        <p:spPr bwMode="auto">
          <a:xfrm flipH="1" flipV="1">
            <a:off x="8801100" y="2798763"/>
            <a:ext cx="36513" cy="30162"/>
          </a:xfrm>
          <a:prstGeom prst="line">
            <a:avLst/>
          </a:prstGeom>
          <a:noFill/>
          <a:ln w="12700">
            <a:solidFill>
              <a:srgbClr val="7D00FF"/>
            </a:solidFill>
            <a:round/>
            <a:headEnd/>
            <a:tailEnd/>
          </a:ln>
        </p:spPr>
        <p:txBody>
          <a:bodyPr wrap="none" anchor="ctr"/>
          <a:lstStyle/>
          <a:p>
            <a:endParaRPr lang="en-US"/>
          </a:p>
        </p:txBody>
      </p:sp>
      <p:sp>
        <p:nvSpPr>
          <p:cNvPr id="20777" name="Line 306"/>
          <p:cNvSpPr>
            <a:spLocks noChangeShapeType="1"/>
          </p:cNvSpPr>
          <p:nvPr/>
        </p:nvSpPr>
        <p:spPr bwMode="auto">
          <a:xfrm flipH="1">
            <a:off x="8780463" y="2805113"/>
            <a:ext cx="33337" cy="3175"/>
          </a:xfrm>
          <a:prstGeom prst="line">
            <a:avLst/>
          </a:prstGeom>
          <a:noFill/>
          <a:ln w="12700">
            <a:solidFill>
              <a:srgbClr val="7D00FF"/>
            </a:solidFill>
            <a:round/>
            <a:headEnd/>
            <a:tailEnd/>
          </a:ln>
        </p:spPr>
        <p:txBody>
          <a:bodyPr wrap="none" anchor="ctr"/>
          <a:lstStyle/>
          <a:p>
            <a:endParaRPr lang="en-US"/>
          </a:p>
        </p:txBody>
      </p:sp>
      <p:sp>
        <p:nvSpPr>
          <p:cNvPr id="20778" name="Line 307"/>
          <p:cNvSpPr>
            <a:spLocks noChangeShapeType="1"/>
          </p:cNvSpPr>
          <p:nvPr/>
        </p:nvSpPr>
        <p:spPr bwMode="auto">
          <a:xfrm flipH="1" flipV="1">
            <a:off x="8759825" y="2767013"/>
            <a:ext cx="31750" cy="47625"/>
          </a:xfrm>
          <a:prstGeom prst="line">
            <a:avLst/>
          </a:prstGeom>
          <a:noFill/>
          <a:ln w="12700">
            <a:solidFill>
              <a:srgbClr val="7D00FF"/>
            </a:solidFill>
            <a:round/>
            <a:headEnd/>
            <a:tailEnd/>
          </a:ln>
        </p:spPr>
        <p:txBody>
          <a:bodyPr wrap="none" anchor="ctr"/>
          <a:lstStyle/>
          <a:p>
            <a:endParaRPr lang="en-US"/>
          </a:p>
        </p:txBody>
      </p:sp>
      <p:sp>
        <p:nvSpPr>
          <p:cNvPr id="20779" name="Line 308"/>
          <p:cNvSpPr>
            <a:spLocks noChangeShapeType="1"/>
          </p:cNvSpPr>
          <p:nvPr/>
        </p:nvSpPr>
        <p:spPr bwMode="auto">
          <a:xfrm flipH="1">
            <a:off x="8737600" y="2779713"/>
            <a:ext cx="34925" cy="14287"/>
          </a:xfrm>
          <a:prstGeom prst="line">
            <a:avLst/>
          </a:prstGeom>
          <a:noFill/>
          <a:ln w="12700">
            <a:solidFill>
              <a:srgbClr val="7D00FF"/>
            </a:solidFill>
            <a:round/>
            <a:headEnd/>
            <a:tailEnd/>
          </a:ln>
        </p:spPr>
        <p:txBody>
          <a:bodyPr wrap="none" anchor="ctr"/>
          <a:lstStyle/>
          <a:p>
            <a:endParaRPr lang="en-US"/>
          </a:p>
        </p:txBody>
      </p:sp>
      <p:sp>
        <p:nvSpPr>
          <p:cNvPr id="20780" name="Line 309"/>
          <p:cNvSpPr>
            <a:spLocks noChangeShapeType="1"/>
          </p:cNvSpPr>
          <p:nvPr/>
        </p:nvSpPr>
        <p:spPr bwMode="auto">
          <a:xfrm flipH="1" flipV="1">
            <a:off x="8713788" y="2738438"/>
            <a:ext cx="38100" cy="68262"/>
          </a:xfrm>
          <a:prstGeom prst="line">
            <a:avLst/>
          </a:prstGeom>
          <a:noFill/>
          <a:ln w="12700">
            <a:solidFill>
              <a:srgbClr val="7D00FF"/>
            </a:solidFill>
            <a:round/>
            <a:headEnd/>
            <a:tailEnd/>
          </a:ln>
        </p:spPr>
        <p:txBody>
          <a:bodyPr wrap="none" anchor="ctr"/>
          <a:lstStyle/>
          <a:p>
            <a:endParaRPr lang="en-US"/>
          </a:p>
        </p:txBody>
      </p:sp>
      <p:sp>
        <p:nvSpPr>
          <p:cNvPr id="20781" name="Line 310"/>
          <p:cNvSpPr>
            <a:spLocks noChangeShapeType="1"/>
          </p:cNvSpPr>
          <p:nvPr/>
        </p:nvSpPr>
        <p:spPr bwMode="auto">
          <a:xfrm flipH="1">
            <a:off x="8691563" y="2751138"/>
            <a:ext cx="34925" cy="0"/>
          </a:xfrm>
          <a:prstGeom prst="line">
            <a:avLst/>
          </a:prstGeom>
          <a:noFill/>
          <a:ln w="12700">
            <a:solidFill>
              <a:srgbClr val="7D00FF"/>
            </a:solidFill>
            <a:round/>
            <a:headEnd/>
            <a:tailEnd/>
          </a:ln>
        </p:spPr>
        <p:txBody>
          <a:bodyPr wrap="none" anchor="ctr"/>
          <a:lstStyle/>
          <a:p>
            <a:endParaRPr lang="en-US"/>
          </a:p>
        </p:txBody>
      </p:sp>
      <p:sp>
        <p:nvSpPr>
          <p:cNvPr id="20782" name="Line 311"/>
          <p:cNvSpPr>
            <a:spLocks noChangeShapeType="1"/>
          </p:cNvSpPr>
          <p:nvPr/>
        </p:nvSpPr>
        <p:spPr bwMode="auto">
          <a:xfrm flipH="1" flipV="1">
            <a:off x="8672513" y="2728913"/>
            <a:ext cx="31750" cy="34925"/>
          </a:xfrm>
          <a:prstGeom prst="line">
            <a:avLst/>
          </a:prstGeom>
          <a:noFill/>
          <a:ln w="12700">
            <a:solidFill>
              <a:srgbClr val="7D00FF"/>
            </a:solidFill>
            <a:round/>
            <a:headEnd/>
            <a:tailEnd/>
          </a:ln>
        </p:spPr>
        <p:txBody>
          <a:bodyPr wrap="none" anchor="ctr"/>
          <a:lstStyle/>
          <a:p>
            <a:endParaRPr lang="en-US"/>
          </a:p>
        </p:txBody>
      </p:sp>
      <p:sp>
        <p:nvSpPr>
          <p:cNvPr id="20783" name="Line 312"/>
          <p:cNvSpPr>
            <a:spLocks noChangeShapeType="1"/>
          </p:cNvSpPr>
          <p:nvPr/>
        </p:nvSpPr>
        <p:spPr bwMode="auto">
          <a:xfrm flipH="1">
            <a:off x="8651875" y="2741613"/>
            <a:ext cx="33338" cy="6350"/>
          </a:xfrm>
          <a:prstGeom prst="line">
            <a:avLst/>
          </a:prstGeom>
          <a:noFill/>
          <a:ln w="12700">
            <a:solidFill>
              <a:srgbClr val="7D00FF"/>
            </a:solidFill>
            <a:round/>
            <a:headEnd/>
            <a:tailEnd/>
          </a:ln>
        </p:spPr>
        <p:txBody>
          <a:bodyPr wrap="none" anchor="ctr"/>
          <a:lstStyle/>
          <a:p>
            <a:endParaRPr lang="en-US"/>
          </a:p>
        </p:txBody>
      </p:sp>
      <p:sp>
        <p:nvSpPr>
          <p:cNvPr id="20784" name="Line 313"/>
          <p:cNvSpPr>
            <a:spLocks noChangeShapeType="1"/>
          </p:cNvSpPr>
          <p:nvPr/>
        </p:nvSpPr>
        <p:spPr bwMode="auto">
          <a:xfrm flipH="1" flipV="1">
            <a:off x="8628063" y="2730500"/>
            <a:ext cx="34925" cy="30163"/>
          </a:xfrm>
          <a:prstGeom prst="line">
            <a:avLst/>
          </a:prstGeom>
          <a:noFill/>
          <a:ln w="12700">
            <a:solidFill>
              <a:srgbClr val="7D00FF"/>
            </a:solidFill>
            <a:round/>
            <a:headEnd/>
            <a:tailEnd/>
          </a:ln>
        </p:spPr>
        <p:txBody>
          <a:bodyPr wrap="none" anchor="ctr"/>
          <a:lstStyle/>
          <a:p>
            <a:endParaRPr lang="en-US"/>
          </a:p>
        </p:txBody>
      </p:sp>
      <p:sp>
        <p:nvSpPr>
          <p:cNvPr id="20785" name="Line 314"/>
          <p:cNvSpPr>
            <a:spLocks noChangeShapeType="1"/>
          </p:cNvSpPr>
          <p:nvPr/>
        </p:nvSpPr>
        <p:spPr bwMode="auto">
          <a:xfrm flipH="1" flipV="1">
            <a:off x="8604250" y="2728913"/>
            <a:ext cx="36513" cy="14287"/>
          </a:xfrm>
          <a:prstGeom prst="line">
            <a:avLst/>
          </a:prstGeom>
          <a:noFill/>
          <a:ln w="12700">
            <a:solidFill>
              <a:srgbClr val="7D00FF"/>
            </a:solidFill>
            <a:round/>
            <a:headEnd/>
            <a:tailEnd/>
          </a:ln>
        </p:spPr>
        <p:txBody>
          <a:bodyPr wrap="none" anchor="ctr"/>
          <a:lstStyle/>
          <a:p>
            <a:endParaRPr lang="en-US"/>
          </a:p>
        </p:txBody>
      </p:sp>
      <p:sp>
        <p:nvSpPr>
          <p:cNvPr id="20786" name="Line 315"/>
          <p:cNvSpPr>
            <a:spLocks noChangeShapeType="1"/>
          </p:cNvSpPr>
          <p:nvPr/>
        </p:nvSpPr>
        <p:spPr bwMode="auto">
          <a:xfrm flipH="1">
            <a:off x="8582025" y="2741613"/>
            <a:ext cx="34925" cy="14287"/>
          </a:xfrm>
          <a:prstGeom prst="line">
            <a:avLst/>
          </a:prstGeom>
          <a:noFill/>
          <a:ln w="12700">
            <a:solidFill>
              <a:srgbClr val="7D00FF"/>
            </a:solidFill>
            <a:round/>
            <a:headEnd/>
            <a:tailEnd/>
          </a:ln>
        </p:spPr>
        <p:txBody>
          <a:bodyPr wrap="none" anchor="ctr"/>
          <a:lstStyle/>
          <a:p>
            <a:endParaRPr lang="en-US"/>
          </a:p>
        </p:txBody>
      </p:sp>
      <p:sp>
        <p:nvSpPr>
          <p:cNvPr id="20787" name="Line 316"/>
          <p:cNvSpPr>
            <a:spLocks noChangeShapeType="1"/>
          </p:cNvSpPr>
          <p:nvPr/>
        </p:nvSpPr>
        <p:spPr bwMode="auto">
          <a:xfrm flipH="1" flipV="1">
            <a:off x="8561388" y="2727325"/>
            <a:ext cx="33337" cy="41275"/>
          </a:xfrm>
          <a:prstGeom prst="line">
            <a:avLst/>
          </a:prstGeom>
          <a:noFill/>
          <a:ln w="12700">
            <a:solidFill>
              <a:srgbClr val="7D00FF"/>
            </a:solidFill>
            <a:round/>
            <a:headEnd/>
            <a:tailEnd/>
          </a:ln>
        </p:spPr>
        <p:txBody>
          <a:bodyPr wrap="none" anchor="ctr"/>
          <a:lstStyle/>
          <a:p>
            <a:endParaRPr lang="en-US"/>
          </a:p>
        </p:txBody>
      </p:sp>
      <p:sp>
        <p:nvSpPr>
          <p:cNvPr id="20788" name="Line 317"/>
          <p:cNvSpPr>
            <a:spLocks noChangeShapeType="1"/>
          </p:cNvSpPr>
          <p:nvPr/>
        </p:nvSpPr>
        <p:spPr bwMode="auto">
          <a:xfrm flipH="1">
            <a:off x="8539163" y="2740025"/>
            <a:ext cx="34925" cy="15875"/>
          </a:xfrm>
          <a:prstGeom prst="line">
            <a:avLst/>
          </a:prstGeom>
          <a:noFill/>
          <a:ln w="12700">
            <a:solidFill>
              <a:srgbClr val="7D00FF"/>
            </a:solidFill>
            <a:round/>
            <a:headEnd/>
            <a:tailEnd/>
          </a:ln>
        </p:spPr>
        <p:txBody>
          <a:bodyPr wrap="none" anchor="ctr"/>
          <a:lstStyle/>
          <a:p>
            <a:endParaRPr lang="en-US"/>
          </a:p>
        </p:txBody>
      </p:sp>
      <p:sp>
        <p:nvSpPr>
          <p:cNvPr id="20789" name="Line 318"/>
          <p:cNvSpPr>
            <a:spLocks noChangeShapeType="1"/>
          </p:cNvSpPr>
          <p:nvPr/>
        </p:nvSpPr>
        <p:spPr bwMode="auto">
          <a:xfrm flipH="1">
            <a:off x="8516938" y="2768600"/>
            <a:ext cx="34925" cy="7938"/>
          </a:xfrm>
          <a:prstGeom prst="line">
            <a:avLst/>
          </a:prstGeom>
          <a:noFill/>
          <a:ln w="12700">
            <a:solidFill>
              <a:srgbClr val="7D00FF"/>
            </a:solidFill>
            <a:round/>
            <a:headEnd/>
            <a:tailEnd/>
          </a:ln>
        </p:spPr>
        <p:txBody>
          <a:bodyPr wrap="none" anchor="ctr"/>
          <a:lstStyle/>
          <a:p>
            <a:endParaRPr lang="en-US"/>
          </a:p>
        </p:txBody>
      </p:sp>
      <p:sp>
        <p:nvSpPr>
          <p:cNvPr id="20790" name="Line 319"/>
          <p:cNvSpPr>
            <a:spLocks noChangeShapeType="1"/>
          </p:cNvSpPr>
          <p:nvPr/>
        </p:nvSpPr>
        <p:spPr bwMode="auto">
          <a:xfrm flipH="1">
            <a:off x="8494713" y="2782888"/>
            <a:ext cx="34925" cy="9525"/>
          </a:xfrm>
          <a:prstGeom prst="line">
            <a:avLst/>
          </a:prstGeom>
          <a:noFill/>
          <a:ln w="12700">
            <a:solidFill>
              <a:srgbClr val="7D00FF"/>
            </a:solidFill>
            <a:round/>
            <a:headEnd/>
            <a:tailEnd/>
          </a:ln>
        </p:spPr>
        <p:txBody>
          <a:bodyPr wrap="none" anchor="ctr"/>
          <a:lstStyle/>
          <a:p>
            <a:endParaRPr lang="en-US"/>
          </a:p>
        </p:txBody>
      </p:sp>
      <p:sp>
        <p:nvSpPr>
          <p:cNvPr id="20791" name="Line 320"/>
          <p:cNvSpPr>
            <a:spLocks noChangeShapeType="1"/>
          </p:cNvSpPr>
          <p:nvPr/>
        </p:nvSpPr>
        <p:spPr bwMode="auto">
          <a:xfrm flipH="1" flipV="1">
            <a:off x="8475663" y="2746375"/>
            <a:ext cx="33337" cy="52388"/>
          </a:xfrm>
          <a:prstGeom prst="line">
            <a:avLst/>
          </a:prstGeom>
          <a:noFill/>
          <a:ln w="12700">
            <a:solidFill>
              <a:srgbClr val="7D00FF"/>
            </a:solidFill>
            <a:round/>
            <a:headEnd/>
            <a:tailEnd/>
          </a:ln>
        </p:spPr>
        <p:txBody>
          <a:bodyPr wrap="none" anchor="ctr"/>
          <a:lstStyle/>
          <a:p>
            <a:endParaRPr lang="en-US"/>
          </a:p>
        </p:txBody>
      </p:sp>
      <p:sp>
        <p:nvSpPr>
          <p:cNvPr id="20792" name="Line 321"/>
          <p:cNvSpPr>
            <a:spLocks noChangeShapeType="1"/>
          </p:cNvSpPr>
          <p:nvPr/>
        </p:nvSpPr>
        <p:spPr bwMode="auto">
          <a:xfrm flipH="1">
            <a:off x="8453438" y="2759075"/>
            <a:ext cx="34925" cy="9525"/>
          </a:xfrm>
          <a:prstGeom prst="line">
            <a:avLst/>
          </a:prstGeom>
          <a:noFill/>
          <a:ln w="12700">
            <a:solidFill>
              <a:srgbClr val="7D00FF"/>
            </a:solidFill>
            <a:round/>
            <a:headEnd/>
            <a:tailEnd/>
          </a:ln>
        </p:spPr>
        <p:txBody>
          <a:bodyPr wrap="none" anchor="ctr"/>
          <a:lstStyle/>
          <a:p>
            <a:endParaRPr lang="en-US"/>
          </a:p>
        </p:txBody>
      </p:sp>
      <p:sp>
        <p:nvSpPr>
          <p:cNvPr id="20793" name="Line 322"/>
          <p:cNvSpPr>
            <a:spLocks noChangeShapeType="1"/>
          </p:cNvSpPr>
          <p:nvPr/>
        </p:nvSpPr>
        <p:spPr bwMode="auto">
          <a:xfrm flipH="1">
            <a:off x="8431213" y="2781300"/>
            <a:ext cx="34925" cy="20638"/>
          </a:xfrm>
          <a:prstGeom prst="line">
            <a:avLst/>
          </a:prstGeom>
          <a:noFill/>
          <a:ln w="12700">
            <a:solidFill>
              <a:srgbClr val="7D00FF"/>
            </a:solidFill>
            <a:round/>
            <a:headEnd/>
            <a:tailEnd/>
          </a:ln>
        </p:spPr>
        <p:txBody>
          <a:bodyPr wrap="none" anchor="ctr"/>
          <a:lstStyle/>
          <a:p>
            <a:endParaRPr lang="en-US"/>
          </a:p>
        </p:txBody>
      </p:sp>
      <p:sp>
        <p:nvSpPr>
          <p:cNvPr id="20794" name="Line 323"/>
          <p:cNvSpPr>
            <a:spLocks noChangeShapeType="1"/>
          </p:cNvSpPr>
          <p:nvPr/>
        </p:nvSpPr>
        <p:spPr bwMode="auto">
          <a:xfrm flipH="1">
            <a:off x="8410575" y="2814638"/>
            <a:ext cx="33338" cy="36512"/>
          </a:xfrm>
          <a:prstGeom prst="line">
            <a:avLst/>
          </a:prstGeom>
          <a:noFill/>
          <a:ln w="12700">
            <a:solidFill>
              <a:srgbClr val="7D00FF"/>
            </a:solidFill>
            <a:round/>
            <a:headEnd/>
            <a:tailEnd/>
          </a:ln>
        </p:spPr>
        <p:txBody>
          <a:bodyPr wrap="none" anchor="ctr"/>
          <a:lstStyle/>
          <a:p>
            <a:endParaRPr lang="en-US"/>
          </a:p>
        </p:txBody>
      </p:sp>
      <p:sp>
        <p:nvSpPr>
          <p:cNvPr id="20795" name="Line 324"/>
          <p:cNvSpPr>
            <a:spLocks noChangeShapeType="1"/>
          </p:cNvSpPr>
          <p:nvPr/>
        </p:nvSpPr>
        <p:spPr bwMode="auto">
          <a:xfrm flipH="1">
            <a:off x="8388350" y="2863850"/>
            <a:ext cx="34925" cy="23813"/>
          </a:xfrm>
          <a:prstGeom prst="line">
            <a:avLst/>
          </a:prstGeom>
          <a:noFill/>
          <a:ln w="12700">
            <a:solidFill>
              <a:srgbClr val="7D00FF"/>
            </a:solidFill>
            <a:round/>
            <a:headEnd/>
            <a:tailEnd/>
          </a:ln>
        </p:spPr>
        <p:txBody>
          <a:bodyPr wrap="none" anchor="ctr"/>
          <a:lstStyle/>
          <a:p>
            <a:endParaRPr lang="en-US"/>
          </a:p>
        </p:txBody>
      </p:sp>
      <p:sp>
        <p:nvSpPr>
          <p:cNvPr id="20796" name="Line 325"/>
          <p:cNvSpPr>
            <a:spLocks noChangeShapeType="1"/>
          </p:cNvSpPr>
          <p:nvPr/>
        </p:nvSpPr>
        <p:spPr bwMode="auto">
          <a:xfrm flipH="1">
            <a:off x="8367713" y="2900363"/>
            <a:ext cx="33337" cy="61912"/>
          </a:xfrm>
          <a:prstGeom prst="line">
            <a:avLst/>
          </a:prstGeom>
          <a:noFill/>
          <a:ln w="12700">
            <a:solidFill>
              <a:srgbClr val="7D00FF"/>
            </a:solidFill>
            <a:round/>
            <a:headEnd/>
            <a:tailEnd/>
          </a:ln>
        </p:spPr>
        <p:txBody>
          <a:bodyPr wrap="none" anchor="ctr"/>
          <a:lstStyle/>
          <a:p>
            <a:endParaRPr lang="en-US"/>
          </a:p>
        </p:txBody>
      </p:sp>
      <p:sp>
        <p:nvSpPr>
          <p:cNvPr id="20797" name="Line 326"/>
          <p:cNvSpPr>
            <a:spLocks noChangeShapeType="1"/>
          </p:cNvSpPr>
          <p:nvPr/>
        </p:nvSpPr>
        <p:spPr bwMode="auto">
          <a:xfrm flipH="1">
            <a:off x="8347075" y="2974975"/>
            <a:ext cx="33338" cy="150813"/>
          </a:xfrm>
          <a:prstGeom prst="line">
            <a:avLst/>
          </a:prstGeom>
          <a:noFill/>
          <a:ln w="12700">
            <a:solidFill>
              <a:srgbClr val="7D00FF"/>
            </a:solidFill>
            <a:round/>
            <a:headEnd/>
            <a:tailEnd/>
          </a:ln>
        </p:spPr>
        <p:txBody>
          <a:bodyPr wrap="none" anchor="ctr"/>
          <a:lstStyle/>
          <a:p>
            <a:endParaRPr lang="en-US"/>
          </a:p>
        </p:txBody>
      </p:sp>
      <p:sp>
        <p:nvSpPr>
          <p:cNvPr id="20798" name="Line 327"/>
          <p:cNvSpPr>
            <a:spLocks noChangeShapeType="1"/>
          </p:cNvSpPr>
          <p:nvPr/>
        </p:nvSpPr>
        <p:spPr bwMode="auto">
          <a:xfrm flipH="1">
            <a:off x="8323263" y="3138488"/>
            <a:ext cx="36512" cy="273050"/>
          </a:xfrm>
          <a:prstGeom prst="line">
            <a:avLst/>
          </a:prstGeom>
          <a:noFill/>
          <a:ln w="12700">
            <a:solidFill>
              <a:srgbClr val="7D00FF"/>
            </a:solidFill>
            <a:round/>
            <a:headEnd/>
            <a:tailEnd/>
          </a:ln>
        </p:spPr>
        <p:txBody>
          <a:bodyPr wrap="none" anchor="ctr"/>
          <a:lstStyle/>
          <a:p>
            <a:endParaRPr lang="en-US"/>
          </a:p>
        </p:txBody>
      </p:sp>
      <p:sp>
        <p:nvSpPr>
          <p:cNvPr id="20799" name="Line 328"/>
          <p:cNvSpPr>
            <a:spLocks noChangeShapeType="1"/>
          </p:cNvSpPr>
          <p:nvPr/>
        </p:nvSpPr>
        <p:spPr bwMode="auto">
          <a:xfrm flipH="1">
            <a:off x="8301038" y="3424238"/>
            <a:ext cx="36512" cy="157162"/>
          </a:xfrm>
          <a:prstGeom prst="line">
            <a:avLst/>
          </a:prstGeom>
          <a:noFill/>
          <a:ln w="12700">
            <a:solidFill>
              <a:srgbClr val="7D00FF"/>
            </a:solidFill>
            <a:round/>
            <a:headEnd/>
            <a:tailEnd/>
          </a:ln>
        </p:spPr>
        <p:txBody>
          <a:bodyPr wrap="none" anchor="ctr"/>
          <a:lstStyle/>
          <a:p>
            <a:endParaRPr lang="en-US"/>
          </a:p>
        </p:txBody>
      </p:sp>
      <p:sp>
        <p:nvSpPr>
          <p:cNvPr id="20800" name="Line 329"/>
          <p:cNvSpPr>
            <a:spLocks noChangeShapeType="1"/>
          </p:cNvSpPr>
          <p:nvPr/>
        </p:nvSpPr>
        <p:spPr bwMode="auto">
          <a:xfrm flipH="1">
            <a:off x="8280400" y="3594100"/>
            <a:ext cx="33338" cy="85725"/>
          </a:xfrm>
          <a:prstGeom prst="line">
            <a:avLst/>
          </a:prstGeom>
          <a:noFill/>
          <a:ln w="12700">
            <a:solidFill>
              <a:srgbClr val="7D00FF"/>
            </a:solidFill>
            <a:round/>
            <a:headEnd/>
            <a:tailEnd/>
          </a:ln>
        </p:spPr>
        <p:txBody>
          <a:bodyPr wrap="none" anchor="ctr"/>
          <a:lstStyle/>
          <a:p>
            <a:endParaRPr lang="en-US"/>
          </a:p>
        </p:txBody>
      </p:sp>
      <p:sp>
        <p:nvSpPr>
          <p:cNvPr id="20801" name="Line 330"/>
          <p:cNvSpPr>
            <a:spLocks noChangeShapeType="1"/>
          </p:cNvSpPr>
          <p:nvPr/>
        </p:nvSpPr>
        <p:spPr bwMode="auto">
          <a:xfrm flipH="1" flipV="1">
            <a:off x="8259763" y="3660775"/>
            <a:ext cx="34925" cy="31750"/>
          </a:xfrm>
          <a:prstGeom prst="line">
            <a:avLst/>
          </a:prstGeom>
          <a:noFill/>
          <a:ln w="12700">
            <a:solidFill>
              <a:srgbClr val="7D00FF"/>
            </a:solidFill>
            <a:round/>
            <a:headEnd/>
            <a:tailEnd/>
          </a:ln>
        </p:spPr>
        <p:txBody>
          <a:bodyPr wrap="none" anchor="ctr"/>
          <a:lstStyle/>
          <a:p>
            <a:endParaRPr lang="en-US"/>
          </a:p>
        </p:txBody>
      </p:sp>
      <p:sp>
        <p:nvSpPr>
          <p:cNvPr id="20802" name="Line 331"/>
          <p:cNvSpPr>
            <a:spLocks noChangeShapeType="1"/>
          </p:cNvSpPr>
          <p:nvPr/>
        </p:nvSpPr>
        <p:spPr bwMode="auto">
          <a:xfrm flipH="1" flipV="1">
            <a:off x="8237538" y="3648075"/>
            <a:ext cx="34925" cy="25400"/>
          </a:xfrm>
          <a:prstGeom prst="line">
            <a:avLst/>
          </a:prstGeom>
          <a:noFill/>
          <a:ln w="12700">
            <a:solidFill>
              <a:srgbClr val="7D00FF"/>
            </a:solidFill>
            <a:round/>
            <a:headEnd/>
            <a:tailEnd/>
          </a:ln>
        </p:spPr>
        <p:txBody>
          <a:bodyPr wrap="none" anchor="ctr"/>
          <a:lstStyle/>
          <a:p>
            <a:endParaRPr lang="en-US"/>
          </a:p>
        </p:txBody>
      </p:sp>
      <p:sp>
        <p:nvSpPr>
          <p:cNvPr id="20803" name="Line 332"/>
          <p:cNvSpPr>
            <a:spLocks noChangeShapeType="1"/>
          </p:cNvSpPr>
          <p:nvPr/>
        </p:nvSpPr>
        <p:spPr bwMode="auto">
          <a:xfrm flipH="1" flipV="1">
            <a:off x="8215313" y="3633788"/>
            <a:ext cx="36512" cy="26987"/>
          </a:xfrm>
          <a:prstGeom prst="line">
            <a:avLst/>
          </a:prstGeom>
          <a:noFill/>
          <a:ln w="12700">
            <a:solidFill>
              <a:srgbClr val="7D00FF"/>
            </a:solidFill>
            <a:round/>
            <a:headEnd/>
            <a:tailEnd/>
          </a:ln>
        </p:spPr>
        <p:txBody>
          <a:bodyPr wrap="none" anchor="ctr"/>
          <a:lstStyle/>
          <a:p>
            <a:endParaRPr lang="en-US"/>
          </a:p>
        </p:txBody>
      </p:sp>
      <p:sp>
        <p:nvSpPr>
          <p:cNvPr id="20804" name="Line 333"/>
          <p:cNvSpPr>
            <a:spLocks noChangeShapeType="1"/>
          </p:cNvSpPr>
          <p:nvPr/>
        </p:nvSpPr>
        <p:spPr bwMode="auto">
          <a:xfrm flipH="1" flipV="1">
            <a:off x="8194675" y="3632200"/>
            <a:ext cx="33338" cy="14288"/>
          </a:xfrm>
          <a:prstGeom prst="line">
            <a:avLst/>
          </a:prstGeom>
          <a:noFill/>
          <a:ln w="12700">
            <a:solidFill>
              <a:srgbClr val="7D00FF"/>
            </a:solidFill>
            <a:round/>
            <a:headEnd/>
            <a:tailEnd/>
          </a:ln>
        </p:spPr>
        <p:txBody>
          <a:bodyPr wrap="none" anchor="ctr"/>
          <a:lstStyle/>
          <a:p>
            <a:endParaRPr lang="en-US"/>
          </a:p>
        </p:txBody>
      </p:sp>
      <p:sp>
        <p:nvSpPr>
          <p:cNvPr id="20805" name="Line 334"/>
          <p:cNvSpPr>
            <a:spLocks noChangeShapeType="1"/>
          </p:cNvSpPr>
          <p:nvPr/>
        </p:nvSpPr>
        <p:spPr bwMode="auto">
          <a:xfrm flipH="1">
            <a:off x="8169275" y="3638550"/>
            <a:ext cx="36513" cy="3175"/>
          </a:xfrm>
          <a:prstGeom prst="line">
            <a:avLst/>
          </a:prstGeom>
          <a:noFill/>
          <a:ln w="12700">
            <a:solidFill>
              <a:srgbClr val="7D00FF"/>
            </a:solidFill>
            <a:round/>
            <a:headEnd/>
            <a:tailEnd/>
          </a:ln>
        </p:spPr>
        <p:txBody>
          <a:bodyPr wrap="none" anchor="ctr"/>
          <a:lstStyle/>
          <a:p>
            <a:endParaRPr lang="en-US"/>
          </a:p>
        </p:txBody>
      </p:sp>
      <p:sp>
        <p:nvSpPr>
          <p:cNvPr id="20806" name="Line 335"/>
          <p:cNvSpPr>
            <a:spLocks noChangeShapeType="1"/>
          </p:cNvSpPr>
          <p:nvPr/>
        </p:nvSpPr>
        <p:spPr bwMode="auto">
          <a:xfrm flipH="1">
            <a:off x="8148638" y="3648075"/>
            <a:ext cx="33337" cy="1588"/>
          </a:xfrm>
          <a:prstGeom prst="line">
            <a:avLst/>
          </a:prstGeom>
          <a:noFill/>
          <a:ln w="12700">
            <a:solidFill>
              <a:srgbClr val="7D00FF"/>
            </a:solidFill>
            <a:round/>
            <a:headEnd/>
            <a:tailEnd/>
          </a:ln>
        </p:spPr>
        <p:txBody>
          <a:bodyPr wrap="none" anchor="ctr"/>
          <a:lstStyle/>
          <a:p>
            <a:endParaRPr lang="en-US"/>
          </a:p>
        </p:txBody>
      </p:sp>
      <p:sp>
        <p:nvSpPr>
          <p:cNvPr id="20807" name="Line 336"/>
          <p:cNvSpPr>
            <a:spLocks noChangeShapeType="1"/>
          </p:cNvSpPr>
          <p:nvPr/>
        </p:nvSpPr>
        <p:spPr bwMode="auto">
          <a:xfrm flipH="1" flipV="1">
            <a:off x="8126413" y="3640138"/>
            <a:ext cx="34925" cy="22225"/>
          </a:xfrm>
          <a:prstGeom prst="line">
            <a:avLst/>
          </a:prstGeom>
          <a:noFill/>
          <a:ln w="12700">
            <a:solidFill>
              <a:srgbClr val="7D00FF"/>
            </a:solidFill>
            <a:round/>
            <a:headEnd/>
            <a:tailEnd/>
          </a:ln>
        </p:spPr>
        <p:txBody>
          <a:bodyPr wrap="none" anchor="ctr"/>
          <a:lstStyle/>
          <a:p>
            <a:endParaRPr lang="en-US"/>
          </a:p>
        </p:txBody>
      </p:sp>
      <p:sp>
        <p:nvSpPr>
          <p:cNvPr id="20808" name="Line 337"/>
          <p:cNvSpPr>
            <a:spLocks noChangeShapeType="1"/>
          </p:cNvSpPr>
          <p:nvPr/>
        </p:nvSpPr>
        <p:spPr bwMode="auto">
          <a:xfrm flipH="1">
            <a:off x="8105775" y="3646488"/>
            <a:ext cx="33338" cy="0"/>
          </a:xfrm>
          <a:prstGeom prst="line">
            <a:avLst/>
          </a:prstGeom>
          <a:noFill/>
          <a:ln w="12700">
            <a:solidFill>
              <a:srgbClr val="7D00FF"/>
            </a:solidFill>
            <a:round/>
            <a:headEnd/>
            <a:tailEnd/>
          </a:ln>
        </p:spPr>
        <p:txBody>
          <a:bodyPr wrap="none" anchor="ctr"/>
          <a:lstStyle/>
          <a:p>
            <a:endParaRPr lang="en-US"/>
          </a:p>
        </p:txBody>
      </p:sp>
      <p:sp>
        <p:nvSpPr>
          <p:cNvPr id="20809" name="Line 338"/>
          <p:cNvSpPr>
            <a:spLocks noChangeShapeType="1"/>
          </p:cNvSpPr>
          <p:nvPr/>
        </p:nvSpPr>
        <p:spPr bwMode="auto">
          <a:xfrm flipH="1" flipV="1">
            <a:off x="8085138" y="3635375"/>
            <a:ext cx="33337" cy="17463"/>
          </a:xfrm>
          <a:prstGeom prst="line">
            <a:avLst/>
          </a:prstGeom>
          <a:noFill/>
          <a:ln w="12700">
            <a:solidFill>
              <a:srgbClr val="7D00FF"/>
            </a:solidFill>
            <a:round/>
            <a:headEnd/>
            <a:tailEnd/>
          </a:ln>
        </p:spPr>
        <p:txBody>
          <a:bodyPr wrap="none" anchor="ctr"/>
          <a:lstStyle/>
          <a:p>
            <a:endParaRPr lang="en-US"/>
          </a:p>
        </p:txBody>
      </p:sp>
      <p:sp>
        <p:nvSpPr>
          <p:cNvPr id="20810" name="Line 339"/>
          <p:cNvSpPr>
            <a:spLocks noChangeShapeType="1"/>
          </p:cNvSpPr>
          <p:nvPr/>
        </p:nvSpPr>
        <p:spPr bwMode="auto">
          <a:xfrm flipH="1">
            <a:off x="8062913" y="3648075"/>
            <a:ext cx="34925" cy="1588"/>
          </a:xfrm>
          <a:prstGeom prst="line">
            <a:avLst/>
          </a:prstGeom>
          <a:noFill/>
          <a:ln w="12700">
            <a:solidFill>
              <a:srgbClr val="7D00FF"/>
            </a:solidFill>
            <a:round/>
            <a:headEnd/>
            <a:tailEnd/>
          </a:ln>
        </p:spPr>
        <p:txBody>
          <a:bodyPr wrap="none" anchor="ctr"/>
          <a:lstStyle/>
          <a:p>
            <a:endParaRPr lang="en-US"/>
          </a:p>
        </p:txBody>
      </p:sp>
      <p:sp>
        <p:nvSpPr>
          <p:cNvPr id="20811" name="Line 340"/>
          <p:cNvSpPr>
            <a:spLocks noChangeShapeType="1"/>
          </p:cNvSpPr>
          <p:nvPr/>
        </p:nvSpPr>
        <p:spPr bwMode="auto">
          <a:xfrm flipH="1" flipV="1">
            <a:off x="8040688" y="3627438"/>
            <a:ext cx="34925" cy="34925"/>
          </a:xfrm>
          <a:prstGeom prst="line">
            <a:avLst/>
          </a:prstGeom>
          <a:noFill/>
          <a:ln w="12700">
            <a:solidFill>
              <a:srgbClr val="7D00FF"/>
            </a:solidFill>
            <a:round/>
            <a:headEnd/>
            <a:tailEnd/>
          </a:ln>
        </p:spPr>
        <p:txBody>
          <a:bodyPr wrap="none" anchor="ctr"/>
          <a:lstStyle/>
          <a:p>
            <a:endParaRPr lang="en-US"/>
          </a:p>
        </p:txBody>
      </p:sp>
      <p:sp>
        <p:nvSpPr>
          <p:cNvPr id="20812" name="Line 341"/>
          <p:cNvSpPr>
            <a:spLocks noChangeShapeType="1"/>
          </p:cNvSpPr>
          <p:nvPr/>
        </p:nvSpPr>
        <p:spPr bwMode="auto">
          <a:xfrm flipH="1">
            <a:off x="8018463" y="3633788"/>
            <a:ext cx="34925" cy="4762"/>
          </a:xfrm>
          <a:prstGeom prst="line">
            <a:avLst/>
          </a:prstGeom>
          <a:noFill/>
          <a:ln w="12700">
            <a:solidFill>
              <a:srgbClr val="7D00FF"/>
            </a:solidFill>
            <a:round/>
            <a:headEnd/>
            <a:tailEnd/>
          </a:ln>
        </p:spPr>
        <p:txBody>
          <a:bodyPr wrap="none" anchor="ctr"/>
          <a:lstStyle/>
          <a:p>
            <a:endParaRPr lang="en-US"/>
          </a:p>
        </p:txBody>
      </p:sp>
      <p:sp>
        <p:nvSpPr>
          <p:cNvPr id="20813" name="Line 342"/>
          <p:cNvSpPr>
            <a:spLocks noChangeShapeType="1"/>
          </p:cNvSpPr>
          <p:nvPr/>
        </p:nvSpPr>
        <p:spPr bwMode="auto">
          <a:xfrm flipH="1">
            <a:off x="7999413" y="3638550"/>
            <a:ext cx="31750" cy="11113"/>
          </a:xfrm>
          <a:prstGeom prst="line">
            <a:avLst/>
          </a:prstGeom>
          <a:noFill/>
          <a:ln w="12700">
            <a:solidFill>
              <a:srgbClr val="7D00FF"/>
            </a:solidFill>
            <a:round/>
            <a:headEnd/>
            <a:tailEnd/>
          </a:ln>
        </p:spPr>
        <p:txBody>
          <a:bodyPr wrap="none" anchor="ctr"/>
          <a:lstStyle/>
          <a:p>
            <a:endParaRPr lang="en-US"/>
          </a:p>
        </p:txBody>
      </p:sp>
      <p:sp>
        <p:nvSpPr>
          <p:cNvPr id="20814" name="Line 343"/>
          <p:cNvSpPr>
            <a:spLocks noChangeShapeType="1"/>
          </p:cNvSpPr>
          <p:nvPr/>
        </p:nvSpPr>
        <p:spPr bwMode="auto">
          <a:xfrm flipH="1">
            <a:off x="7977188" y="3649663"/>
            <a:ext cx="34925" cy="6350"/>
          </a:xfrm>
          <a:prstGeom prst="line">
            <a:avLst/>
          </a:prstGeom>
          <a:noFill/>
          <a:ln w="12700">
            <a:solidFill>
              <a:srgbClr val="7D00FF"/>
            </a:solidFill>
            <a:round/>
            <a:headEnd/>
            <a:tailEnd/>
          </a:ln>
        </p:spPr>
        <p:txBody>
          <a:bodyPr wrap="none" anchor="ctr"/>
          <a:lstStyle/>
          <a:p>
            <a:endParaRPr lang="en-US"/>
          </a:p>
        </p:txBody>
      </p:sp>
      <p:sp>
        <p:nvSpPr>
          <p:cNvPr id="20815" name="Line 344"/>
          <p:cNvSpPr>
            <a:spLocks noChangeShapeType="1"/>
          </p:cNvSpPr>
          <p:nvPr/>
        </p:nvSpPr>
        <p:spPr bwMode="auto">
          <a:xfrm flipH="1" flipV="1">
            <a:off x="7954963" y="3632200"/>
            <a:ext cx="34925" cy="30163"/>
          </a:xfrm>
          <a:prstGeom prst="line">
            <a:avLst/>
          </a:prstGeom>
          <a:noFill/>
          <a:ln w="12700">
            <a:solidFill>
              <a:srgbClr val="7D00FF"/>
            </a:solidFill>
            <a:round/>
            <a:headEnd/>
            <a:tailEnd/>
          </a:ln>
        </p:spPr>
        <p:txBody>
          <a:bodyPr wrap="none" anchor="ctr"/>
          <a:lstStyle/>
          <a:p>
            <a:endParaRPr lang="en-US"/>
          </a:p>
        </p:txBody>
      </p:sp>
      <p:sp>
        <p:nvSpPr>
          <p:cNvPr id="20816" name="Line 345"/>
          <p:cNvSpPr>
            <a:spLocks noChangeShapeType="1"/>
          </p:cNvSpPr>
          <p:nvPr/>
        </p:nvSpPr>
        <p:spPr bwMode="auto">
          <a:xfrm flipH="1">
            <a:off x="7931150" y="3638550"/>
            <a:ext cx="36513" cy="9525"/>
          </a:xfrm>
          <a:prstGeom prst="line">
            <a:avLst/>
          </a:prstGeom>
          <a:noFill/>
          <a:ln w="12700">
            <a:solidFill>
              <a:srgbClr val="7D00FF"/>
            </a:solidFill>
            <a:round/>
            <a:headEnd/>
            <a:tailEnd/>
          </a:ln>
        </p:spPr>
        <p:txBody>
          <a:bodyPr wrap="none" anchor="ctr"/>
          <a:lstStyle/>
          <a:p>
            <a:endParaRPr lang="en-US"/>
          </a:p>
        </p:txBody>
      </p:sp>
      <p:sp>
        <p:nvSpPr>
          <p:cNvPr id="20817" name="Line 346"/>
          <p:cNvSpPr>
            <a:spLocks noChangeShapeType="1"/>
          </p:cNvSpPr>
          <p:nvPr/>
        </p:nvSpPr>
        <p:spPr bwMode="auto">
          <a:xfrm flipH="1">
            <a:off x="7912100" y="3648075"/>
            <a:ext cx="31750" cy="7938"/>
          </a:xfrm>
          <a:prstGeom prst="line">
            <a:avLst/>
          </a:prstGeom>
          <a:noFill/>
          <a:ln w="12700">
            <a:solidFill>
              <a:srgbClr val="7D00FF"/>
            </a:solidFill>
            <a:round/>
            <a:headEnd/>
            <a:tailEnd/>
          </a:ln>
        </p:spPr>
        <p:txBody>
          <a:bodyPr wrap="none" anchor="ctr"/>
          <a:lstStyle/>
          <a:p>
            <a:endParaRPr lang="en-US"/>
          </a:p>
        </p:txBody>
      </p:sp>
      <p:sp>
        <p:nvSpPr>
          <p:cNvPr id="20818" name="Line 347"/>
          <p:cNvSpPr>
            <a:spLocks noChangeShapeType="1"/>
          </p:cNvSpPr>
          <p:nvPr/>
        </p:nvSpPr>
        <p:spPr bwMode="auto">
          <a:xfrm flipH="1">
            <a:off x="7889875" y="3656013"/>
            <a:ext cx="34925" cy="0"/>
          </a:xfrm>
          <a:prstGeom prst="line">
            <a:avLst/>
          </a:prstGeom>
          <a:noFill/>
          <a:ln w="12700">
            <a:solidFill>
              <a:srgbClr val="7D00FF"/>
            </a:solidFill>
            <a:round/>
            <a:headEnd/>
            <a:tailEnd/>
          </a:ln>
        </p:spPr>
        <p:txBody>
          <a:bodyPr wrap="none" anchor="ctr"/>
          <a:lstStyle/>
          <a:p>
            <a:endParaRPr lang="en-US"/>
          </a:p>
        </p:txBody>
      </p:sp>
      <p:sp>
        <p:nvSpPr>
          <p:cNvPr id="20819" name="Line 348"/>
          <p:cNvSpPr>
            <a:spLocks noChangeShapeType="1"/>
          </p:cNvSpPr>
          <p:nvPr/>
        </p:nvSpPr>
        <p:spPr bwMode="auto">
          <a:xfrm flipH="1">
            <a:off x="7867650" y="3656013"/>
            <a:ext cx="34925" cy="0"/>
          </a:xfrm>
          <a:prstGeom prst="line">
            <a:avLst/>
          </a:prstGeom>
          <a:noFill/>
          <a:ln w="12700">
            <a:solidFill>
              <a:srgbClr val="7D00FF"/>
            </a:solidFill>
            <a:round/>
            <a:headEnd/>
            <a:tailEnd/>
          </a:ln>
        </p:spPr>
        <p:txBody>
          <a:bodyPr wrap="none" anchor="ctr"/>
          <a:lstStyle/>
          <a:p>
            <a:endParaRPr lang="en-US"/>
          </a:p>
        </p:txBody>
      </p:sp>
      <p:sp>
        <p:nvSpPr>
          <p:cNvPr id="20820" name="Line 349"/>
          <p:cNvSpPr>
            <a:spLocks noChangeShapeType="1"/>
          </p:cNvSpPr>
          <p:nvPr/>
        </p:nvSpPr>
        <p:spPr bwMode="auto">
          <a:xfrm flipH="1" flipV="1">
            <a:off x="7847013" y="3643313"/>
            <a:ext cx="33337" cy="19050"/>
          </a:xfrm>
          <a:prstGeom prst="line">
            <a:avLst/>
          </a:prstGeom>
          <a:noFill/>
          <a:ln w="12700">
            <a:solidFill>
              <a:srgbClr val="7D00FF"/>
            </a:solidFill>
            <a:round/>
            <a:headEnd/>
            <a:tailEnd/>
          </a:ln>
        </p:spPr>
        <p:txBody>
          <a:bodyPr wrap="none" anchor="ctr"/>
          <a:lstStyle/>
          <a:p>
            <a:endParaRPr lang="en-US"/>
          </a:p>
        </p:txBody>
      </p:sp>
      <p:sp>
        <p:nvSpPr>
          <p:cNvPr id="20821" name="Line 350"/>
          <p:cNvSpPr>
            <a:spLocks noChangeShapeType="1"/>
          </p:cNvSpPr>
          <p:nvPr/>
        </p:nvSpPr>
        <p:spPr bwMode="auto">
          <a:xfrm flipH="1">
            <a:off x="7824788" y="3649663"/>
            <a:ext cx="34925" cy="9525"/>
          </a:xfrm>
          <a:prstGeom prst="line">
            <a:avLst/>
          </a:prstGeom>
          <a:noFill/>
          <a:ln w="12700">
            <a:solidFill>
              <a:srgbClr val="7D00FF"/>
            </a:solidFill>
            <a:round/>
            <a:headEnd/>
            <a:tailEnd/>
          </a:ln>
        </p:spPr>
        <p:txBody>
          <a:bodyPr wrap="none" anchor="ctr"/>
          <a:lstStyle/>
          <a:p>
            <a:endParaRPr lang="en-US"/>
          </a:p>
        </p:txBody>
      </p:sp>
      <p:sp>
        <p:nvSpPr>
          <p:cNvPr id="20822" name="Line 351"/>
          <p:cNvSpPr>
            <a:spLocks noChangeShapeType="1"/>
          </p:cNvSpPr>
          <p:nvPr/>
        </p:nvSpPr>
        <p:spPr bwMode="auto">
          <a:xfrm flipH="1" flipV="1">
            <a:off x="7804150" y="3643313"/>
            <a:ext cx="33338" cy="22225"/>
          </a:xfrm>
          <a:prstGeom prst="line">
            <a:avLst/>
          </a:prstGeom>
          <a:noFill/>
          <a:ln w="12700">
            <a:solidFill>
              <a:srgbClr val="7D00FF"/>
            </a:solidFill>
            <a:round/>
            <a:headEnd/>
            <a:tailEnd/>
          </a:ln>
        </p:spPr>
        <p:txBody>
          <a:bodyPr wrap="none" anchor="ctr"/>
          <a:lstStyle/>
          <a:p>
            <a:endParaRPr lang="en-US"/>
          </a:p>
        </p:txBody>
      </p:sp>
      <p:sp>
        <p:nvSpPr>
          <p:cNvPr id="20823" name="Line 352"/>
          <p:cNvSpPr>
            <a:spLocks noChangeShapeType="1"/>
          </p:cNvSpPr>
          <p:nvPr/>
        </p:nvSpPr>
        <p:spPr bwMode="auto">
          <a:xfrm flipH="1" flipV="1">
            <a:off x="7783513" y="3641725"/>
            <a:ext cx="33337" cy="14288"/>
          </a:xfrm>
          <a:prstGeom prst="line">
            <a:avLst/>
          </a:prstGeom>
          <a:noFill/>
          <a:ln w="12700">
            <a:solidFill>
              <a:srgbClr val="7D00FF"/>
            </a:solidFill>
            <a:round/>
            <a:headEnd/>
            <a:tailEnd/>
          </a:ln>
        </p:spPr>
        <p:txBody>
          <a:bodyPr wrap="none" anchor="ctr"/>
          <a:lstStyle/>
          <a:p>
            <a:endParaRPr lang="en-US"/>
          </a:p>
        </p:txBody>
      </p:sp>
      <p:sp>
        <p:nvSpPr>
          <p:cNvPr id="20824" name="Line 353"/>
          <p:cNvSpPr>
            <a:spLocks noChangeShapeType="1"/>
          </p:cNvSpPr>
          <p:nvPr/>
        </p:nvSpPr>
        <p:spPr bwMode="auto">
          <a:xfrm flipH="1" flipV="1">
            <a:off x="7761288" y="3633788"/>
            <a:ext cx="34925" cy="20637"/>
          </a:xfrm>
          <a:prstGeom prst="line">
            <a:avLst/>
          </a:prstGeom>
          <a:noFill/>
          <a:ln w="12700">
            <a:solidFill>
              <a:srgbClr val="7D00FF"/>
            </a:solidFill>
            <a:round/>
            <a:headEnd/>
            <a:tailEnd/>
          </a:ln>
        </p:spPr>
        <p:txBody>
          <a:bodyPr wrap="none" anchor="ctr"/>
          <a:lstStyle/>
          <a:p>
            <a:endParaRPr lang="en-US"/>
          </a:p>
        </p:txBody>
      </p:sp>
      <p:sp>
        <p:nvSpPr>
          <p:cNvPr id="20825" name="Line 354"/>
          <p:cNvSpPr>
            <a:spLocks noChangeShapeType="1"/>
          </p:cNvSpPr>
          <p:nvPr/>
        </p:nvSpPr>
        <p:spPr bwMode="auto">
          <a:xfrm flipH="1" flipV="1">
            <a:off x="7739063" y="3632200"/>
            <a:ext cx="34925" cy="14288"/>
          </a:xfrm>
          <a:prstGeom prst="line">
            <a:avLst/>
          </a:prstGeom>
          <a:noFill/>
          <a:ln w="12700">
            <a:solidFill>
              <a:srgbClr val="7D00FF"/>
            </a:solidFill>
            <a:round/>
            <a:headEnd/>
            <a:tailEnd/>
          </a:ln>
        </p:spPr>
        <p:txBody>
          <a:bodyPr wrap="none" anchor="ctr"/>
          <a:lstStyle/>
          <a:p>
            <a:endParaRPr lang="en-US"/>
          </a:p>
        </p:txBody>
      </p:sp>
      <p:sp>
        <p:nvSpPr>
          <p:cNvPr id="20826" name="Line 355"/>
          <p:cNvSpPr>
            <a:spLocks noChangeShapeType="1"/>
          </p:cNvSpPr>
          <p:nvPr/>
        </p:nvSpPr>
        <p:spPr bwMode="auto">
          <a:xfrm flipH="1">
            <a:off x="7716838" y="3644900"/>
            <a:ext cx="34925" cy="3175"/>
          </a:xfrm>
          <a:prstGeom prst="line">
            <a:avLst/>
          </a:prstGeom>
          <a:noFill/>
          <a:ln w="12700">
            <a:solidFill>
              <a:srgbClr val="7D00FF"/>
            </a:solidFill>
            <a:round/>
            <a:headEnd/>
            <a:tailEnd/>
          </a:ln>
        </p:spPr>
        <p:txBody>
          <a:bodyPr wrap="none" anchor="ctr"/>
          <a:lstStyle/>
          <a:p>
            <a:endParaRPr lang="en-US"/>
          </a:p>
        </p:txBody>
      </p:sp>
      <p:sp>
        <p:nvSpPr>
          <p:cNvPr id="20827" name="Line 356"/>
          <p:cNvSpPr>
            <a:spLocks noChangeShapeType="1"/>
          </p:cNvSpPr>
          <p:nvPr/>
        </p:nvSpPr>
        <p:spPr bwMode="auto">
          <a:xfrm flipH="1">
            <a:off x="7510463" y="3654425"/>
            <a:ext cx="219075" cy="1588"/>
          </a:xfrm>
          <a:prstGeom prst="line">
            <a:avLst/>
          </a:prstGeom>
          <a:noFill/>
          <a:ln w="12700">
            <a:solidFill>
              <a:srgbClr val="7D00FF"/>
            </a:solidFill>
            <a:round/>
            <a:headEnd/>
            <a:tailEnd/>
          </a:ln>
        </p:spPr>
        <p:txBody>
          <a:bodyPr wrap="none" anchor="ctr"/>
          <a:lstStyle/>
          <a:p>
            <a:endParaRPr lang="en-US"/>
          </a:p>
        </p:txBody>
      </p:sp>
      <p:sp>
        <p:nvSpPr>
          <p:cNvPr id="20828" name="Line 357"/>
          <p:cNvSpPr>
            <a:spLocks noChangeShapeType="1"/>
          </p:cNvSpPr>
          <p:nvPr/>
        </p:nvSpPr>
        <p:spPr bwMode="auto">
          <a:xfrm flipH="1" flipV="1">
            <a:off x="7454900" y="3635375"/>
            <a:ext cx="68263" cy="26988"/>
          </a:xfrm>
          <a:prstGeom prst="line">
            <a:avLst/>
          </a:prstGeom>
          <a:noFill/>
          <a:ln w="12700">
            <a:solidFill>
              <a:srgbClr val="7D00FF"/>
            </a:solidFill>
            <a:round/>
            <a:headEnd/>
            <a:tailEnd/>
          </a:ln>
        </p:spPr>
        <p:txBody>
          <a:bodyPr wrap="none" anchor="ctr"/>
          <a:lstStyle/>
          <a:p>
            <a:endParaRPr lang="en-US"/>
          </a:p>
        </p:txBody>
      </p:sp>
      <p:sp>
        <p:nvSpPr>
          <p:cNvPr id="20829" name="Line 358"/>
          <p:cNvSpPr>
            <a:spLocks noChangeShapeType="1"/>
          </p:cNvSpPr>
          <p:nvPr/>
        </p:nvSpPr>
        <p:spPr bwMode="auto">
          <a:xfrm flipH="1" flipV="1">
            <a:off x="7399338" y="3627438"/>
            <a:ext cx="68262" cy="20637"/>
          </a:xfrm>
          <a:prstGeom prst="line">
            <a:avLst/>
          </a:prstGeom>
          <a:noFill/>
          <a:ln w="12700">
            <a:solidFill>
              <a:srgbClr val="7D00FF"/>
            </a:solidFill>
            <a:round/>
            <a:headEnd/>
            <a:tailEnd/>
          </a:ln>
        </p:spPr>
        <p:txBody>
          <a:bodyPr wrap="none" anchor="ctr"/>
          <a:lstStyle/>
          <a:p>
            <a:endParaRPr lang="en-US"/>
          </a:p>
        </p:txBody>
      </p:sp>
      <p:sp>
        <p:nvSpPr>
          <p:cNvPr id="20830" name="Line 359"/>
          <p:cNvSpPr>
            <a:spLocks noChangeShapeType="1"/>
          </p:cNvSpPr>
          <p:nvPr/>
        </p:nvSpPr>
        <p:spPr bwMode="auto">
          <a:xfrm flipH="1">
            <a:off x="7348538" y="3640138"/>
            <a:ext cx="63500" cy="15875"/>
          </a:xfrm>
          <a:prstGeom prst="line">
            <a:avLst/>
          </a:prstGeom>
          <a:noFill/>
          <a:ln w="12700">
            <a:solidFill>
              <a:srgbClr val="7D00FF"/>
            </a:solidFill>
            <a:round/>
            <a:headEnd/>
            <a:tailEnd/>
          </a:ln>
        </p:spPr>
        <p:txBody>
          <a:bodyPr wrap="none" anchor="ctr"/>
          <a:lstStyle/>
          <a:p>
            <a:endParaRPr lang="en-US"/>
          </a:p>
        </p:txBody>
      </p:sp>
      <p:sp>
        <p:nvSpPr>
          <p:cNvPr id="20831" name="Line 360"/>
          <p:cNvSpPr>
            <a:spLocks noChangeShapeType="1"/>
          </p:cNvSpPr>
          <p:nvPr/>
        </p:nvSpPr>
        <p:spPr bwMode="auto">
          <a:xfrm flipH="1" flipV="1">
            <a:off x="7294563" y="3627438"/>
            <a:ext cx="66675" cy="41275"/>
          </a:xfrm>
          <a:prstGeom prst="line">
            <a:avLst/>
          </a:prstGeom>
          <a:noFill/>
          <a:ln w="12700">
            <a:solidFill>
              <a:srgbClr val="7D00FF"/>
            </a:solidFill>
            <a:round/>
            <a:headEnd/>
            <a:tailEnd/>
          </a:ln>
        </p:spPr>
        <p:txBody>
          <a:bodyPr wrap="none" anchor="ctr"/>
          <a:lstStyle/>
          <a:p>
            <a:endParaRPr lang="en-US"/>
          </a:p>
        </p:txBody>
      </p:sp>
      <p:sp>
        <p:nvSpPr>
          <p:cNvPr id="20832" name="Line 361"/>
          <p:cNvSpPr>
            <a:spLocks noChangeShapeType="1"/>
          </p:cNvSpPr>
          <p:nvPr/>
        </p:nvSpPr>
        <p:spPr bwMode="auto">
          <a:xfrm flipH="1">
            <a:off x="9537700" y="2622550"/>
            <a:ext cx="36513" cy="12700"/>
          </a:xfrm>
          <a:prstGeom prst="line">
            <a:avLst/>
          </a:prstGeom>
          <a:noFill/>
          <a:ln w="12700">
            <a:solidFill>
              <a:srgbClr val="FF7D00"/>
            </a:solidFill>
            <a:round/>
            <a:headEnd/>
            <a:tailEnd/>
          </a:ln>
        </p:spPr>
        <p:txBody>
          <a:bodyPr wrap="none" anchor="ctr"/>
          <a:lstStyle/>
          <a:p>
            <a:endParaRPr lang="en-US"/>
          </a:p>
        </p:txBody>
      </p:sp>
      <p:sp>
        <p:nvSpPr>
          <p:cNvPr id="20833" name="Line 362"/>
          <p:cNvSpPr>
            <a:spLocks noChangeShapeType="1"/>
          </p:cNvSpPr>
          <p:nvPr/>
        </p:nvSpPr>
        <p:spPr bwMode="auto">
          <a:xfrm flipH="1" flipV="1">
            <a:off x="9515475" y="2619375"/>
            <a:ext cx="36513" cy="28575"/>
          </a:xfrm>
          <a:prstGeom prst="line">
            <a:avLst/>
          </a:prstGeom>
          <a:noFill/>
          <a:ln w="12700">
            <a:solidFill>
              <a:srgbClr val="FF7D00"/>
            </a:solidFill>
            <a:round/>
            <a:headEnd/>
            <a:tailEnd/>
          </a:ln>
        </p:spPr>
        <p:txBody>
          <a:bodyPr wrap="none" anchor="ctr"/>
          <a:lstStyle/>
          <a:p>
            <a:endParaRPr lang="en-US"/>
          </a:p>
        </p:txBody>
      </p:sp>
      <p:sp>
        <p:nvSpPr>
          <p:cNvPr id="20834" name="Line 363"/>
          <p:cNvSpPr>
            <a:spLocks noChangeShapeType="1"/>
          </p:cNvSpPr>
          <p:nvPr/>
        </p:nvSpPr>
        <p:spPr bwMode="auto">
          <a:xfrm flipH="1">
            <a:off x="9494838" y="2632075"/>
            <a:ext cx="33337" cy="20638"/>
          </a:xfrm>
          <a:prstGeom prst="line">
            <a:avLst/>
          </a:prstGeom>
          <a:noFill/>
          <a:ln w="12700">
            <a:solidFill>
              <a:srgbClr val="FF7D00"/>
            </a:solidFill>
            <a:round/>
            <a:headEnd/>
            <a:tailEnd/>
          </a:ln>
        </p:spPr>
        <p:txBody>
          <a:bodyPr wrap="none" anchor="ctr"/>
          <a:lstStyle/>
          <a:p>
            <a:endParaRPr lang="en-US"/>
          </a:p>
        </p:txBody>
      </p:sp>
      <p:sp>
        <p:nvSpPr>
          <p:cNvPr id="20835" name="Line 364"/>
          <p:cNvSpPr>
            <a:spLocks noChangeShapeType="1"/>
          </p:cNvSpPr>
          <p:nvPr/>
        </p:nvSpPr>
        <p:spPr bwMode="auto">
          <a:xfrm flipH="1" flipV="1">
            <a:off x="9471025" y="2624138"/>
            <a:ext cx="34925" cy="41275"/>
          </a:xfrm>
          <a:prstGeom prst="line">
            <a:avLst/>
          </a:prstGeom>
          <a:noFill/>
          <a:ln w="12700">
            <a:solidFill>
              <a:srgbClr val="FF7D00"/>
            </a:solidFill>
            <a:round/>
            <a:headEnd/>
            <a:tailEnd/>
          </a:ln>
        </p:spPr>
        <p:txBody>
          <a:bodyPr wrap="none" anchor="ctr"/>
          <a:lstStyle/>
          <a:p>
            <a:endParaRPr lang="en-US"/>
          </a:p>
        </p:txBody>
      </p:sp>
      <p:sp>
        <p:nvSpPr>
          <p:cNvPr id="20836" name="Line 365"/>
          <p:cNvSpPr>
            <a:spLocks noChangeShapeType="1"/>
          </p:cNvSpPr>
          <p:nvPr/>
        </p:nvSpPr>
        <p:spPr bwMode="auto">
          <a:xfrm flipH="1" flipV="1">
            <a:off x="9451975" y="2617788"/>
            <a:ext cx="31750" cy="19050"/>
          </a:xfrm>
          <a:prstGeom prst="line">
            <a:avLst/>
          </a:prstGeom>
          <a:noFill/>
          <a:ln w="12700">
            <a:solidFill>
              <a:srgbClr val="FF7D00"/>
            </a:solidFill>
            <a:round/>
            <a:headEnd/>
            <a:tailEnd/>
          </a:ln>
        </p:spPr>
        <p:txBody>
          <a:bodyPr wrap="none" anchor="ctr"/>
          <a:lstStyle/>
          <a:p>
            <a:endParaRPr lang="en-US"/>
          </a:p>
        </p:txBody>
      </p:sp>
      <p:sp>
        <p:nvSpPr>
          <p:cNvPr id="20837" name="Line 366"/>
          <p:cNvSpPr>
            <a:spLocks noChangeShapeType="1"/>
          </p:cNvSpPr>
          <p:nvPr/>
        </p:nvSpPr>
        <p:spPr bwMode="auto">
          <a:xfrm flipH="1">
            <a:off x="9429750" y="2630488"/>
            <a:ext cx="33338" cy="30162"/>
          </a:xfrm>
          <a:prstGeom prst="line">
            <a:avLst/>
          </a:prstGeom>
          <a:noFill/>
          <a:ln w="12700">
            <a:solidFill>
              <a:srgbClr val="FF7D00"/>
            </a:solidFill>
            <a:round/>
            <a:headEnd/>
            <a:tailEnd/>
          </a:ln>
        </p:spPr>
        <p:txBody>
          <a:bodyPr wrap="none" anchor="ctr"/>
          <a:lstStyle/>
          <a:p>
            <a:endParaRPr lang="en-US"/>
          </a:p>
        </p:txBody>
      </p:sp>
      <p:sp>
        <p:nvSpPr>
          <p:cNvPr id="20838" name="Line 367"/>
          <p:cNvSpPr>
            <a:spLocks noChangeShapeType="1"/>
          </p:cNvSpPr>
          <p:nvPr/>
        </p:nvSpPr>
        <p:spPr bwMode="auto">
          <a:xfrm flipH="1" flipV="1">
            <a:off x="9409113" y="2652713"/>
            <a:ext cx="33337" cy="20637"/>
          </a:xfrm>
          <a:prstGeom prst="line">
            <a:avLst/>
          </a:prstGeom>
          <a:noFill/>
          <a:ln w="12700">
            <a:solidFill>
              <a:srgbClr val="FF7D00"/>
            </a:solidFill>
            <a:round/>
            <a:headEnd/>
            <a:tailEnd/>
          </a:ln>
        </p:spPr>
        <p:txBody>
          <a:bodyPr wrap="none" anchor="ctr"/>
          <a:lstStyle/>
          <a:p>
            <a:endParaRPr lang="en-US"/>
          </a:p>
        </p:txBody>
      </p:sp>
      <p:sp>
        <p:nvSpPr>
          <p:cNvPr id="20839" name="Line 368"/>
          <p:cNvSpPr>
            <a:spLocks noChangeShapeType="1"/>
          </p:cNvSpPr>
          <p:nvPr/>
        </p:nvSpPr>
        <p:spPr bwMode="auto">
          <a:xfrm flipH="1" flipV="1">
            <a:off x="9386888" y="2620963"/>
            <a:ext cx="33337" cy="44450"/>
          </a:xfrm>
          <a:prstGeom prst="line">
            <a:avLst/>
          </a:prstGeom>
          <a:noFill/>
          <a:ln w="12700">
            <a:solidFill>
              <a:srgbClr val="FF7D00"/>
            </a:solidFill>
            <a:round/>
            <a:headEnd/>
            <a:tailEnd/>
          </a:ln>
        </p:spPr>
        <p:txBody>
          <a:bodyPr wrap="none" anchor="ctr"/>
          <a:lstStyle/>
          <a:p>
            <a:endParaRPr lang="en-US"/>
          </a:p>
        </p:txBody>
      </p:sp>
      <p:sp>
        <p:nvSpPr>
          <p:cNvPr id="20840" name="Line 369"/>
          <p:cNvSpPr>
            <a:spLocks noChangeShapeType="1"/>
          </p:cNvSpPr>
          <p:nvPr/>
        </p:nvSpPr>
        <p:spPr bwMode="auto">
          <a:xfrm flipH="1">
            <a:off x="9363075" y="2633663"/>
            <a:ext cx="36513" cy="9525"/>
          </a:xfrm>
          <a:prstGeom prst="line">
            <a:avLst/>
          </a:prstGeom>
          <a:noFill/>
          <a:ln w="12700">
            <a:solidFill>
              <a:srgbClr val="FF7D00"/>
            </a:solidFill>
            <a:round/>
            <a:headEnd/>
            <a:tailEnd/>
          </a:ln>
        </p:spPr>
        <p:txBody>
          <a:bodyPr wrap="none" anchor="ctr"/>
          <a:lstStyle/>
          <a:p>
            <a:endParaRPr lang="en-US"/>
          </a:p>
        </p:txBody>
      </p:sp>
      <p:sp>
        <p:nvSpPr>
          <p:cNvPr id="20841" name="Line 370"/>
          <p:cNvSpPr>
            <a:spLocks noChangeShapeType="1"/>
          </p:cNvSpPr>
          <p:nvPr/>
        </p:nvSpPr>
        <p:spPr bwMode="auto">
          <a:xfrm flipH="1" flipV="1">
            <a:off x="9342438" y="2620963"/>
            <a:ext cx="33337" cy="34925"/>
          </a:xfrm>
          <a:prstGeom prst="line">
            <a:avLst/>
          </a:prstGeom>
          <a:noFill/>
          <a:ln w="12700">
            <a:solidFill>
              <a:srgbClr val="FF7D00"/>
            </a:solidFill>
            <a:round/>
            <a:headEnd/>
            <a:tailEnd/>
          </a:ln>
        </p:spPr>
        <p:txBody>
          <a:bodyPr wrap="none" anchor="ctr"/>
          <a:lstStyle/>
          <a:p>
            <a:endParaRPr lang="en-US"/>
          </a:p>
        </p:txBody>
      </p:sp>
      <p:sp>
        <p:nvSpPr>
          <p:cNvPr id="20842" name="Line 371"/>
          <p:cNvSpPr>
            <a:spLocks noChangeShapeType="1"/>
          </p:cNvSpPr>
          <p:nvPr/>
        </p:nvSpPr>
        <p:spPr bwMode="auto">
          <a:xfrm flipH="1">
            <a:off x="9320213" y="2633663"/>
            <a:ext cx="34925" cy="34925"/>
          </a:xfrm>
          <a:prstGeom prst="line">
            <a:avLst/>
          </a:prstGeom>
          <a:noFill/>
          <a:ln w="12700">
            <a:solidFill>
              <a:srgbClr val="FF7D00"/>
            </a:solidFill>
            <a:round/>
            <a:headEnd/>
            <a:tailEnd/>
          </a:ln>
        </p:spPr>
        <p:txBody>
          <a:bodyPr wrap="none" anchor="ctr"/>
          <a:lstStyle/>
          <a:p>
            <a:endParaRPr lang="en-US"/>
          </a:p>
        </p:txBody>
      </p:sp>
      <p:sp>
        <p:nvSpPr>
          <p:cNvPr id="20843" name="Line 372"/>
          <p:cNvSpPr>
            <a:spLocks noChangeShapeType="1"/>
          </p:cNvSpPr>
          <p:nvPr/>
        </p:nvSpPr>
        <p:spPr bwMode="auto">
          <a:xfrm flipH="1" flipV="1">
            <a:off x="9299575" y="2617788"/>
            <a:ext cx="33338" cy="63500"/>
          </a:xfrm>
          <a:prstGeom prst="line">
            <a:avLst/>
          </a:prstGeom>
          <a:noFill/>
          <a:ln w="12700">
            <a:solidFill>
              <a:srgbClr val="FF7D00"/>
            </a:solidFill>
            <a:round/>
            <a:headEnd/>
            <a:tailEnd/>
          </a:ln>
        </p:spPr>
        <p:txBody>
          <a:bodyPr wrap="none" anchor="ctr"/>
          <a:lstStyle/>
          <a:p>
            <a:endParaRPr lang="en-US"/>
          </a:p>
        </p:txBody>
      </p:sp>
      <p:sp>
        <p:nvSpPr>
          <p:cNvPr id="20844" name="Line 373"/>
          <p:cNvSpPr>
            <a:spLocks noChangeShapeType="1"/>
          </p:cNvSpPr>
          <p:nvPr/>
        </p:nvSpPr>
        <p:spPr bwMode="auto">
          <a:xfrm flipH="1">
            <a:off x="9277350" y="2630488"/>
            <a:ext cx="34925" cy="61912"/>
          </a:xfrm>
          <a:prstGeom prst="line">
            <a:avLst/>
          </a:prstGeom>
          <a:noFill/>
          <a:ln w="12700">
            <a:solidFill>
              <a:srgbClr val="FF7D00"/>
            </a:solidFill>
            <a:round/>
            <a:headEnd/>
            <a:tailEnd/>
          </a:ln>
        </p:spPr>
        <p:txBody>
          <a:bodyPr wrap="none" anchor="ctr"/>
          <a:lstStyle/>
          <a:p>
            <a:endParaRPr lang="en-US"/>
          </a:p>
        </p:txBody>
      </p:sp>
      <p:sp>
        <p:nvSpPr>
          <p:cNvPr id="20845" name="Line 374"/>
          <p:cNvSpPr>
            <a:spLocks noChangeShapeType="1"/>
          </p:cNvSpPr>
          <p:nvPr/>
        </p:nvSpPr>
        <p:spPr bwMode="auto">
          <a:xfrm flipH="1" flipV="1">
            <a:off x="9255125" y="2668588"/>
            <a:ext cx="34925" cy="36512"/>
          </a:xfrm>
          <a:prstGeom prst="line">
            <a:avLst/>
          </a:prstGeom>
          <a:noFill/>
          <a:ln w="12700">
            <a:solidFill>
              <a:srgbClr val="FF7D00"/>
            </a:solidFill>
            <a:round/>
            <a:headEnd/>
            <a:tailEnd/>
          </a:ln>
        </p:spPr>
        <p:txBody>
          <a:bodyPr wrap="none" anchor="ctr"/>
          <a:lstStyle/>
          <a:p>
            <a:endParaRPr lang="en-US"/>
          </a:p>
        </p:txBody>
      </p:sp>
      <p:sp>
        <p:nvSpPr>
          <p:cNvPr id="20846" name="Line 375"/>
          <p:cNvSpPr>
            <a:spLocks noChangeShapeType="1"/>
          </p:cNvSpPr>
          <p:nvPr/>
        </p:nvSpPr>
        <p:spPr bwMode="auto">
          <a:xfrm flipH="1">
            <a:off x="9237663" y="2674938"/>
            <a:ext cx="30162" cy="0"/>
          </a:xfrm>
          <a:prstGeom prst="line">
            <a:avLst/>
          </a:prstGeom>
          <a:noFill/>
          <a:ln w="12700">
            <a:solidFill>
              <a:srgbClr val="FF7D00"/>
            </a:solidFill>
            <a:round/>
            <a:headEnd/>
            <a:tailEnd/>
          </a:ln>
        </p:spPr>
        <p:txBody>
          <a:bodyPr wrap="none" anchor="ctr"/>
          <a:lstStyle/>
          <a:p>
            <a:endParaRPr lang="en-US"/>
          </a:p>
        </p:txBody>
      </p:sp>
      <p:sp>
        <p:nvSpPr>
          <p:cNvPr id="20847" name="Line 376"/>
          <p:cNvSpPr>
            <a:spLocks noChangeShapeType="1"/>
          </p:cNvSpPr>
          <p:nvPr/>
        </p:nvSpPr>
        <p:spPr bwMode="auto">
          <a:xfrm flipH="1">
            <a:off x="9213850" y="2681288"/>
            <a:ext cx="34925" cy="23812"/>
          </a:xfrm>
          <a:prstGeom prst="line">
            <a:avLst/>
          </a:prstGeom>
          <a:noFill/>
          <a:ln w="12700">
            <a:solidFill>
              <a:srgbClr val="FF7D00"/>
            </a:solidFill>
            <a:round/>
            <a:headEnd/>
            <a:tailEnd/>
          </a:ln>
        </p:spPr>
        <p:txBody>
          <a:bodyPr wrap="none" anchor="ctr"/>
          <a:lstStyle/>
          <a:p>
            <a:endParaRPr lang="en-US"/>
          </a:p>
        </p:txBody>
      </p:sp>
      <p:sp>
        <p:nvSpPr>
          <p:cNvPr id="20848" name="Line 377"/>
          <p:cNvSpPr>
            <a:spLocks noChangeShapeType="1"/>
          </p:cNvSpPr>
          <p:nvPr/>
        </p:nvSpPr>
        <p:spPr bwMode="auto">
          <a:xfrm flipH="1" flipV="1">
            <a:off x="9191625" y="2690813"/>
            <a:ext cx="34925" cy="26987"/>
          </a:xfrm>
          <a:prstGeom prst="line">
            <a:avLst/>
          </a:prstGeom>
          <a:noFill/>
          <a:ln w="12700">
            <a:solidFill>
              <a:srgbClr val="FF7D00"/>
            </a:solidFill>
            <a:round/>
            <a:headEnd/>
            <a:tailEnd/>
          </a:ln>
        </p:spPr>
        <p:txBody>
          <a:bodyPr wrap="none" anchor="ctr"/>
          <a:lstStyle/>
          <a:p>
            <a:endParaRPr lang="en-US"/>
          </a:p>
        </p:txBody>
      </p:sp>
      <p:sp>
        <p:nvSpPr>
          <p:cNvPr id="20849" name="Line 378"/>
          <p:cNvSpPr>
            <a:spLocks noChangeShapeType="1"/>
          </p:cNvSpPr>
          <p:nvPr/>
        </p:nvSpPr>
        <p:spPr bwMode="auto">
          <a:xfrm flipH="1" flipV="1">
            <a:off x="9169400" y="2673350"/>
            <a:ext cx="34925" cy="30163"/>
          </a:xfrm>
          <a:prstGeom prst="line">
            <a:avLst/>
          </a:prstGeom>
          <a:noFill/>
          <a:ln w="12700">
            <a:solidFill>
              <a:srgbClr val="FF7D00"/>
            </a:solidFill>
            <a:round/>
            <a:headEnd/>
            <a:tailEnd/>
          </a:ln>
        </p:spPr>
        <p:txBody>
          <a:bodyPr wrap="none" anchor="ctr"/>
          <a:lstStyle/>
          <a:p>
            <a:endParaRPr lang="en-US"/>
          </a:p>
        </p:txBody>
      </p:sp>
      <p:sp>
        <p:nvSpPr>
          <p:cNvPr id="20850" name="Line 379"/>
          <p:cNvSpPr>
            <a:spLocks noChangeShapeType="1"/>
          </p:cNvSpPr>
          <p:nvPr/>
        </p:nvSpPr>
        <p:spPr bwMode="auto">
          <a:xfrm flipH="1">
            <a:off x="9148763" y="2686050"/>
            <a:ext cx="33337" cy="42863"/>
          </a:xfrm>
          <a:prstGeom prst="line">
            <a:avLst/>
          </a:prstGeom>
          <a:noFill/>
          <a:ln w="12700">
            <a:solidFill>
              <a:srgbClr val="FF7D00"/>
            </a:solidFill>
            <a:round/>
            <a:headEnd/>
            <a:tailEnd/>
          </a:ln>
        </p:spPr>
        <p:txBody>
          <a:bodyPr wrap="none" anchor="ctr"/>
          <a:lstStyle/>
          <a:p>
            <a:endParaRPr lang="en-US"/>
          </a:p>
        </p:txBody>
      </p:sp>
      <p:sp>
        <p:nvSpPr>
          <p:cNvPr id="20851" name="Line 380"/>
          <p:cNvSpPr>
            <a:spLocks noChangeShapeType="1"/>
          </p:cNvSpPr>
          <p:nvPr/>
        </p:nvSpPr>
        <p:spPr bwMode="auto">
          <a:xfrm flipH="1" flipV="1">
            <a:off x="9126538" y="2711450"/>
            <a:ext cx="34925" cy="30163"/>
          </a:xfrm>
          <a:prstGeom prst="line">
            <a:avLst/>
          </a:prstGeom>
          <a:noFill/>
          <a:ln w="12700">
            <a:solidFill>
              <a:srgbClr val="FF7D00"/>
            </a:solidFill>
            <a:round/>
            <a:headEnd/>
            <a:tailEnd/>
          </a:ln>
        </p:spPr>
        <p:txBody>
          <a:bodyPr wrap="none" anchor="ctr"/>
          <a:lstStyle/>
          <a:p>
            <a:endParaRPr lang="en-US"/>
          </a:p>
        </p:txBody>
      </p:sp>
      <p:sp>
        <p:nvSpPr>
          <p:cNvPr id="20852" name="Line 381"/>
          <p:cNvSpPr>
            <a:spLocks noChangeShapeType="1"/>
          </p:cNvSpPr>
          <p:nvPr/>
        </p:nvSpPr>
        <p:spPr bwMode="auto">
          <a:xfrm flipH="1" flipV="1">
            <a:off x="9104313" y="2705100"/>
            <a:ext cx="34925" cy="19050"/>
          </a:xfrm>
          <a:prstGeom prst="line">
            <a:avLst/>
          </a:prstGeom>
          <a:noFill/>
          <a:ln w="12700">
            <a:solidFill>
              <a:srgbClr val="FF7D00"/>
            </a:solidFill>
            <a:round/>
            <a:headEnd/>
            <a:tailEnd/>
          </a:ln>
        </p:spPr>
        <p:txBody>
          <a:bodyPr wrap="none" anchor="ctr"/>
          <a:lstStyle/>
          <a:p>
            <a:endParaRPr lang="en-US"/>
          </a:p>
        </p:txBody>
      </p:sp>
      <p:sp>
        <p:nvSpPr>
          <p:cNvPr id="20853" name="Line 382"/>
          <p:cNvSpPr>
            <a:spLocks noChangeShapeType="1"/>
          </p:cNvSpPr>
          <p:nvPr/>
        </p:nvSpPr>
        <p:spPr bwMode="auto">
          <a:xfrm flipH="1" flipV="1">
            <a:off x="9080500" y="2660650"/>
            <a:ext cx="36513" cy="57150"/>
          </a:xfrm>
          <a:prstGeom prst="line">
            <a:avLst/>
          </a:prstGeom>
          <a:noFill/>
          <a:ln w="12700">
            <a:solidFill>
              <a:srgbClr val="FF7D00"/>
            </a:solidFill>
            <a:round/>
            <a:headEnd/>
            <a:tailEnd/>
          </a:ln>
        </p:spPr>
        <p:txBody>
          <a:bodyPr wrap="none" anchor="ctr"/>
          <a:lstStyle/>
          <a:p>
            <a:endParaRPr lang="en-US"/>
          </a:p>
        </p:txBody>
      </p:sp>
      <p:sp>
        <p:nvSpPr>
          <p:cNvPr id="20854" name="Line 383"/>
          <p:cNvSpPr>
            <a:spLocks noChangeShapeType="1"/>
          </p:cNvSpPr>
          <p:nvPr/>
        </p:nvSpPr>
        <p:spPr bwMode="auto">
          <a:xfrm flipH="1">
            <a:off x="9061450" y="2673350"/>
            <a:ext cx="33338" cy="22225"/>
          </a:xfrm>
          <a:prstGeom prst="line">
            <a:avLst/>
          </a:prstGeom>
          <a:noFill/>
          <a:ln w="12700">
            <a:solidFill>
              <a:srgbClr val="FF7D00"/>
            </a:solidFill>
            <a:round/>
            <a:headEnd/>
            <a:tailEnd/>
          </a:ln>
        </p:spPr>
        <p:txBody>
          <a:bodyPr wrap="none" anchor="ctr"/>
          <a:lstStyle/>
          <a:p>
            <a:endParaRPr lang="en-US"/>
          </a:p>
        </p:txBody>
      </p:sp>
      <p:sp>
        <p:nvSpPr>
          <p:cNvPr id="20855" name="Line 384"/>
          <p:cNvSpPr>
            <a:spLocks noChangeShapeType="1"/>
          </p:cNvSpPr>
          <p:nvPr/>
        </p:nvSpPr>
        <p:spPr bwMode="auto">
          <a:xfrm flipH="1">
            <a:off x="9039225" y="2708275"/>
            <a:ext cx="34925" cy="12700"/>
          </a:xfrm>
          <a:prstGeom prst="line">
            <a:avLst/>
          </a:prstGeom>
          <a:noFill/>
          <a:ln w="12700">
            <a:solidFill>
              <a:srgbClr val="FF7D00"/>
            </a:solidFill>
            <a:round/>
            <a:headEnd/>
            <a:tailEnd/>
          </a:ln>
        </p:spPr>
        <p:txBody>
          <a:bodyPr wrap="none" anchor="ctr"/>
          <a:lstStyle/>
          <a:p>
            <a:endParaRPr lang="en-US"/>
          </a:p>
        </p:txBody>
      </p:sp>
      <p:sp>
        <p:nvSpPr>
          <p:cNvPr id="20856" name="Line 385"/>
          <p:cNvSpPr>
            <a:spLocks noChangeShapeType="1"/>
          </p:cNvSpPr>
          <p:nvPr/>
        </p:nvSpPr>
        <p:spPr bwMode="auto">
          <a:xfrm flipH="1" flipV="1">
            <a:off x="9017000" y="2698750"/>
            <a:ext cx="34925" cy="34925"/>
          </a:xfrm>
          <a:prstGeom prst="line">
            <a:avLst/>
          </a:prstGeom>
          <a:noFill/>
          <a:ln w="12700">
            <a:solidFill>
              <a:srgbClr val="FF7D00"/>
            </a:solidFill>
            <a:round/>
            <a:headEnd/>
            <a:tailEnd/>
          </a:ln>
        </p:spPr>
        <p:txBody>
          <a:bodyPr wrap="none" anchor="ctr"/>
          <a:lstStyle/>
          <a:p>
            <a:endParaRPr lang="en-US"/>
          </a:p>
        </p:txBody>
      </p:sp>
      <p:sp>
        <p:nvSpPr>
          <p:cNvPr id="20857" name="Line 386"/>
          <p:cNvSpPr>
            <a:spLocks noChangeShapeType="1"/>
          </p:cNvSpPr>
          <p:nvPr/>
        </p:nvSpPr>
        <p:spPr bwMode="auto">
          <a:xfrm flipH="1" flipV="1">
            <a:off x="8994775" y="2681288"/>
            <a:ext cx="34925" cy="30162"/>
          </a:xfrm>
          <a:prstGeom prst="line">
            <a:avLst/>
          </a:prstGeom>
          <a:noFill/>
          <a:ln w="12700">
            <a:solidFill>
              <a:srgbClr val="FF7D00"/>
            </a:solidFill>
            <a:round/>
            <a:headEnd/>
            <a:tailEnd/>
          </a:ln>
        </p:spPr>
        <p:txBody>
          <a:bodyPr wrap="none" anchor="ctr"/>
          <a:lstStyle/>
          <a:p>
            <a:endParaRPr lang="en-US"/>
          </a:p>
        </p:txBody>
      </p:sp>
      <p:sp>
        <p:nvSpPr>
          <p:cNvPr id="20858" name="Line 387"/>
          <p:cNvSpPr>
            <a:spLocks noChangeShapeType="1"/>
          </p:cNvSpPr>
          <p:nvPr/>
        </p:nvSpPr>
        <p:spPr bwMode="auto">
          <a:xfrm flipH="1">
            <a:off x="8974138" y="2693988"/>
            <a:ext cx="34925" cy="20637"/>
          </a:xfrm>
          <a:prstGeom prst="line">
            <a:avLst/>
          </a:prstGeom>
          <a:noFill/>
          <a:ln w="12700">
            <a:solidFill>
              <a:srgbClr val="FF7D00"/>
            </a:solidFill>
            <a:round/>
            <a:headEnd/>
            <a:tailEnd/>
          </a:ln>
        </p:spPr>
        <p:txBody>
          <a:bodyPr wrap="none" anchor="ctr"/>
          <a:lstStyle/>
          <a:p>
            <a:endParaRPr lang="en-US"/>
          </a:p>
        </p:txBody>
      </p:sp>
      <p:sp>
        <p:nvSpPr>
          <p:cNvPr id="20859" name="Line 388"/>
          <p:cNvSpPr>
            <a:spLocks noChangeShapeType="1"/>
          </p:cNvSpPr>
          <p:nvPr/>
        </p:nvSpPr>
        <p:spPr bwMode="auto">
          <a:xfrm flipH="1" flipV="1">
            <a:off x="8951913" y="2703513"/>
            <a:ext cx="34925" cy="22225"/>
          </a:xfrm>
          <a:prstGeom prst="line">
            <a:avLst/>
          </a:prstGeom>
          <a:noFill/>
          <a:ln w="12700">
            <a:solidFill>
              <a:srgbClr val="FF7D00"/>
            </a:solidFill>
            <a:round/>
            <a:headEnd/>
            <a:tailEnd/>
          </a:ln>
        </p:spPr>
        <p:txBody>
          <a:bodyPr wrap="none" anchor="ctr"/>
          <a:lstStyle/>
          <a:p>
            <a:endParaRPr lang="en-US"/>
          </a:p>
        </p:txBody>
      </p:sp>
      <p:sp>
        <p:nvSpPr>
          <p:cNvPr id="20860" name="Line 389"/>
          <p:cNvSpPr>
            <a:spLocks noChangeShapeType="1"/>
          </p:cNvSpPr>
          <p:nvPr/>
        </p:nvSpPr>
        <p:spPr bwMode="auto">
          <a:xfrm flipH="1" flipV="1">
            <a:off x="8929688" y="2647950"/>
            <a:ext cx="36512" cy="68263"/>
          </a:xfrm>
          <a:prstGeom prst="line">
            <a:avLst/>
          </a:prstGeom>
          <a:noFill/>
          <a:ln w="12700">
            <a:solidFill>
              <a:srgbClr val="FF7D00"/>
            </a:solidFill>
            <a:round/>
            <a:headEnd/>
            <a:tailEnd/>
          </a:ln>
        </p:spPr>
        <p:txBody>
          <a:bodyPr wrap="none" anchor="ctr"/>
          <a:lstStyle/>
          <a:p>
            <a:endParaRPr lang="en-US"/>
          </a:p>
        </p:txBody>
      </p:sp>
      <p:sp>
        <p:nvSpPr>
          <p:cNvPr id="20861" name="Line 390"/>
          <p:cNvSpPr>
            <a:spLocks noChangeShapeType="1"/>
          </p:cNvSpPr>
          <p:nvPr/>
        </p:nvSpPr>
        <p:spPr bwMode="auto">
          <a:xfrm flipH="1">
            <a:off x="8909050" y="2660650"/>
            <a:ext cx="33338" cy="50800"/>
          </a:xfrm>
          <a:prstGeom prst="line">
            <a:avLst/>
          </a:prstGeom>
          <a:noFill/>
          <a:ln w="12700">
            <a:solidFill>
              <a:srgbClr val="FF7D00"/>
            </a:solidFill>
            <a:round/>
            <a:headEnd/>
            <a:tailEnd/>
          </a:ln>
        </p:spPr>
        <p:txBody>
          <a:bodyPr wrap="none" anchor="ctr"/>
          <a:lstStyle/>
          <a:p>
            <a:endParaRPr lang="en-US"/>
          </a:p>
        </p:txBody>
      </p:sp>
      <p:sp>
        <p:nvSpPr>
          <p:cNvPr id="20862" name="Line 391"/>
          <p:cNvSpPr>
            <a:spLocks noChangeShapeType="1"/>
          </p:cNvSpPr>
          <p:nvPr/>
        </p:nvSpPr>
        <p:spPr bwMode="auto">
          <a:xfrm flipH="1">
            <a:off x="8886825" y="2717800"/>
            <a:ext cx="33338" cy="7938"/>
          </a:xfrm>
          <a:prstGeom prst="line">
            <a:avLst/>
          </a:prstGeom>
          <a:noFill/>
          <a:ln w="12700">
            <a:solidFill>
              <a:srgbClr val="FF7D00"/>
            </a:solidFill>
            <a:round/>
            <a:headEnd/>
            <a:tailEnd/>
          </a:ln>
        </p:spPr>
        <p:txBody>
          <a:bodyPr wrap="none" anchor="ctr"/>
          <a:lstStyle/>
          <a:p>
            <a:endParaRPr lang="en-US"/>
          </a:p>
        </p:txBody>
      </p:sp>
      <p:sp>
        <p:nvSpPr>
          <p:cNvPr id="20863" name="Line 392"/>
          <p:cNvSpPr>
            <a:spLocks noChangeShapeType="1"/>
          </p:cNvSpPr>
          <p:nvPr/>
        </p:nvSpPr>
        <p:spPr bwMode="auto">
          <a:xfrm flipH="1" flipV="1">
            <a:off x="8866188" y="2652713"/>
            <a:ext cx="33337" cy="79375"/>
          </a:xfrm>
          <a:prstGeom prst="line">
            <a:avLst/>
          </a:prstGeom>
          <a:noFill/>
          <a:ln w="12700">
            <a:solidFill>
              <a:srgbClr val="FF7D00"/>
            </a:solidFill>
            <a:round/>
            <a:headEnd/>
            <a:tailEnd/>
          </a:ln>
        </p:spPr>
        <p:txBody>
          <a:bodyPr wrap="none" anchor="ctr"/>
          <a:lstStyle/>
          <a:p>
            <a:endParaRPr lang="en-US"/>
          </a:p>
        </p:txBody>
      </p:sp>
      <p:sp>
        <p:nvSpPr>
          <p:cNvPr id="20864" name="Line 393"/>
          <p:cNvSpPr>
            <a:spLocks noChangeShapeType="1"/>
          </p:cNvSpPr>
          <p:nvPr/>
        </p:nvSpPr>
        <p:spPr bwMode="auto">
          <a:xfrm flipH="1">
            <a:off x="8843963" y="2665413"/>
            <a:ext cx="36512" cy="26987"/>
          </a:xfrm>
          <a:prstGeom prst="line">
            <a:avLst/>
          </a:prstGeom>
          <a:noFill/>
          <a:ln w="12700">
            <a:solidFill>
              <a:srgbClr val="FF7D00"/>
            </a:solidFill>
            <a:round/>
            <a:headEnd/>
            <a:tailEnd/>
          </a:ln>
        </p:spPr>
        <p:txBody>
          <a:bodyPr wrap="none" anchor="ctr"/>
          <a:lstStyle/>
          <a:p>
            <a:endParaRPr lang="en-US"/>
          </a:p>
        </p:txBody>
      </p:sp>
      <p:sp>
        <p:nvSpPr>
          <p:cNvPr id="20865" name="Line 394"/>
          <p:cNvSpPr>
            <a:spLocks noChangeShapeType="1"/>
          </p:cNvSpPr>
          <p:nvPr/>
        </p:nvSpPr>
        <p:spPr bwMode="auto">
          <a:xfrm flipH="1" flipV="1">
            <a:off x="8823325" y="2644775"/>
            <a:ext cx="33338" cy="60325"/>
          </a:xfrm>
          <a:prstGeom prst="line">
            <a:avLst/>
          </a:prstGeom>
          <a:noFill/>
          <a:ln w="12700">
            <a:solidFill>
              <a:srgbClr val="FF7D00"/>
            </a:solidFill>
            <a:round/>
            <a:headEnd/>
            <a:tailEnd/>
          </a:ln>
        </p:spPr>
        <p:txBody>
          <a:bodyPr wrap="none" anchor="ctr"/>
          <a:lstStyle/>
          <a:p>
            <a:endParaRPr lang="en-US"/>
          </a:p>
        </p:txBody>
      </p:sp>
      <p:sp>
        <p:nvSpPr>
          <p:cNvPr id="20866" name="Line 395"/>
          <p:cNvSpPr>
            <a:spLocks noChangeShapeType="1"/>
          </p:cNvSpPr>
          <p:nvPr/>
        </p:nvSpPr>
        <p:spPr bwMode="auto">
          <a:xfrm flipH="1">
            <a:off x="8801100" y="2657475"/>
            <a:ext cx="36513" cy="25400"/>
          </a:xfrm>
          <a:prstGeom prst="line">
            <a:avLst/>
          </a:prstGeom>
          <a:noFill/>
          <a:ln w="12700">
            <a:solidFill>
              <a:srgbClr val="FF7D00"/>
            </a:solidFill>
            <a:round/>
            <a:headEnd/>
            <a:tailEnd/>
          </a:ln>
        </p:spPr>
        <p:txBody>
          <a:bodyPr wrap="none" anchor="ctr"/>
          <a:lstStyle/>
          <a:p>
            <a:endParaRPr lang="en-US"/>
          </a:p>
        </p:txBody>
      </p:sp>
      <p:sp>
        <p:nvSpPr>
          <p:cNvPr id="20867" name="Line 396"/>
          <p:cNvSpPr>
            <a:spLocks noChangeShapeType="1"/>
          </p:cNvSpPr>
          <p:nvPr/>
        </p:nvSpPr>
        <p:spPr bwMode="auto">
          <a:xfrm flipH="1" flipV="1">
            <a:off x="8780463" y="2673350"/>
            <a:ext cx="33337" cy="22225"/>
          </a:xfrm>
          <a:prstGeom prst="line">
            <a:avLst/>
          </a:prstGeom>
          <a:noFill/>
          <a:ln w="12700">
            <a:solidFill>
              <a:srgbClr val="FF7D00"/>
            </a:solidFill>
            <a:round/>
            <a:headEnd/>
            <a:tailEnd/>
          </a:ln>
        </p:spPr>
        <p:txBody>
          <a:bodyPr wrap="none" anchor="ctr"/>
          <a:lstStyle/>
          <a:p>
            <a:endParaRPr lang="en-US"/>
          </a:p>
        </p:txBody>
      </p:sp>
      <p:sp>
        <p:nvSpPr>
          <p:cNvPr id="20868" name="Line 397"/>
          <p:cNvSpPr>
            <a:spLocks noChangeShapeType="1"/>
          </p:cNvSpPr>
          <p:nvPr/>
        </p:nvSpPr>
        <p:spPr bwMode="auto">
          <a:xfrm flipH="1" flipV="1">
            <a:off x="8759825" y="2643188"/>
            <a:ext cx="31750" cy="42862"/>
          </a:xfrm>
          <a:prstGeom prst="line">
            <a:avLst/>
          </a:prstGeom>
          <a:noFill/>
          <a:ln w="12700">
            <a:solidFill>
              <a:srgbClr val="FF7D00"/>
            </a:solidFill>
            <a:round/>
            <a:headEnd/>
            <a:tailEnd/>
          </a:ln>
        </p:spPr>
        <p:txBody>
          <a:bodyPr wrap="none" anchor="ctr"/>
          <a:lstStyle/>
          <a:p>
            <a:endParaRPr lang="en-US"/>
          </a:p>
        </p:txBody>
      </p:sp>
      <p:sp>
        <p:nvSpPr>
          <p:cNvPr id="20869" name="Line 398"/>
          <p:cNvSpPr>
            <a:spLocks noChangeShapeType="1"/>
          </p:cNvSpPr>
          <p:nvPr/>
        </p:nvSpPr>
        <p:spPr bwMode="auto">
          <a:xfrm flipH="1">
            <a:off x="8737600" y="2655888"/>
            <a:ext cx="34925" cy="19050"/>
          </a:xfrm>
          <a:prstGeom prst="line">
            <a:avLst/>
          </a:prstGeom>
          <a:noFill/>
          <a:ln w="12700">
            <a:solidFill>
              <a:srgbClr val="FF7D00"/>
            </a:solidFill>
            <a:round/>
            <a:headEnd/>
            <a:tailEnd/>
          </a:ln>
        </p:spPr>
        <p:txBody>
          <a:bodyPr wrap="none" anchor="ctr"/>
          <a:lstStyle/>
          <a:p>
            <a:endParaRPr lang="en-US"/>
          </a:p>
        </p:txBody>
      </p:sp>
      <p:sp>
        <p:nvSpPr>
          <p:cNvPr id="20870" name="Line 399"/>
          <p:cNvSpPr>
            <a:spLocks noChangeShapeType="1"/>
          </p:cNvSpPr>
          <p:nvPr/>
        </p:nvSpPr>
        <p:spPr bwMode="auto">
          <a:xfrm flipH="1" flipV="1">
            <a:off x="8713788" y="2652713"/>
            <a:ext cx="38100" cy="34925"/>
          </a:xfrm>
          <a:prstGeom prst="line">
            <a:avLst/>
          </a:prstGeom>
          <a:noFill/>
          <a:ln w="12700">
            <a:solidFill>
              <a:srgbClr val="FF7D00"/>
            </a:solidFill>
            <a:round/>
            <a:headEnd/>
            <a:tailEnd/>
          </a:ln>
        </p:spPr>
        <p:txBody>
          <a:bodyPr wrap="none" anchor="ctr"/>
          <a:lstStyle/>
          <a:p>
            <a:endParaRPr lang="en-US"/>
          </a:p>
        </p:txBody>
      </p:sp>
      <p:sp>
        <p:nvSpPr>
          <p:cNvPr id="20871" name="Line 400"/>
          <p:cNvSpPr>
            <a:spLocks noChangeShapeType="1"/>
          </p:cNvSpPr>
          <p:nvPr/>
        </p:nvSpPr>
        <p:spPr bwMode="auto">
          <a:xfrm flipH="1">
            <a:off x="8691563" y="2665413"/>
            <a:ext cx="34925" cy="23812"/>
          </a:xfrm>
          <a:prstGeom prst="line">
            <a:avLst/>
          </a:prstGeom>
          <a:noFill/>
          <a:ln w="12700">
            <a:solidFill>
              <a:srgbClr val="FF7D00"/>
            </a:solidFill>
            <a:round/>
            <a:headEnd/>
            <a:tailEnd/>
          </a:ln>
        </p:spPr>
        <p:txBody>
          <a:bodyPr wrap="none" anchor="ctr"/>
          <a:lstStyle/>
          <a:p>
            <a:endParaRPr lang="en-US"/>
          </a:p>
        </p:txBody>
      </p:sp>
      <p:sp>
        <p:nvSpPr>
          <p:cNvPr id="20872" name="Line 401"/>
          <p:cNvSpPr>
            <a:spLocks noChangeShapeType="1"/>
          </p:cNvSpPr>
          <p:nvPr/>
        </p:nvSpPr>
        <p:spPr bwMode="auto">
          <a:xfrm flipH="1" flipV="1">
            <a:off x="8672513" y="2682875"/>
            <a:ext cx="31750" cy="19050"/>
          </a:xfrm>
          <a:prstGeom prst="line">
            <a:avLst/>
          </a:prstGeom>
          <a:noFill/>
          <a:ln w="12700">
            <a:solidFill>
              <a:srgbClr val="FF7D00"/>
            </a:solidFill>
            <a:round/>
            <a:headEnd/>
            <a:tailEnd/>
          </a:ln>
        </p:spPr>
        <p:txBody>
          <a:bodyPr wrap="none" anchor="ctr"/>
          <a:lstStyle/>
          <a:p>
            <a:endParaRPr lang="en-US"/>
          </a:p>
        </p:txBody>
      </p:sp>
      <p:sp>
        <p:nvSpPr>
          <p:cNvPr id="20873" name="Line 402"/>
          <p:cNvSpPr>
            <a:spLocks noChangeShapeType="1"/>
          </p:cNvSpPr>
          <p:nvPr/>
        </p:nvSpPr>
        <p:spPr bwMode="auto">
          <a:xfrm flipH="1" flipV="1">
            <a:off x="8651875" y="2667000"/>
            <a:ext cx="33338" cy="28575"/>
          </a:xfrm>
          <a:prstGeom prst="line">
            <a:avLst/>
          </a:prstGeom>
          <a:noFill/>
          <a:ln w="12700">
            <a:solidFill>
              <a:srgbClr val="FF7D00"/>
            </a:solidFill>
            <a:round/>
            <a:headEnd/>
            <a:tailEnd/>
          </a:ln>
        </p:spPr>
        <p:txBody>
          <a:bodyPr wrap="none" anchor="ctr"/>
          <a:lstStyle/>
          <a:p>
            <a:endParaRPr lang="en-US"/>
          </a:p>
        </p:txBody>
      </p:sp>
      <p:sp>
        <p:nvSpPr>
          <p:cNvPr id="20874" name="Line 403"/>
          <p:cNvSpPr>
            <a:spLocks noChangeShapeType="1"/>
          </p:cNvSpPr>
          <p:nvPr/>
        </p:nvSpPr>
        <p:spPr bwMode="auto">
          <a:xfrm flipH="1">
            <a:off x="8628063" y="2673350"/>
            <a:ext cx="34925" cy="9525"/>
          </a:xfrm>
          <a:prstGeom prst="line">
            <a:avLst/>
          </a:prstGeom>
          <a:noFill/>
          <a:ln w="12700">
            <a:solidFill>
              <a:srgbClr val="FF7D00"/>
            </a:solidFill>
            <a:round/>
            <a:headEnd/>
            <a:tailEnd/>
          </a:ln>
        </p:spPr>
        <p:txBody>
          <a:bodyPr wrap="none" anchor="ctr"/>
          <a:lstStyle/>
          <a:p>
            <a:endParaRPr lang="en-US"/>
          </a:p>
        </p:txBody>
      </p:sp>
      <p:sp>
        <p:nvSpPr>
          <p:cNvPr id="20875" name="Line 404"/>
          <p:cNvSpPr>
            <a:spLocks noChangeShapeType="1"/>
          </p:cNvSpPr>
          <p:nvPr/>
        </p:nvSpPr>
        <p:spPr bwMode="auto">
          <a:xfrm flipH="1" flipV="1">
            <a:off x="8604250" y="2665413"/>
            <a:ext cx="36513" cy="23812"/>
          </a:xfrm>
          <a:prstGeom prst="line">
            <a:avLst/>
          </a:prstGeom>
          <a:noFill/>
          <a:ln w="12700">
            <a:solidFill>
              <a:srgbClr val="FF7D00"/>
            </a:solidFill>
            <a:round/>
            <a:headEnd/>
            <a:tailEnd/>
          </a:ln>
        </p:spPr>
        <p:txBody>
          <a:bodyPr wrap="none" anchor="ctr"/>
          <a:lstStyle/>
          <a:p>
            <a:endParaRPr lang="en-US"/>
          </a:p>
        </p:txBody>
      </p:sp>
      <p:sp>
        <p:nvSpPr>
          <p:cNvPr id="20876" name="Line 405"/>
          <p:cNvSpPr>
            <a:spLocks noChangeShapeType="1"/>
          </p:cNvSpPr>
          <p:nvPr/>
        </p:nvSpPr>
        <p:spPr bwMode="auto">
          <a:xfrm flipH="1" flipV="1">
            <a:off x="8582025" y="2651125"/>
            <a:ext cx="34925" cy="26988"/>
          </a:xfrm>
          <a:prstGeom prst="line">
            <a:avLst/>
          </a:prstGeom>
          <a:noFill/>
          <a:ln w="12700">
            <a:solidFill>
              <a:srgbClr val="FF7D00"/>
            </a:solidFill>
            <a:round/>
            <a:headEnd/>
            <a:tailEnd/>
          </a:ln>
        </p:spPr>
        <p:txBody>
          <a:bodyPr wrap="none" anchor="ctr"/>
          <a:lstStyle/>
          <a:p>
            <a:endParaRPr lang="en-US"/>
          </a:p>
        </p:txBody>
      </p:sp>
      <p:sp>
        <p:nvSpPr>
          <p:cNvPr id="20877" name="Line 406"/>
          <p:cNvSpPr>
            <a:spLocks noChangeShapeType="1"/>
          </p:cNvSpPr>
          <p:nvPr/>
        </p:nvSpPr>
        <p:spPr bwMode="auto">
          <a:xfrm flipH="1">
            <a:off x="8561388" y="2657475"/>
            <a:ext cx="33337" cy="6350"/>
          </a:xfrm>
          <a:prstGeom prst="line">
            <a:avLst/>
          </a:prstGeom>
          <a:noFill/>
          <a:ln w="12700">
            <a:solidFill>
              <a:srgbClr val="FF7D00"/>
            </a:solidFill>
            <a:round/>
            <a:headEnd/>
            <a:tailEnd/>
          </a:ln>
        </p:spPr>
        <p:txBody>
          <a:bodyPr wrap="none" anchor="ctr"/>
          <a:lstStyle/>
          <a:p>
            <a:endParaRPr lang="en-US"/>
          </a:p>
        </p:txBody>
      </p:sp>
      <p:sp>
        <p:nvSpPr>
          <p:cNvPr id="20878" name="Line 407"/>
          <p:cNvSpPr>
            <a:spLocks noChangeShapeType="1"/>
          </p:cNvSpPr>
          <p:nvPr/>
        </p:nvSpPr>
        <p:spPr bwMode="auto">
          <a:xfrm flipH="1" flipV="1">
            <a:off x="8539163" y="2655888"/>
            <a:ext cx="34925" cy="14287"/>
          </a:xfrm>
          <a:prstGeom prst="line">
            <a:avLst/>
          </a:prstGeom>
          <a:noFill/>
          <a:ln w="12700">
            <a:solidFill>
              <a:srgbClr val="FF7D00"/>
            </a:solidFill>
            <a:round/>
            <a:headEnd/>
            <a:tailEnd/>
          </a:ln>
        </p:spPr>
        <p:txBody>
          <a:bodyPr wrap="none" anchor="ctr"/>
          <a:lstStyle/>
          <a:p>
            <a:endParaRPr lang="en-US"/>
          </a:p>
        </p:txBody>
      </p:sp>
      <p:sp>
        <p:nvSpPr>
          <p:cNvPr id="20879" name="Line 408"/>
          <p:cNvSpPr>
            <a:spLocks noChangeShapeType="1"/>
          </p:cNvSpPr>
          <p:nvPr/>
        </p:nvSpPr>
        <p:spPr bwMode="auto">
          <a:xfrm flipH="1" flipV="1">
            <a:off x="8516938" y="2619375"/>
            <a:ext cx="34925" cy="49213"/>
          </a:xfrm>
          <a:prstGeom prst="line">
            <a:avLst/>
          </a:prstGeom>
          <a:noFill/>
          <a:ln w="12700">
            <a:solidFill>
              <a:srgbClr val="FF7D00"/>
            </a:solidFill>
            <a:round/>
            <a:headEnd/>
            <a:tailEnd/>
          </a:ln>
        </p:spPr>
        <p:txBody>
          <a:bodyPr wrap="none" anchor="ctr"/>
          <a:lstStyle/>
          <a:p>
            <a:endParaRPr lang="en-US"/>
          </a:p>
        </p:txBody>
      </p:sp>
      <p:sp>
        <p:nvSpPr>
          <p:cNvPr id="20880" name="Line 409"/>
          <p:cNvSpPr>
            <a:spLocks noChangeShapeType="1"/>
          </p:cNvSpPr>
          <p:nvPr/>
        </p:nvSpPr>
        <p:spPr bwMode="auto">
          <a:xfrm flipH="1">
            <a:off x="8494713" y="2632075"/>
            <a:ext cx="34925" cy="15875"/>
          </a:xfrm>
          <a:prstGeom prst="line">
            <a:avLst/>
          </a:prstGeom>
          <a:noFill/>
          <a:ln w="12700">
            <a:solidFill>
              <a:srgbClr val="FF7D00"/>
            </a:solidFill>
            <a:round/>
            <a:headEnd/>
            <a:tailEnd/>
          </a:ln>
        </p:spPr>
        <p:txBody>
          <a:bodyPr wrap="none" anchor="ctr"/>
          <a:lstStyle/>
          <a:p>
            <a:endParaRPr lang="en-US"/>
          </a:p>
        </p:txBody>
      </p:sp>
      <p:sp>
        <p:nvSpPr>
          <p:cNvPr id="20881" name="Line 410"/>
          <p:cNvSpPr>
            <a:spLocks noChangeShapeType="1"/>
          </p:cNvSpPr>
          <p:nvPr/>
        </p:nvSpPr>
        <p:spPr bwMode="auto">
          <a:xfrm flipH="1" flipV="1">
            <a:off x="8475663" y="2620963"/>
            <a:ext cx="33337" cy="39687"/>
          </a:xfrm>
          <a:prstGeom prst="line">
            <a:avLst/>
          </a:prstGeom>
          <a:noFill/>
          <a:ln w="12700">
            <a:solidFill>
              <a:srgbClr val="FF7D00"/>
            </a:solidFill>
            <a:round/>
            <a:headEnd/>
            <a:tailEnd/>
          </a:ln>
        </p:spPr>
        <p:txBody>
          <a:bodyPr wrap="none" anchor="ctr"/>
          <a:lstStyle/>
          <a:p>
            <a:endParaRPr lang="en-US"/>
          </a:p>
        </p:txBody>
      </p:sp>
      <p:sp>
        <p:nvSpPr>
          <p:cNvPr id="20882" name="Line 411"/>
          <p:cNvSpPr>
            <a:spLocks noChangeShapeType="1"/>
          </p:cNvSpPr>
          <p:nvPr/>
        </p:nvSpPr>
        <p:spPr bwMode="auto">
          <a:xfrm flipH="1" flipV="1">
            <a:off x="8453438" y="2592388"/>
            <a:ext cx="34925" cy="41275"/>
          </a:xfrm>
          <a:prstGeom prst="line">
            <a:avLst/>
          </a:prstGeom>
          <a:noFill/>
          <a:ln w="12700">
            <a:solidFill>
              <a:srgbClr val="FF7D00"/>
            </a:solidFill>
            <a:round/>
            <a:headEnd/>
            <a:tailEnd/>
          </a:ln>
        </p:spPr>
        <p:txBody>
          <a:bodyPr wrap="none" anchor="ctr"/>
          <a:lstStyle/>
          <a:p>
            <a:endParaRPr lang="en-US"/>
          </a:p>
        </p:txBody>
      </p:sp>
      <p:sp>
        <p:nvSpPr>
          <p:cNvPr id="20883" name="Line 412"/>
          <p:cNvSpPr>
            <a:spLocks noChangeShapeType="1"/>
          </p:cNvSpPr>
          <p:nvPr/>
        </p:nvSpPr>
        <p:spPr bwMode="auto">
          <a:xfrm flipH="1">
            <a:off x="8431213" y="2605088"/>
            <a:ext cx="34925" cy="26987"/>
          </a:xfrm>
          <a:prstGeom prst="line">
            <a:avLst/>
          </a:prstGeom>
          <a:noFill/>
          <a:ln w="12700">
            <a:solidFill>
              <a:srgbClr val="FF7D00"/>
            </a:solidFill>
            <a:round/>
            <a:headEnd/>
            <a:tailEnd/>
          </a:ln>
        </p:spPr>
        <p:txBody>
          <a:bodyPr wrap="none" anchor="ctr"/>
          <a:lstStyle/>
          <a:p>
            <a:endParaRPr lang="en-US"/>
          </a:p>
        </p:txBody>
      </p:sp>
      <p:sp>
        <p:nvSpPr>
          <p:cNvPr id="20884" name="Line 413"/>
          <p:cNvSpPr>
            <a:spLocks noChangeShapeType="1"/>
          </p:cNvSpPr>
          <p:nvPr/>
        </p:nvSpPr>
        <p:spPr bwMode="auto">
          <a:xfrm flipH="1">
            <a:off x="8410575" y="2644775"/>
            <a:ext cx="33338" cy="3175"/>
          </a:xfrm>
          <a:prstGeom prst="line">
            <a:avLst/>
          </a:prstGeom>
          <a:noFill/>
          <a:ln w="12700">
            <a:solidFill>
              <a:srgbClr val="FF7D00"/>
            </a:solidFill>
            <a:round/>
            <a:headEnd/>
            <a:tailEnd/>
          </a:ln>
        </p:spPr>
        <p:txBody>
          <a:bodyPr wrap="none" anchor="ctr"/>
          <a:lstStyle/>
          <a:p>
            <a:endParaRPr lang="en-US"/>
          </a:p>
        </p:txBody>
      </p:sp>
      <p:sp>
        <p:nvSpPr>
          <p:cNvPr id="20885" name="Line 414"/>
          <p:cNvSpPr>
            <a:spLocks noChangeShapeType="1"/>
          </p:cNvSpPr>
          <p:nvPr/>
        </p:nvSpPr>
        <p:spPr bwMode="auto">
          <a:xfrm flipH="1">
            <a:off x="8388350" y="2660650"/>
            <a:ext cx="34925" cy="7938"/>
          </a:xfrm>
          <a:prstGeom prst="line">
            <a:avLst/>
          </a:prstGeom>
          <a:noFill/>
          <a:ln w="12700">
            <a:solidFill>
              <a:srgbClr val="FF7D00"/>
            </a:solidFill>
            <a:round/>
            <a:headEnd/>
            <a:tailEnd/>
          </a:ln>
        </p:spPr>
        <p:txBody>
          <a:bodyPr wrap="none" anchor="ctr"/>
          <a:lstStyle/>
          <a:p>
            <a:endParaRPr lang="en-US"/>
          </a:p>
        </p:txBody>
      </p:sp>
      <p:sp>
        <p:nvSpPr>
          <p:cNvPr id="20886" name="Line 415"/>
          <p:cNvSpPr>
            <a:spLocks noChangeShapeType="1"/>
          </p:cNvSpPr>
          <p:nvPr/>
        </p:nvSpPr>
        <p:spPr bwMode="auto">
          <a:xfrm flipH="1">
            <a:off x="8367713" y="2681288"/>
            <a:ext cx="33337" cy="47625"/>
          </a:xfrm>
          <a:prstGeom prst="line">
            <a:avLst/>
          </a:prstGeom>
          <a:noFill/>
          <a:ln w="12700">
            <a:solidFill>
              <a:srgbClr val="FF7D00"/>
            </a:solidFill>
            <a:round/>
            <a:headEnd/>
            <a:tailEnd/>
          </a:ln>
        </p:spPr>
        <p:txBody>
          <a:bodyPr wrap="none" anchor="ctr"/>
          <a:lstStyle/>
          <a:p>
            <a:endParaRPr lang="en-US"/>
          </a:p>
        </p:txBody>
      </p:sp>
      <p:sp>
        <p:nvSpPr>
          <p:cNvPr id="20887" name="Line 416"/>
          <p:cNvSpPr>
            <a:spLocks noChangeShapeType="1"/>
          </p:cNvSpPr>
          <p:nvPr/>
        </p:nvSpPr>
        <p:spPr bwMode="auto">
          <a:xfrm flipH="1">
            <a:off x="8347075" y="2741613"/>
            <a:ext cx="33338" cy="42862"/>
          </a:xfrm>
          <a:prstGeom prst="line">
            <a:avLst/>
          </a:prstGeom>
          <a:noFill/>
          <a:ln w="12700">
            <a:solidFill>
              <a:srgbClr val="FF7D00"/>
            </a:solidFill>
            <a:round/>
            <a:headEnd/>
            <a:tailEnd/>
          </a:ln>
        </p:spPr>
        <p:txBody>
          <a:bodyPr wrap="none" anchor="ctr"/>
          <a:lstStyle/>
          <a:p>
            <a:endParaRPr lang="en-US"/>
          </a:p>
        </p:txBody>
      </p:sp>
      <p:sp>
        <p:nvSpPr>
          <p:cNvPr id="20888" name="Line 417"/>
          <p:cNvSpPr>
            <a:spLocks noChangeShapeType="1"/>
          </p:cNvSpPr>
          <p:nvPr/>
        </p:nvSpPr>
        <p:spPr bwMode="auto">
          <a:xfrm flipH="1">
            <a:off x="8323263" y="2797175"/>
            <a:ext cx="36512" cy="157163"/>
          </a:xfrm>
          <a:prstGeom prst="line">
            <a:avLst/>
          </a:prstGeom>
          <a:noFill/>
          <a:ln w="12700">
            <a:solidFill>
              <a:srgbClr val="FF7D00"/>
            </a:solidFill>
            <a:round/>
            <a:headEnd/>
            <a:tailEnd/>
          </a:ln>
        </p:spPr>
        <p:txBody>
          <a:bodyPr wrap="none" anchor="ctr"/>
          <a:lstStyle/>
          <a:p>
            <a:endParaRPr lang="en-US"/>
          </a:p>
        </p:txBody>
      </p:sp>
      <p:sp>
        <p:nvSpPr>
          <p:cNvPr id="20889" name="Line 418"/>
          <p:cNvSpPr>
            <a:spLocks noChangeShapeType="1"/>
          </p:cNvSpPr>
          <p:nvPr/>
        </p:nvSpPr>
        <p:spPr bwMode="auto">
          <a:xfrm flipH="1">
            <a:off x="8301038" y="2967038"/>
            <a:ext cx="36512" cy="379412"/>
          </a:xfrm>
          <a:prstGeom prst="line">
            <a:avLst/>
          </a:prstGeom>
          <a:noFill/>
          <a:ln w="12700">
            <a:solidFill>
              <a:srgbClr val="FF7D00"/>
            </a:solidFill>
            <a:round/>
            <a:headEnd/>
            <a:tailEnd/>
          </a:ln>
        </p:spPr>
        <p:txBody>
          <a:bodyPr wrap="none" anchor="ctr"/>
          <a:lstStyle/>
          <a:p>
            <a:endParaRPr lang="en-US"/>
          </a:p>
        </p:txBody>
      </p:sp>
      <p:sp>
        <p:nvSpPr>
          <p:cNvPr id="20890" name="Line 419"/>
          <p:cNvSpPr>
            <a:spLocks noChangeShapeType="1"/>
          </p:cNvSpPr>
          <p:nvPr/>
        </p:nvSpPr>
        <p:spPr bwMode="auto">
          <a:xfrm flipH="1">
            <a:off x="8280400" y="3359150"/>
            <a:ext cx="33338" cy="282575"/>
          </a:xfrm>
          <a:prstGeom prst="line">
            <a:avLst/>
          </a:prstGeom>
          <a:noFill/>
          <a:ln w="12700">
            <a:solidFill>
              <a:srgbClr val="FF7D00"/>
            </a:solidFill>
            <a:round/>
            <a:headEnd/>
            <a:tailEnd/>
          </a:ln>
        </p:spPr>
        <p:txBody>
          <a:bodyPr wrap="none" anchor="ctr"/>
          <a:lstStyle/>
          <a:p>
            <a:endParaRPr lang="en-US"/>
          </a:p>
        </p:txBody>
      </p:sp>
      <p:sp>
        <p:nvSpPr>
          <p:cNvPr id="20891" name="Line 420"/>
          <p:cNvSpPr>
            <a:spLocks noChangeShapeType="1"/>
          </p:cNvSpPr>
          <p:nvPr/>
        </p:nvSpPr>
        <p:spPr bwMode="auto">
          <a:xfrm flipH="1">
            <a:off x="8259763" y="3654425"/>
            <a:ext cx="34925" cy="3175"/>
          </a:xfrm>
          <a:prstGeom prst="line">
            <a:avLst/>
          </a:prstGeom>
          <a:noFill/>
          <a:ln w="12700">
            <a:solidFill>
              <a:srgbClr val="FF7D00"/>
            </a:solidFill>
            <a:round/>
            <a:headEnd/>
            <a:tailEnd/>
          </a:ln>
        </p:spPr>
        <p:txBody>
          <a:bodyPr wrap="none" anchor="ctr"/>
          <a:lstStyle/>
          <a:p>
            <a:endParaRPr lang="en-US"/>
          </a:p>
        </p:txBody>
      </p:sp>
      <p:sp>
        <p:nvSpPr>
          <p:cNvPr id="20892" name="Line 421"/>
          <p:cNvSpPr>
            <a:spLocks noChangeShapeType="1"/>
          </p:cNvSpPr>
          <p:nvPr/>
        </p:nvSpPr>
        <p:spPr bwMode="auto">
          <a:xfrm flipH="1" flipV="1">
            <a:off x="8237538" y="3649663"/>
            <a:ext cx="34925" cy="20637"/>
          </a:xfrm>
          <a:prstGeom prst="line">
            <a:avLst/>
          </a:prstGeom>
          <a:noFill/>
          <a:ln w="12700">
            <a:solidFill>
              <a:srgbClr val="FF7D00"/>
            </a:solidFill>
            <a:round/>
            <a:headEnd/>
            <a:tailEnd/>
          </a:ln>
        </p:spPr>
        <p:txBody>
          <a:bodyPr wrap="none" anchor="ctr"/>
          <a:lstStyle/>
          <a:p>
            <a:endParaRPr lang="en-US"/>
          </a:p>
        </p:txBody>
      </p:sp>
      <p:sp>
        <p:nvSpPr>
          <p:cNvPr id="20893" name="Line 422"/>
          <p:cNvSpPr>
            <a:spLocks noChangeShapeType="1"/>
          </p:cNvSpPr>
          <p:nvPr/>
        </p:nvSpPr>
        <p:spPr bwMode="auto">
          <a:xfrm flipH="1">
            <a:off x="8215313" y="3656013"/>
            <a:ext cx="36512" cy="6350"/>
          </a:xfrm>
          <a:prstGeom prst="line">
            <a:avLst/>
          </a:prstGeom>
          <a:noFill/>
          <a:ln w="12700">
            <a:solidFill>
              <a:srgbClr val="FF7D00"/>
            </a:solidFill>
            <a:round/>
            <a:headEnd/>
            <a:tailEnd/>
          </a:ln>
        </p:spPr>
        <p:txBody>
          <a:bodyPr wrap="none" anchor="ctr"/>
          <a:lstStyle/>
          <a:p>
            <a:endParaRPr lang="en-US"/>
          </a:p>
        </p:txBody>
      </p:sp>
      <p:sp>
        <p:nvSpPr>
          <p:cNvPr id="20894" name="Line 423"/>
          <p:cNvSpPr>
            <a:spLocks noChangeShapeType="1"/>
          </p:cNvSpPr>
          <p:nvPr/>
        </p:nvSpPr>
        <p:spPr bwMode="auto">
          <a:xfrm flipH="1" flipV="1">
            <a:off x="8194675" y="3641725"/>
            <a:ext cx="33338" cy="26988"/>
          </a:xfrm>
          <a:prstGeom prst="line">
            <a:avLst/>
          </a:prstGeom>
          <a:noFill/>
          <a:ln w="12700">
            <a:solidFill>
              <a:srgbClr val="FF7D00"/>
            </a:solidFill>
            <a:round/>
            <a:headEnd/>
            <a:tailEnd/>
          </a:ln>
        </p:spPr>
        <p:txBody>
          <a:bodyPr wrap="none" anchor="ctr"/>
          <a:lstStyle/>
          <a:p>
            <a:endParaRPr lang="en-US"/>
          </a:p>
        </p:txBody>
      </p:sp>
      <p:sp>
        <p:nvSpPr>
          <p:cNvPr id="20895" name="Line 424"/>
          <p:cNvSpPr>
            <a:spLocks noChangeShapeType="1"/>
          </p:cNvSpPr>
          <p:nvPr/>
        </p:nvSpPr>
        <p:spPr bwMode="auto">
          <a:xfrm flipH="1">
            <a:off x="8169275" y="3648075"/>
            <a:ext cx="36513" cy="7938"/>
          </a:xfrm>
          <a:prstGeom prst="line">
            <a:avLst/>
          </a:prstGeom>
          <a:noFill/>
          <a:ln w="12700">
            <a:solidFill>
              <a:srgbClr val="FF7D00"/>
            </a:solidFill>
            <a:round/>
            <a:headEnd/>
            <a:tailEnd/>
          </a:ln>
        </p:spPr>
        <p:txBody>
          <a:bodyPr wrap="none" anchor="ctr"/>
          <a:lstStyle/>
          <a:p>
            <a:endParaRPr lang="en-US"/>
          </a:p>
        </p:txBody>
      </p:sp>
      <p:sp>
        <p:nvSpPr>
          <p:cNvPr id="20896" name="Line 425"/>
          <p:cNvSpPr>
            <a:spLocks noChangeShapeType="1"/>
          </p:cNvSpPr>
          <p:nvPr/>
        </p:nvSpPr>
        <p:spPr bwMode="auto">
          <a:xfrm flipH="1" flipV="1">
            <a:off x="8148638" y="3648075"/>
            <a:ext cx="33337" cy="14288"/>
          </a:xfrm>
          <a:prstGeom prst="line">
            <a:avLst/>
          </a:prstGeom>
          <a:noFill/>
          <a:ln w="12700">
            <a:solidFill>
              <a:srgbClr val="FF7D00"/>
            </a:solidFill>
            <a:round/>
            <a:headEnd/>
            <a:tailEnd/>
          </a:ln>
        </p:spPr>
        <p:txBody>
          <a:bodyPr wrap="none" anchor="ctr"/>
          <a:lstStyle/>
          <a:p>
            <a:endParaRPr lang="en-US"/>
          </a:p>
        </p:txBody>
      </p:sp>
      <p:sp>
        <p:nvSpPr>
          <p:cNvPr id="20897" name="Line 426"/>
          <p:cNvSpPr>
            <a:spLocks noChangeShapeType="1"/>
          </p:cNvSpPr>
          <p:nvPr/>
        </p:nvSpPr>
        <p:spPr bwMode="auto">
          <a:xfrm flipH="1">
            <a:off x="8126413" y="3660775"/>
            <a:ext cx="34925" cy="3175"/>
          </a:xfrm>
          <a:prstGeom prst="line">
            <a:avLst/>
          </a:prstGeom>
          <a:noFill/>
          <a:ln w="12700">
            <a:solidFill>
              <a:srgbClr val="FF7D00"/>
            </a:solidFill>
            <a:round/>
            <a:headEnd/>
            <a:tailEnd/>
          </a:ln>
        </p:spPr>
        <p:txBody>
          <a:bodyPr wrap="none" anchor="ctr"/>
          <a:lstStyle/>
          <a:p>
            <a:endParaRPr lang="en-US"/>
          </a:p>
        </p:txBody>
      </p:sp>
      <p:sp>
        <p:nvSpPr>
          <p:cNvPr id="20898" name="Line 427"/>
          <p:cNvSpPr>
            <a:spLocks noChangeShapeType="1"/>
          </p:cNvSpPr>
          <p:nvPr/>
        </p:nvSpPr>
        <p:spPr bwMode="auto">
          <a:xfrm flipH="1" flipV="1">
            <a:off x="8105775" y="3657600"/>
            <a:ext cx="33338" cy="19050"/>
          </a:xfrm>
          <a:prstGeom prst="line">
            <a:avLst/>
          </a:prstGeom>
          <a:noFill/>
          <a:ln w="12700">
            <a:solidFill>
              <a:srgbClr val="FF7D00"/>
            </a:solidFill>
            <a:round/>
            <a:headEnd/>
            <a:tailEnd/>
          </a:ln>
        </p:spPr>
        <p:txBody>
          <a:bodyPr wrap="none" anchor="ctr"/>
          <a:lstStyle/>
          <a:p>
            <a:endParaRPr lang="en-US"/>
          </a:p>
        </p:txBody>
      </p:sp>
      <p:sp>
        <p:nvSpPr>
          <p:cNvPr id="20899" name="Line 428"/>
          <p:cNvSpPr>
            <a:spLocks noChangeShapeType="1"/>
          </p:cNvSpPr>
          <p:nvPr/>
        </p:nvSpPr>
        <p:spPr bwMode="auto">
          <a:xfrm flipH="1" flipV="1">
            <a:off x="8085138" y="3643313"/>
            <a:ext cx="33337" cy="26987"/>
          </a:xfrm>
          <a:prstGeom prst="line">
            <a:avLst/>
          </a:prstGeom>
          <a:noFill/>
          <a:ln w="12700">
            <a:solidFill>
              <a:srgbClr val="FF7D00"/>
            </a:solidFill>
            <a:round/>
            <a:headEnd/>
            <a:tailEnd/>
          </a:ln>
        </p:spPr>
        <p:txBody>
          <a:bodyPr wrap="none" anchor="ctr"/>
          <a:lstStyle/>
          <a:p>
            <a:endParaRPr lang="en-US"/>
          </a:p>
        </p:txBody>
      </p:sp>
      <p:sp>
        <p:nvSpPr>
          <p:cNvPr id="20900" name="Line 429"/>
          <p:cNvSpPr>
            <a:spLocks noChangeShapeType="1"/>
          </p:cNvSpPr>
          <p:nvPr/>
        </p:nvSpPr>
        <p:spPr bwMode="auto">
          <a:xfrm flipH="1" flipV="1">
            <a:off x="8062913" y="3641725"/>
            <a:ext cx="34925" cy="14288"/>
          </a:xfrm>
          <a:prstGeom prst="line">
            <a:avLst/>
          </a:prstGeom>
          <a:noFill/>
          <a:ln w="12700">
            <a:solidFill>
              <a:srgbClr val="FF7D00"/>
            </a:solidFill>
            <a:round/>
            <a:headEnd/>
            <a:tailEnd/>
          </a:ln>
        </p:spPr>
        <p:txBody>
          <a:bodyPr wrap="none" anchor="ctr"/>
          <a:lstStyle/>
          <a:p>
            <a:endParaRPr lang="en-US"/>
          </a:p>
        </p:txBody>
      </p:sp>
      <p:sp>
        <p:nvSpPr>
          <p:cNvPr id="20901" name="Line 430"/>
          <p:cNvSpPr>
            <a:spLocks noChangeShapeType="1"/>
          </p:cNvSpPr>
          <p:nvPr/>
        </p:nvSpPr>
        <p:spPr bwMode="auto">
          <a:xfrm flipH="1">
            <a:off x="8040688" y="3648075"/>
            <a:ext cx="34925" cy="6350"/>
          </a:xfrm>
          <a:prstGeom prst="line">
            <a:avLst/>
          </a:prstGeom>
          <a:noFill/>
          <a:ln w="12700">
            <a:solidFill>
              <a:srgbClr val="FF7D00"/>
            </a:solidFill>
            <a:round/>
            <a:headEnd/>
            <a:tailEnd/>
          </a:ln>
        </p:spPr>
        <p:txBody>
          <a:bodyPr wrap="none" anchor="ctr"/>
          <a:lstStyle/>
          <a:p>
            <a:endParaRPr lang="en-US"/>
          </a:p>
        </p:txBody>
      </p:sp>
      <p:sp>
        <p:nvSpPr>
          <p:cNvPr id="20902" name="Line 431"/>
          <p:cNvSpPr>
            <a:spLocks noChangeShapeType="1"/>
          </p:cNvSpPr>
          <p:nvPr/>
        </p:nvSpPr>
        <p:spPr bwMode="auto">
          <a:xfrm flipH="1">
            <a:off x="8018463" y="3654425"/>
            <a:ext cx="34925" cy="1588"/>
          </a:xfrm>
          <a:prstGeom prst="line">
            <a:avLst/>
          </a:prstGeom>
          <a:noFill/>
          <a:ln w="12700">
            <a:solidFill>
              <a:srgbClr val="FF7D00"/>
            </a:solidFill>
            <a:round/>
            <a:headEnd/>
            <a:tailEnd/>
          </a:ln>
        </p:spPr>
        <p:txBody>
          <a:bodyPr wrap="none" anchor="ctr"/>
          <a:lstStyle/>
          <a:p>
            <a:endParaRPr lang="en-US"/>
          </a:p>
        </p:txBody>
      </p:sp>
      <p:sp>
        <p:nvSpPr>
          <p:cNvPr id="20903" name="Line 432"/>
          <p:cNvSpPr>
            <a:spLocks noChangeShapeType="1"/>
          </p:cNvSpPr>
          <p:nvPr/>
        </p:nvSpPr>
        <p:spPr bwMode="auto">
          <a:xfrm flipH="1">
            <a:off x="7999413" y="3656013"/>
            <a:ext cx="31750" cy="6350"/>
          </a:xfrm>
          <a:prstGeom prst="line">
            <a:avLst/>
          </a:prstGeom>
          <a:noFill/>
          <a:ln w="12700">
            <a:solidFill>
              <a:srgbClr val="FF7D00"/>
            </a:solidFill>
            <a:round/>
            <a:headEnd/>
            <a:tailEnd/>
          </a:ln>
        </p:spPr>
        <p:txBody>
          <a:bodyPr wrap="none" anchor="ctr"/>
          <a:lstStyle/>
          <a:p>
            <a:endParaRPr lang="en-US"/>
          </a:p>
        </p:txBody>
      </p:sp>
      <p:sp>
        <p:nvSpPr>
          <p:cNvPr id="20904" name="Line 433"/>
          <p:cNvSpPr>
            <a:spLocks noChangeShapeType="1"/>
          </p:cNvSpPr>
          <p:nvPr/>
        </p:nvSpPr>
        <p:spPr bwMode="auto">
          <a:xfrm flipH="1" flipV="1">
            <a:off x="7977188" y="3643313"/>
            <a:ext cx="34925" cy="25400"/>
          </a:xfrm>
          <a:prstGeom prst="line">
            <a:avLst/>
          </a:prstGeom>
          <a:noFill/>
          <a:ln w="12700">
            <a:solidFill>
              <a:srgbClr val="FF7D00"/>
            </a:solidFill>
            <a:round/>
            <a:headEnd/>
            <a:tailEnd/>
          </a:ln>
        </p:spPr>
        <p:txBody>
          <a:bodyPr wrap="none" anchor="ctr"/>
          <a:lstStyle/>
          <a:p>
            <a:endParaRPr lang="en-US"/>
          </a:p>
        </p:txBody>
      </p:sp>
      <p:sp>
        <p:nvSpPr>
          <p:cNvPr id="20905" name="Line 434"/>
          <p:cNvSpPr>
            <a:spLocks noChangeShapeType="1"/>
          </p:cNvSpPr>
          <p:nvPr/>
        </p:nvSpPr>
        <p:spPr bwMode="auto">
          <a:xfrm flipH="1" flipV="1">
            <a:off x="7954963" y="3640138"/>
            <a:ext cx="34925" cy="15875"/>
          </a:xfrm>
          <a:prstGeom prst="line">
            <a:avLst/>
          </a:prstGeom>
          <a:noFill/>
          <a:ln w="12700">
            <a:solidFill>
              <a:srgbClr val="FF7D00"/>
            </a:solidFill>
            <a:round/>
            <a:headEnd/>
            <a:tailEnd/>
          </a:ln>
        </p:spPr>
        <p:txBody>
          <a:bodyPr wrap="none" anchor="ctr"/>
          <a:lstStyle/>
          <a:p>
            <a:endParaRPr lang="en-US"/>
          </a:p>
        </p:txBody>
      </p:sp>
      <p:sp>
        <p:nvSpPr>
          <p:cNvPr id="20906" name="Line 435"/>
          <p:cNvSpPr>
            <a:spLocks noChangeShapeType="1"/>
          </p:cNvSpPr>
          <p:nvPr/>
        </p:nvSpPr>
        <p:spPr bwMode="auto">
          <a:xfrm flipH="1">
            <a:off x="7931150" y="3646488"/>
            <a:ext cx="36513" cy="7937"/>
          </a:xfrm>
          <a:prstGeom prst="line">
            <a:avLst/>
          </a:prstGeom>
          <a:noFill/>
          <a:ln w="12700">
            <a:solidFill>
              <a:srgbClr val="FF7D00"/>
            </a:solidFill>
            <a:round/>
            <a:headEnd/>
            <a:tailEnd/>
          </a:ln>
        </p:spPr>
        <p:txBody>
          <a:bodyPr wrap="none" anchor="ctr"/>
          <a:lstStyle/>
          <a:p>
            <a:endParaRPr lang="en-US"/>
          </a:p>
        </p:txBody>
      </p:sp>
      <p:sp>
        <p:nvSpPr>
          <p:cNvPr id="20907" name="Line 436"/>
          <p:cNvSpPr>
            <a:spLocks noChangeShapeType="1"/>
          </p:cNvSpPr>
          <p:nvPr/>
        </p:nvSpPr>
        <p:spPr bwMode="auto">
          <a:xfrm flipH="1">
            <a:off x="7912100" y="3654425"/>
            <a:ext cx="31750" cy="0"/>
          </a:xfrm>
          <a:prstGeom prst="line">
            <a:avLst/>
          </a:prstGeom>
          <a:noFill/>
          <a:ln w="12700">
            <a:solidFill>
              <a:srgbClr val="FF7D00"/>
            </a:solidFill>
            <a:round/>
            <a:headEnd/>
            <a:tailEnd/>
          </a:ln>
        </p:spPr>
        <p:txBody>
          <a:bodyPr wrap="none" anchor="ctr"/>
          <a:lstStyle/>
          <a:p>
            <a:endParaRPr lang="en-US"/>
          </a:p>
        </p:txBody>
      </p:sp>
      <p:sp>
        <p:nvSpPr>
          <p:cNvPr id="20908" name="Line 437"/>
          <p:cNvSpPr>
            <a:spLocks noChangeShapeType="1"/>
          </p:cNvSpPr>
          <p:nvPr/>
        </p:nvSpPr>
        <p:spPr bwMode="auto">
          <a:xfrm flipH="1" flipV="1">
            <a:off x="7889875" y="3641725"/>
            <a:ext cx="34925" cy="19050"/>
          </a:xfrm>
          <a:prstGeom prst="line">
            <a:avLst/>
          </a:prstGeom>
          <a:noFill/>
          <a:ln w="12700">
            <a:solidFill>
              <a:srgbClr val="FF7D00"/>
            </a:solidFill>
            <a:round/>
            <a:headEnd/>
            <a:tailEnd/>
          </a:ln>
        </p:spPr>
        <p:txBody>
          <a:bodyPr wrap="none" anchor="ctr"/>
          <a:lstStyle/>
          <a:p>
            <a:endParaRPr lang="en-US"/>
          </a:p>
        </p:txBody>
      </p:sp>
      <p:sp>
        <p:nvSpPr>
          <p:cNvPr id="20909" name="Line 438"/>
          <p:cNvSpPr>
            <a:spLocks noChangeShapeType="1"/>
          </p:cNvSpPr>
          <p:nvPr/>
        </p:nvSpPr>
        <p:spPr bwMode="auto">
          <a:xfrm flipH="1">
            <a:off x="7867650" y="3648075"/>
            <a:ext cx="34925" cy="7938"/>
          </a:xfrm>
          <a:prstGeom prst="line">
            <a:avLst/>
          </a:prstGeom>
          <a:noFill/>
          <a:ln w="12700">
            <a:solidFill>
              <a:srgbClr val="FF7D00"/>
            </a:solidFill>
            <a:round/>
            <a:headEnd/>
            <a:tailEnd/>
          </a:ln>
        </p:spPr>
        <p:txBody>
          <a:bodyPr wrap="none" anchor="ctr"/>
          <a:lstStyle/>
          <a:p>
            <a:endParaRPr lang="en-US"/>
          </a:p>
        </p:txBody>
      </p:sp>
      <p:sp>
        <p:nvSpPr>
          <p:cNvPr id="20910" name="Line 439"/>
          <p:cNvSpPr>
            <a:spLocks noChangeShapeType="1"/>
          </p:cNvSpPr>
          <p:nvPr/>
        </p:nvSpPr>
        <p:spPr bwMode="auto">
          <a:xfrm flipH="1" flipV="1">
            <a:off x="7847013" y="3617913"/>
            <a:ext cx="33337" cy="44450"/>
          </a:xfrm>
          <a:prstGeom prst="line">
            <a:avLst/>
          </a:prstGeom>
          <a:noFill/>
          <a:ln w="12700">
            <a:solidFill>
              <a:srgbClr val="FF7D00"/>
            </a:solidFill>
            <a:round/>
            <a:headEnd/>
            <a:tailEnd/>
          </a:ln>
        </p:spPr>
        <p:txBody>
          <a:bodyPr wrap="none" anchor="ctr"/>
          <a:lstStyle/>
          <a:p>
            <a:endParaRPr lang="en-US"/>
          </a:p>
        </p:txBody>
      </p:sp>
      <p:sp>
        <p:nvSpPr>
          <p:cNvPr id="20911" name="Line 440"/>
          <p:cNvSpPr>
            <a:spLocks noChangeShapeType="1"/>
          </p:cNvSpPr>
          <p:nvPr/>
        </p:nvSpPr>
        <p:spPr bwMode="auto">
          <a:xfrm flipH="1">
            <a:off x="7824788" y="3630613"/>
            <a:ext cx="34925" cy="12700"/>
          </a:xfrm>
          <a:prstGeom prst="line">
            <a:avLst/>
          </a:prstGeom>
          <a:noFill/>
          <a:ln w="12700">
            <a:solidFill>
              <a:srgbClr val="FF7D00"/>
            </a:solidFill>
            <a:round/>
            <a:headEnd/>
            <a:tailEnd/>
          </a:ln>
        </p:spPr>
        <p:txBody>
          <a:bodyPr wrap="none" anchor="ctr"/>
          <a:lstStyle/>
          <a:p>
            <a:endParaRPr lang="en-US"/>
          </a:p>
        </p:txBody>
      </p:sp>
      <p:sp>
        <p:nvSpPr>
          <p:cNvPr id="20912" name="Line 441"/>
          <p:cNvSpPr>
            <a:spLocks noChangeShapeType="1"/>
          </p:cNvSpPr>
          <p:nvPr/>
        </p:nvSpPr>
        <p:spPr bwMode="auto">
          <a:xfrm flipH="1">
            <a:off x="7804150" y="3649663"/>
            <a:ext cx="33338" cy="0"/>
          </a:xfrm>
          <a:prstGeom prst="line">
            <a:avLst/>
          </a:prstGeom>
          <a:noFill/>
          <a:ln w="12700">
            <a:solidFill>
              <a:srgbClr val="FF7D00"/>
            </a:solidFill>
            <a:round/>
            <a:headEnd/>
            <a:tailEnd/>
          </a:ln>
        </p:spPr>
        <p:txBody>
          <a:bodyPr wrap="none" anchor="ctr"/>
          <a:lstStyle/>
          <a:p>
            <a:endParaRPr lang="en-US"/>
          </a:p>
        </p:txBody>
      </p:sp>
      <p:sp>
        <p:nvSpPr>
          <p:cNvPr id="20913" name="Line 442"/>
          <p:cNvSpPr>
            <a:spLocks noChangeShapeType="1"/>
          </p:cNvSpPr>
          <p:nvPr/>
        </p:nvSpPr>
        <p:spPr bwMode="auto">
          <a:xfrm flipH="1">
            <a:off x="7783513" y="3649663"/>
            <a:ext cx="33337" cy="6350"/>
          </a:xfrm>
          <a:prstGeom prst="line">
            <a:avLst/>
          </a:prstGeom>
          <a:noFill/>
          <a:ln w="12700">
            <a:solidFill>
              <a:srgbClr val="FF7D00"/>
            </a:solidFill>
            <a:round/>
            <a:headEnd/>
            <a:tailEnd/>
          </a:ln>
        </p:spPr>
        <p:txBody>
          <a:bodyPr wrap="none" anchor="ctr"/>
          <a:lstStyle/>
          <a:p>
            <a:endParaRPr lang="en-US"/>
          </a:p>
        </p:txBody>
      </p:sp>
      <p:sp>
        <p:nvSpPr>
          <p:cNvPr id="20914" name="Line 443"/>
          <p:cNvSpPr>
            <a:spLocks noChangeShapeType="1"/>
          </p:cNvSpPr>
          <p:nvPr/>
        </p:nvSpPr>
        <p:spPr bwMode="auto">
          <a:xfrm flipH="1" flipV="1">
            <a:off x="7761288" y="3648075"/>
            <a:ext cx="34925" cy="14288"/>
          </a:xfrm>
          <a:prstGeom prst="line">
            <a:avLst/>
          </a:prstGeom>
          <a:noFill/>
          <a:ln w="12700">
            <a:solidFill>
              <a:srgbClr val="FF7D00"/>
            </a:solidFill>
            <a:round/>
            <a:headEnd/>
            <a:tailEnd/>
          </a:ln>
        </p:spPr>
        <p:txBody>
          <a:bodyPr wrap="none" anchor="ctr"/>
          <a:lstStyle/>
          <a:p>
            <a:endParaRPr lang="en-US"/>
          </a:p>
        </p:txBody>
      </p:sp>
      <p:sp>
        <p:nvSpPr>
          <p:cNvPr id="20915" name="Line 444"/>
          <p:cNvSpPr>
            <a:spLocks noChangeShapeType="1"/>
          </p:cNvSpPr>
          <p:nvPr/>
        </p:nvSpPr>
        <p:spPr bwMode="auto">
          <a:xfrm flipH="1" flipV="1">
            <a:off x="7739063" y="3640138"/>
            <a:ext cx="34925" cy="20637"/>
          </a:xfrm>
          <a:prstGeom prst="line">
            <a:avLst/>
          </a:prstGeom>
          <a:noFill/>
          <a:ln w="12700">
            <a:solidFill>
              <a:srgbClr val="FF7D00"/>
            </a:solidFill>
            <a:round/>
            <a:headEnd/>
            <a:tailEnd/>
          </a:ln>
        </p:spPr>
        <p:txBody>
          <a:bodyPr wrap="none" anchor="ctr"/>
          <a:lstStyle/>
          <a:p>
            <a:endParaRPr lang="en-US"/>
          </a:p>
        </p:txBody>
      </p:sp>
      <p:sp>
        <p:nvSpPr>
          <p:cNvPr id="20916" name="Line 445"/>
          <p:cNvSpPr>
            <a:spLocks noChangeShapeType="1"/>
          </p:cNvSpPr>
          <p:nvPr/>
        </p:nvSpPr>
        <p:spPr bwMode="auto">
          <a:xfrm flipH="1">
            <a:off x="7716838" y="3646488"/>
            <a:ext cx="34925" cy="9525"/>
          </a:xfrm>
          <a:prstGeom prst="line">
            <a:avLst/>
          </a:prstGeom>
          <a:noFill/>
          <a:ln w="12700">
            <a:solidFill>
              <a:srgbClr val="FF7D00"/>
            </a:solidFill>
            <a:round/>
            <a:headEnd/>
            <a:tailEnd/>
          </a:ln>
        </p:spPr>
        <p:txBody>
          <a:bodyPr wrap="none" anchor="ctr"/>
          <a:lstStyle/>
          <a:p>
            <a:endParaRPr lang="en-US"/>
          </a:p>
        </p:txBody>
      </p:sp>
      <p:sp>
        <p:nvSpPr>
          <p:cNvPr id="20917" name="Line 446"/>
          <p:cNvSpPr>
            <a:spLocks noChangeShapeType="1"/>
          </p:cNvSpPr>
          <p:nvPr/>
        </p:nvSpPr>
        <p:spPr bwMode="auto">
          <a:xfrm flipH="1" flipV="1">
            <a:off x="7510463" y="3648075"/>
            <a:ext cx="219075" cy="14288"/>
          </a:xfrm>
          <a:prstGeom prst="line">
            <a:avLst/>
          </a:prstGeom>
          <a:noFill/>
          <a:ln w="12700">
            <a:solidFill>
              <a:srgbClr val="FF7D00"/>
            </a:solidFill>
            <a:round/>
            <a:headEnd/>
            <a:tailEnd/>
          </a:ln>
        </p:spPr>
        <p:txBody>
          <a:bodyPr wrap="none" anchor="ctr"/>
          <a:lstStyle/>
          <a:p>
            <a:endParaRPr lang="en-US"/>
          </a:p>
        </p:txBody>
      </p:sp>
      <p:sp>
        <p:nvSpPr>
          <p:cNvPr id="20918" name="Line 447"/>
          <p:cNvSpPr>
            <a:spLocks noChangeShapeType="1"/>
          </p:cNvSpPr>
          <p:nvPr/>
        </p:nvSpPr>
        <p:spPr bwMode="auto">
          <a:xfrm flipH="1">
            <a:off x="7454900" y="3654425"/>
            <a:ext cx="68263" cy="1588"/>
          </a:xfrm>
          <a:prstGeom prst="line">
            <a:avLst/>
          </a:prstGeom>
          <a:noFill/>
          <a:ln w="12700">
            <a:solidFill>
              <a:srgbClr val="FF7D00"/>
            </a:solidFill>
            <a:round/>
            <a:headEnd/>
            <a:tailEnd/>
          </a:ln>
        </p:spPr>
        <p:txBody>
          <a:bodyPr wrap="none" anchor="ctr"/>
          <a:lstStyle/>
          <a:p>
            <a:endParaRPr lang="en-US"/>
          </a:p>
        </p:txBody>
      </p:sp>
      <p:sp>
        <p:nvSpPr>
          <p:cNvPr id="20919" name="Line 448"/>
          <p:cNvSpPr>
            <a:spLocks noChangeShapeType="1"/>
          </p:cNvSpPr>
          <p:nvPr/>
        </p:nvSpPr>
        <p:spPr bwMode="auto">
          <a:xfrm flipH="1" flipV="1">
            <a:off x="7399338" y="3643313"/>
            <a:ext cx="68262" cy="19050"/>
          </a:xfrm>
          <a:prstGeom prst="line">
            <a:avLst/>
          </a:prstGeom>
          <a:noFill/>
          <a:ln w="12700">
            <a:solidFill>
              <a:srgbClr val="FF7D00"/>
            </a:solidFill>
            <a:round/>
            <a:headEnd/>
            <a:tailEnd/>
          </a:ln>
        </p:spPr>
        <p:txBody>
          <a:bodyPr wrap="none" anchor="ctr"/>
          <a:lstStyle/>
          <a:p>
            <a:endParaRPr lang="en-US"/>
          </a:p>
        </p:txBody>
      </p:sp>
      <p:sp>
        <p:nvSpPr>
          <p:cNvPr id="20920" name="Line 449"/>
          <p:cNvSpPr>
            <a:spLocks noChangeShapeType="1"/>
          </p:cNvSpPr>
          <p:nvPr/>
        </p:nvSpPr>
        <p:spPr bwMode="auto">
          <a:xfrm flipH="1">
            <a:off x="7348538" y="3649663"/>
            <a:ext cx="63500" cy="6350"/>
          </a:xfrm>
          <a:prstGeom prst="line">
            <a:avLst/>
          </a:prstGeom>
          <a:noFill/>
          <a:ln w="12700">
            <a:solidFill>
              <a:srgbClr val="FF7D00"/>
            </a:solidFill>
            <a:round/>
            <a:headEnd/>
            <a:tailEnd/>
          </a:ln>
        </p:spPr>
        <p:txBody>
          <a:bodyPr wrap="none" anchor="ctr"/>
          <a:lstStyle/>
          <a:p>
            <a:endParaRPr lang="en-US"/>
          </a:p>
        </p:txBody>
      </p:sp>
      <p:sp>
        <p:nvSpPr>
          <p:cNvPr id="20921" name="Line 450"/>
          <p:cNvSpPr>
            <a:spLocks noChangeShapeType="1"/>
          </p:cNvSpPr>
          <p:nvPr/>
        </p:nvSpPr>
        <p:spPr bwMode="auto">
          <a:xfrm flipH="1" flipV="1">
            <a:off x="7294563" y="3635375"/>
            <a:ext cx="66675" cy="26988"/>
          </a:xfrm>
          <a:prstGeom prst="line">
            <a:avLst/>
          </a:prstGeom>
          <a:noFill/>
          <a:ln w="12700">
            <a:solidFill>
              <a:srgbClr val="FF7D00"/>
            </a:solidFill>
            <a:round/>
            <a:headEnd/>
            <a:tailEnd/>
          </a:ln>
        </p:spPr>
        <p:txBody>
          <a:bodyPr wrap="none" anchor="ctr"/>
          <a:lstStyle/>
          <a:p>
            <a:endParaRPr lang="en-US"/>
          </a:p>
        </p:txBody>
      </p:sp>
      <p:sp>
        <p:nvSpPr>
          <p:cNvPr id="20922" name="Line 451"/>
          <p:cNvSpPr>
            <a:spLocks noChangeShapeType="1"/>
          </p:cNvSpPr>
          <p:nvPr/>
        </p:nvSpPr>
        <p:spPr bwMode="auto">
          <a:xfrm flipH="1">
            <a:off x="9537700" y="2335213"/>
            <a:ext cx="36513" cy="14287"/>
          </a:xfrm>
          <a:prstGeom prst="line">
            <a:avLst/>
          </a:prstGeom>
          <a:noFill/>
          <a:ln w="12700">
            <a:solidFill>
              <a:srgbClr val="FFFF00"/>
            </a:solidFill>
            <a:round/>
            <a:headEnd/>
            <a:tailEnd/>
          </a:ln>
        </p:spPr>
        <p:txBody>
          <a:bodyPr wrap="none" anchor="ctr"/>
          <a:lstStyle/>
          <a:p>
            <a:endParaRPr lang="en-US"/>
          </a:p>
        </p:txBody>
      </p:sp>
      <p:sp>
        <p:nvSpPr>
          <p:cNvPr id="20923" name="Line 452"/>
          <p:cNvSpPr>
            <a:spLocks noChangeShapeType="1"/>
          </p:cNvSpPr>
          <p:nvPr/>
        </p:nvSpPr>
        <p:spPr bwMode="auto">
          <a:xfrm flipH="1">
            <a:off x="9515475" y="2354263"/>
            <a:ext cx="36513" cy="0"/>
          </a:xfrm>
          <a:prstGeom prst="line">
            <a:avLst/>
          </a:prstGeom>
          <a:noFill/>
          <a:ln w="12700">
            <a:solidFill>
              <a:srgbClr val="FFFF00"/>
            </a:solidFill>
            <a:round/>
            <a:headEnd/>
            <a:tailEnd/>
          </a:ln>
        </p:spPr>
        <p:txBody>
          <a:bodyPr wrap="none" anchor="ctr"/>
          <a:lstStyle/>
          <a:p>
            <a:endParaRPr lang="en-US"/>
          </a:p>
        </p:txBody>
      </p:sp>
      <p:sp>
        <p:nvSpPr>
          <p:cNvPr id="20924" name="Line 453"/>
          <p:cNvSpPr>
            <a:spLocks noChangeShapeType="1"/>
          </p:cNvSpPr>
          <p:nvPr/>
        </p:nvSpPr>
        <p:spPr bwMode="auto">
          <a:xfrm flipH="1">
            <a:off x="9494838" y="2354263"/>
            <a:ext cx="33337" cy="9525"/>
          </a:xfrm>
          <a:prstGeom prst="line">
            <a:avLst/>
          </a:prstGeom>
          <a:noFill/>
          <a:ln w="12700">
            <a:solidFill>
              <a:srgbClr val="FFFF00"/>
            </a:solidFill>
            <a:round/>
            <a:headEnd/>
            <a:tailEnd/>
          </a:ln>
        </p:spPr>
        <p:txBody>
          <a:bodyPr wrap="none" anchor="ctr"/>
          <a:lstStyle/>
          <a:p>
            <a:endParaRPr lang="en-US"/>
          </a:p>
        </p:txBody>
      </p:sp>
      <p:sp>
        <p:nvSpPr>
          <p:cNvPr id="20925" name="Line 454"/>
          <p:cNvSpPr>
            <a:spLocks noChangeShapeType="1"/>
          </p:cNvSpPr>
          <p:nvPr/>
        </p:nvSpPr>
        <p:spPr bwMode="auto">
          <a:xfrm flipH="1" flipV="1">
            <a:off x="9471025" y="2290763"/>
            <a:ext cx="34925" cy="79375"/>
          </a:xfrm>
          <a:prstGeom prst="line">
            <a:avLst/>
          </a:prstGeom>
          <a:noFill/>
          <a:ln w="12700">
            <a:solidFill>
              <a:srgbClr val="FFFF00"/>
            </a:solidFill>
            <a:round/>
            <a:headEnd/>
            <a:tailEnd/>
          </a:ln>
        </p:spPr>
        <p:txBody>
          <a:bodyPr wrap="none" anchor="ctr"/>
          <a:lstStyle/>
          <a:p>
            <a:endParaRPr lang="en-US"/>
          </a:p>
        </p:txBody>
      </p:sp>
      <p:sp>
        <p:nvSpPr>
          <p:cNvPr id="20926" name="Line 455"/>
          <p:cNvSpPr>
            <a:spLocks noChangeShapeType="1"/>
          </p:cNvSpPr>
          <p:nvPr/>
        </p:nvSpPr>
        <p:spPr bwMode="auto">
          <a:xfrm flipH="1">
            <a:off x="9451975" y="2303463"/>
            <a:ext cx="31750" cy="36512"/>
          </a:xfrm>
          <a:prstGeom prst="line">
            <a:avLst/>
          </a:prstGeom>
          <a:noFill/>
          <a:ln w="12700">
            <a:solidFill>
              <a:srgbClr val="FFFF00"/>
            </a:solidFill>
            <a:round/>
            <a:headEnd/>
            <a:tailEnd/>
          </a:ln>
        </p:spPr>
        <p:txBody>
          <a:bodyPr wrap="none" anchor="ctr"/>
          <a:lstStyle/>
          <a:p>
            <a:endParaRPr lang="en-US"/>
          </a:p>
        </p:txBody>
      </p:sp>
      <p:sp>
        <p:nvSpPr>
          <p:cNvPr id="20927" name="Line 456"/>
          <p:cNvSpPr>
            <a:spLocks noChangeShapeType="1"/>
          </p:cNvSpPr>
          <p:nvPr/>
        </p:nvSpPr>
        <p:spPr bwMode="auto">
          <a:xfrm flipH="1">
            <a:off x="9429750" y="2346325"/>
            <a:ext cx="33338" cy="7938"/>
          </a:xfrm>
          <a:prstGeom prst="line">
            <a:avLst/>
          </a:prstGeom>
          <a:noFill/>
          <a:ln w="12700">
            <a:solidFill>
              <a:srgbClr val="FFFF00"/>
            </a:solidFill>
            <a:round/>
            <a:headEnd/>
            <a:tailEnd/>
          </a:ln>
        </p:spPr>
        <p:txBody>
          <a:bodyPr wrap="none" anchor="ctr"/>
          <a:lstStyle/>
          <a:p>
            <a:endParaRPr lang="en-US"/>
          </a:p>
        </p:txBody>
      </p:sp>
      <p:sp>
        <p:nvSpPr>
          <p:cNvPr id="20928" name="Line 457"/>
          <p:cNvSpPr>
            <a:spLocks noChangeShapeType="1"/>
          </p:cNvSpPr>
          <p:nvPr/>
        </p:nvSpPr>
        <p:spPr bwMode="auto">
          <a:xfrm flipH="1">
            <a:off x="9409113" y="2354263"/>
            <a:ext cx="33337" cy="0"/>
          </a:xfrm>
          <a:prstGeom prst="line">
            <a:avLst/>
          </a:prstGeom>
          <a:noFill/>
          <a:ln w="12700">
            <a:solidFill>
              <a:srgbClr val="FFFF00"/>
            </a:solidFill>
            <a:round/>
            <a:headEnd/>
            <a:tailEnd/>
          </a:ln>
        </p:spPr>
        <p:txBody>
          <a:bodyPr wrap="none" anchor="ctr"/>
          <a:lstStyle/>
          <a:p>
            <a:endParaRPr lang="en-US"/>
          </a:p>
        </p:txBody>
      </p:sp>
      <p:sp>
        <p:nvSpPr>
          <p:cNvPr id="20929" name="Line 458"/>
          <p:cNvSpPr>
            <a:spLocks noChangeShapeType="1"/>
          </p:cNvSpPr>
          <p:nvPr/>
        </p:nvSpPr>
        <p:spPr bwMode="auto">
          <a:xfrm flipH="1">
            <a:off x="9386888" y="2362200"/>
            <a:ext cx="33337" cy="11113"/>
          </a:xfrm>
          <a:prstGeom prst="line">
            <a:avLst/>
          </a:prstGeom>
          <a:noFill/>
          <a:ln w="12700">
            <a:solidFill>
              <a:srgbClr val="FFFF00"/>
            </a:solidFill>
            <a:round/>
            <a:headEnd/>
            <a:tailEnd/>
          </a:ln>
        </p:spPr>
        <p:txBody>
          <a:bodyPr wrap="none" anchor="ctr"/>
          <a:lstStyle/>
          <a:p>
            <a:endParaRPr lang="en-US"/>
          </a:p>
        </p:txBody>
      </p:sp>
      <p:sp>
        <p:nvSpPr>
          <p:cNvPr id="20930" name="Line 459"/>
          <p:cNvSpPr>
            <a:spLocks noChangeShapeType="1"/>
          </p:cNvSpPr>
          <p:nvPr/>
        </p:nvSpPr>
        <p:spPr bwMode="auto">
          <a:xfrm flipH="1" flipV="1">
            <a:off x="9363075" y="2343150"/>
            <a:ext cx="36513" cy="42863"/>
          </a:xfrm>
          <a:prstGeom prst="line">
            <a:avLst/>
          </a:prstGeom>
          <a:noFill/>
          <a:ln w="12700">
            <a:solidFill>
              <a:srgbClr val="FFFF00"/>
            </a:solidFill>
            <a:round/>
            <a:headEnd/>
            <a:tailEnd/>
          </a:ln>
        </p:spPr>
        <p:txBody>
          <a:bodyPr wrap="none" anchor="ctr"/>
          <a:lstStyle/>
          <a:p>
            <a:endParaRPr lang="en-US"/>
          </a:p>
        </p:txBody>
      </p:sp>
      <p:sp>
        <p:nvSpPr>
          <p:cNvPr id="20931" name="Line 460"/>
          <p:cNvSpPr>
            <a:spLocks noChangeShapeType="1"/>
          </p:cNvSpPr>
          <p:nvPr/>
        </p:nvSpPr>
        <p:spPr bwMode="auto">
          <a:xfrm flipH="1">
            <a:off x="9342438" y="2354263"/>
            <a:ext cx="33337" cy="25400"/>
          </a:xfrm>
          <a:prstGeom prst="line">
            <a:avLst/>
          </a:prstGeom>
          <a:noFill/>
          <a:ln w="12700">
            <a:solidFill>
              <a:srgbClr val="FFFF00"/>
            </a:solidFill>
            <a:round/>
            <a:headEnd/>
            <a:tailEnd/>
          </a:ln>
        </p:spPr>
        <p:txBody>
          <a:bodyPr wrap="none" anchor="ctr"/>
          <a:lstStyle/>
          <a:p>
            <a:endParaRPr lang="en-US"/>
          </a:p>
        </p:txBody>
      </p:sp>
      <p:sp>
        <p:nvSpPr>
          <p:cNvPr id="20932" name="Line 461"/>
          <p:cNvSpPr>
            <a:spLocks noChangeShapeType="1"/>
          </p:cNvSpPr>
          <p:nvPr/>
        </p:nvSpPr>
        <p:spPr bwMode="auto">
          <a:xfrm flipH="1">
            <a:off x="9320213" y="2386013"/>
            <a:ext cx="34925" cy="0"/>
          </a:xfrm>
          <a:prstGeom prst="line">
            <a:avLst/>
          </a:prstGeom>
          <a:noFill/>
          <a:ln w="12700">
            <a:solidFill>
              <a:srgbClr val="FFFF00"/>
            </a:solidFill>
            <a:round/>
            <a:headEnd/>
            <a:tailEnd/>
          </a:ln>
        </p:spPr>
        <p:txBody>
          <a:bodyPr wrap="none" anchor="ctr"/>
          <a:lstStyle/>
          <a:p>
            <a:endParaRPr lang="en-US"/>
          </a:p>
        </p:txBody>
      </p:sp>
      <p:sp>
        <p:nvSpPr>
          <p:cNvPr id="20933" name="Line 462"/>
          <p:cNvSpPr>
            <a:spLocks noChangeShapeType="1"/>
          </p:cNvSpPr>
          <p:nvPr/>
        </p:nvSpPr>
        <p:spPr bwMode="auto">
          <a:xfrm flipH="1">
            <a:off x="9299575" y="2392363"/>
            <a:ext cx="33338" cy="1587"/>
          </a:xfrm>
          <a:prstGeom prst="line">
            <a:avLst/>
          </a:prstGeom>
          <a:noFill/>
          <a:ln w="12700">
            <a:solidFill>
              <a:srgbClr val="FFFF00"/>
            </a:solidFill>
            <a:round/>
            <a:headEnd/>
            <a:tailEnd/>
          </a:ln>
        </p:spPr>
        <p:txBody>
          <a:bodyPr wrap="none" anchor="ctr"/>
          <a:lstStyle/>
          <a:p>
            <a:endParaRPr lang="en-US"/>
          </a:p>
        </p:txBody>
      </p:sp>
      <p:sp>
        <p:nvSpPr>
          <p:cNvPr id="20934" name="Line 463"/>
          <p:cNvSpPr>
            <a:spLocks noChangeShapeType="1"/>
          </p:cNvSpPr>
          <p:nvPr/>
        </p:nvSpPr>
        <p:spPr bwMode="auto">
          <a:xfrm flipH="1">
            <a:off x="9277350" y="2406650"/>
            <a:ext cx="34925" cy="9525"/>
          </a:xfrm>
          <a:prstGeom prst="line">
            <a:avLst/>
          </a:prstGeom>
          <a:noFill/>
          <a:ln w="12700">
            <a:solidFill>
              <a:srgbClr val="FFFF00"/>
            </a:solidFill>
            <a:round/>
            <a:headEnd/>
            <a:tailEnd/>
          </a:ln>
        </p:spPr>
        <p:txBody>
          <a:bodyPr wrap="none" anchor="ctr"/>
          <a:lstStyle/>
          <a:p>
            <a:endParaRPr lang="en-US"/>
          </a:p>
        </p:txBody>
      </p:sp>
      <p:sp>
        <p:nvSpPr>
          <p:cNvPr id="20935" name="Line 464"/>
          <p:cNvSpPr>
            <a:spLocks noChangeShapeType="1"/>
          </p:cNvSpPr>
          <p:nvPr/>
        </p:nvSpPr>
        <p:spPr bwMode="auto">
          <a:xfrm flipH="1" flipV="1">
            <a:off x="9255125" y="2406650"/>
            <a:ext cx="34925" cy="20638"/>
          </a:xfrm>
          <a:prstGeom prst="line">
            <a:avLst/>
          </a:prstGeom>
          <a:noFill/>
          <a:ln w="12700">
            <a:solidFill>
              <a:srgbClr val="FFFF00"/>
            </a:solidFill>
            <a:round/>
            <a:headEnd/>
            <a:tailEnd/>
          </a:ln>
        </p:spPr>
        <p:txBody>
          <a:bodyPr wrap="none" anchor="ctr"/>
          <a:lstStyle/>
          <a:p>
            <a:endParaRPr lang="en-US"/>
          </a:p>
        </p:txBody>
      </p:sp>
      <p:sp>
        <p:nvSpPr>
          <p:cNvPr id="20936" name="Line 465"/>
          <p:cNvSpPr>
            <a:spLocks noChangeShapeType="1"/>
          </p:cNvSpPr>
          <p:nvPr/>
        </p:nvSpPr>
        <p:spPr bwMode="auto">
          <a:xfrm flipH="1">
            <a:off x="9237663" y="2419350"/>
            <a:ext cx="30162" cy="15875"/>
          </a:xfrm>
          <a:prstGeom prst="line">
            <a:avLst/>
          </a:prstGeom>
          <a:noFill/>
          <a:ln w="12700">
            <a:solidFill>
              <a:srgbClr val="FFFF00"/>
            </a:solidFill>
            <a:round/>
            <a:headEnd/>
            <a:tailEnd/>
          </a:ln>
        </p:spPr>
        <p:txBody>
          <a:bodyPr wrap="none" anchor="ctr"/>
          <a:lstStyle/>
          <a:p>
            <a:endParaRPr lang="en-US"/>
          </a:p>
        </p:txBody>
      </p:sp>
      <p:sp>
        <p:nvSpPr>
          <p:cNvPr id="20937" name="Line 466"/>
          <p:cNvSpPr>
            <a:spLocks noChangeShapeType="1"/>
          </p:cNvSpPr>
          <p:nvPr/>
        </p:nvSpPr>
        <p:spPr bwMode="auto">
          <a:xfrm flipH="1" flipV="1">
            <a:off x="9213850" y="2398713"/>
            <a:ext cx="34925" cy="49212"/>
          </a:xfrm>
          <a:prstGeom prst="line">
            <a:avLst/>
          </a:prstGeom>
          <a:noFill/>
          <a:ln w="12700">
            <a:solidFill>
              <a:srgbClr val="FFFF00"/>
            </a:solidFill>
            <a:round/>
            <a:headEnd/>
            <a:tailEnd/>
          </a:ln>
        </p:spPr>
        <p:txBody>
          <a:bodyPr wrap="none" anchor="ctr"/>
          <a:lstStyle/>
          <a:p>
            <a:endParaRPr lang="en-US"/>
          </a:p>
        </p:txBody>
      </p:sp>
      <p:sp>
        <p:nvSpPr>
          <p:cNvPr id="20938" name="Line 467"/>
          <p:cNvSpPr>
            <a:spLocks noChangeShapeType="1"/>
          </p:cNvSpPr>
          <p:nvPr/>
        </p:nvSpPr>
        <p:spPr bwMode="auto">
          <a:xfrm flipH="1">
            <a:off x="9191625" y="2411413"/>
            <a:ext cx="34925" cy="26987"/>
          </a:xfrm>
          <a:prstGeom prst="line">
            <a:avLst/>
          </a:prstGeom>
          <a:noFill/>
          <a:ln w="12700">
            <a:solidFill>
              <a:srgbClr val="FFFF00"/>
            </a:solidFill>
            <a:round/>
            <a:headEnd/>
            <a:tailEnd/>
          </a:ln>
        </p:spPr>
        <p:txBody>
          <a:bodyPr wrap="none" anchor="ctr"/>
          <a:lstStyle/>
          <a:p>
            <a:endParaRPr lang="en-US"/>
          </a:p>
        </p:txBody>
      </p:sp>
      <p:sp>
        <p:nvSpPr>
          <p:cNvPr id="20939" name="Line 468"/>
          <p:cNvSpPr>
            <a:spLocks noChangeShapeType="1"/>
          </p:cNvSpPr>
          <p:nvPr/>
        </p:nvSpPr>
        <p:spPr bwMode="auto">
          <a:xfrm flipH="1" flipV="1">
            <a:off x="9169400" y="2435225"/>
            <a:ext cx="34925" cy="15875"/>
          </a:xfrm>
          <a:prstGeom prst="line">
            <a:avLst/>
          </a:prstGeom>
          <a:noFill/>
          <a:ln w="12700">
            <a:solidFill>
              <a:srgbClr val="FFFF00"/>
            </a:solidFill>
            <a:round/>
            <a:headEnd/>
            <a:tailEnd/>
          </a:ln>
        </p:spPr>
        <p:txBody>
          <a:bodyPr wrap="none" anchor="ctr"/>
          <a:lstStyle/>
          <a:p>
            <a:endParaRPr lang="en-US"/>
          </a:p>
        </p:txBody>
      </p:sp>
      <p:sp>
        <p:nvSpPr>
          <p:cNvPr id="20940" name="Line 469"/>
          <p:cNvSpPr>
            <a:spLocks noChangeShapeType="1"/>
          </p:cNvSpPr>
          <p:nvPr/>
        </p:nvSpPr>
        <p:spPr bwMode="auto">
          <a:xfrm flipH="1">
            <a:off x="9148763" y="2441575"/>
            <a:ext cx="33337" cy="3175"/>
          </a:xfrm>
          <a:prstGeom prst="line">
            <a:avLst/>
          </a:prstGeom>
          <a:noFill/>
          <a:ln w="12700">
            <a:solidFill>
              <a:srgbClr val="FFFF00"/>
            </a:solidFill>
            <a:round/>
            <a:headEnd/>
            <a:tailEnd/>
          </a:ln>
        </p:spPr>
        <p:txBody>
          <a:bodyPr wrap="none" anchor="ctr"/>
          <a:lstStyle/>
          <a:p>
            <a:endParaRPr lang="en-US"/>
          </a:p>
        </p:txBody>
      </p:sp>
      <p:sp>
        <p:nvSpPr>
          <p:cNvPr id="20941" name="Line 470"/>
          <p:cNvSpPr>
            <a:spLocks noChangeShapeType="1"/>
          </p:cNvSpPr>
          <p:nvPr/>
        </p:nvSpPr>
        <p:spPr bwMode="auto">
          <a:xfrm flipH="1">
            <a:off x="9126538" y="2444750"/>
            <a:ext cx="34925" cy="7938"/>
          </a:xfrm>
          <a:prstGeom prst="line">
            <a:avLst/>
          </a:prstGeom>
          <a:noFill/>
          <a:ln w="12700">
            <a:solidFill>
              <a:srgbClr val="FFFF00"/>
            </a:solidFill>
            <a:round/>
            <a:headEnd/>
            <a:tailEnd/>
          </a:ln>
        </p:spPr>
        <p:txBody>
          <a:bodyPr wrap="none" anchor="ctr"/>
          <a:lstStyle/>
          <a:p>
            <a:endParaRPr lang="en-US"/>
          </a:p>
        </p:txBody>
      </p:sp>
      <p:sp>
        <p:nvSpPr>
          <p:cNvPr id="20942" name="Line 471"/>
          <p:cNvSpPr>
            <a:spLocks noChangeShapeType="1"/>
          </p:cNvSpPr>
          <p:nvPr/>
        </p:nvSpPr>
        <p:spPr bwMode="auto">
          <a:xfrm flipH="1">
            <a:off x="9104313" y="2459038"/>
            <a:ext cx="34925" cy="23812"/>
          </a:xfrm>
          <a:prstGeom prst="line">
            <a:avLst/>
          </a:prstGeom>
          <a:noFill/>
          <a:ln w="12700">
            <a:solidFill>
              <a:srgbClr val="FFFF00"/>
            </a:solidFill>
            <a:round/>
            <a:headEnd/>
            <a:tailEnd/>
          </a:ln>
        </p:spPr>
        <p:txBody>
          <a:bodyPr wrap="none" anchor="ctr"/>
          <a:lstStyle/>
          <a:p>
            <a:endParaRPr lang="en-US"/>
          </a:p>
        </p:txBody>
      </p:sp>
      <p:sp>
        <p:nvSpPr>
          <p:cNvPr id="20943" name="Line 472"/>
          <p:cNvSpPr>
            <a:spLocks noChangeShapeType="1"/>
          </p:cNvSpPr>
          <p:nvPr/>
        </p:nvSpPr>
        <p:spPr bwMode="auto">
          <a:xfrm flipH="1" flipV="1">
            <a:off x="9080500" y="2443163"/>
            <a:ext cx="36513" cy="52387"/>
          </a:xfrm>
          <a:prstGeom prst="line">
            <a:avLst/>
          </a:prstGeom>
          <a:noFill/>
          <a:ln w="12700">
            <a:solidFill>
              <a:srgbClr val="FFFF00"/>
            </a:solidFill>
            <a:round/>
            <a:headEnd/>
            <a:tailEnd/>
          </a:ln>
        </p:spPr>
        <p:txBody>
          <a:bodyPr wrap="none" anchor="ctr"/>
          <a:lstStyle/>
          <a:p>
            <a:endParaRPr lang="en-US"/>
          </a:p>
        </p:txBody>
      </p:sp>
      <p:sp>
        <p:nvSpPr>
          <p:cNvPr id="20944" name="Line 473"/>
          <p:cNvSpPr>
            <a:spLocks noChangeShapeType="1"/>
          </p:cNvSpPr>
          <p:nvPr/>
        </p:nvSpPr>
        <p:spPr bwMode="auto">
          <a:xfrm flipH="1">
            <a:off x="9061450" y="2449513"/>
            <a:ext cx="33338" cy="11112"/>
          </a:xfrm>
          <a:prstGeom prst="line">
            <a:avLst/>
          </a:prstGeom>
          <a:noFill/>
          <a:ln w="12700">
            <a:solidFill>
              <a:srgbClr val="FFFF00"/>
            </a:solidFill>
            <a:round/>
            <a:headEnd/>
            <a:tailEnd/>
          </a:ln>
        </p:spPr>
        <p:txBody>
          <a:bodyPr wrap="none" anchor="ctr"/>
          <a:lstStyle/>
          <a:p>
            <a:endParaRPr lang="en-US"/>
          </a:p>
        </p:txBody>
      </p:sp>
      <p:sp>
        <p:nvSpPr>
          <p:cNvPr id="20945" name="Line 474"/>
          <p:cNvSpPr>
            <a:spLocks noChangeShapeType="1"/>
          </p:cNvSpPr>
          <p:nvPr/>
        </p:nvSpPr>
        <p:spPr bwMode="auto">
          <a:xfrm flipH="1" flipV="1">
            <a:off x="9039225" y="2451100"/>
            <a:ext cx="34925" cy="15875"/>
          </a:xfrm>
          <a:prstGeom prst="line">
            <a:avLst/>
          </a:prstGeom>
          <a:noFill/>
          <a:ln w="12700">
            <a:solidFill>
              <a:srgbClr val="FFFF00"/>
            </a:solidFill>
            <a:round/>
            <a:headEnd/>
            <a:tailEnd/>
          </a:ln>
        </p:spPr>
        <p:txBody>
          <a:bodyPr wrap="none" anchor="ctr"/>
          <a:lstStyle/>
          <a:p>
            <a:endParaRPr lang="en-US"/>
          </a:p>
        </p:txBody>
      </p:sp>
      <p:sp>
        <p:nvSpPr>
          <p:cNvPr id="20946" name="Line 475"/>
          <p:cNvSpPr>
            <a:spLocks noChangeShapeType="1"/>
          </p:cNvSpPr>
          <p:nvPr/>
        </p:nvSpPr>
        <p:spPr bwMode="auto">
          <a:xfrm flipH="1">
            <a:off x="9017000" y="2463800"/>
            <a:ext cx="34925" cy="25400"/>
          </a:xfrm>
          <a:prstGeom prst="line">
            <a:avLst/>
          </a:prstGeom>
          <a:noFill/>
          <a:ln w="12700">
            <a:solidFill>
              <a:srgbClr val="FFFF00"/>
            </a:solidFill>
            <a:round/>
            <a:headEnd/>
            <a:tailEnd/>
          </a:ln>
        </p:spPr>
        <p:txBody>
          <a:bodyPr wrap="none" anchor="ctr"/>
          <a:lstStyle/>
          <a:p>
            <a:endParaRPr lang="en-US"/>
          </a:p>
        </p:txBody>
      </p:sp>
      <p:sp>
        <p:nvSpPr>
          <p:cNvPr id="20947" name="Line 476"/>
          <p:cNvSpPr>
            <a:spLocks noChangeShapeType="1"/>
          </p:cNvSpPr>
          <p:nvPr/>
        </p:nvSpPr>
        <p:spPr bwMode="auto">
          <a:xfrm flipH="1" flipV="1">
            <a:off x="8994775" y="2443163"/>
            <a:ext cx="34925" cy="58737"/>
          </a:xfrm>
          <a:prstGeom prst="line">
            <a:avLst/>
          </a:prstGeom>
          <a:noFill/>
          <a:ln w="12700">
            <a:solidFill>
              <a:srgbClr val="FFFF00"/>
            </a:solidFill>
            <a:round/>
            <a:headEnd/>
            <a:tailEnd/>
          </a:ln>
        </p:spPr>
        <p:txBody>
          <a:bodyPr wrap="none" anchor="ctr"/>
          <a:lstStyle/>
          <a:p>
            <a:endParaRPr lang="en-US"/>
          </a:p>
        </p:txBody>
      </p:sp>
      <p:sp>
        <p:nvSpPr>
          <p:cNvPr id="20948" name="Line 477"/>
          <p:cNvSpPr>
            <a:spLocks noChangeShapeType="1"/>
          </p:cNvSpPr>
          <p:nvPr/>
        </p:nvSpPr>
        <p:spPr bwMode="auto">
          <a:xfrm flipH="1">
            <a:off x="8974138" y="2455863"/>
            <a:ext cx="34925" cy="17462"/>
          </a:xfrm>
          <a:prstGeom prst="line">
            <a:avLst/>
          </a:prstGeom>
          <a:noFill/>
          <a:ln w="12700">
            <a:solidFill>
              <a:srgbClr val="FFFF00"/>
            </a:solidFill>
            <a:round/>
            <a:headEnd/>
            <a:tailEnd/>
          </a:ln>
        </p:spPr>
        <p:txBody>
          <a:bodyPr wrap="none" anchor="ctr"/>
          <a:lstStyle/>
          <a:p>
            <a:endParaRPr lang="en-US"/>
          </a:p>
        </p:txBody>
      </p:sp>
      <p:sp>
        <p:nvSpPr>
          <p:cNvPr id="20949" name="Line 478"/>
          <p:cNvSpPr>
            <a:spLocks noChangeShapeType="1"/>
          </p:cNvSpPr>
          <p:nvPr/>
        </p:nvSpPr>
        <p:spPr bwMode="auto">
          <a:xfrm flipH="1" flipV="1">
            <a:off x="8951913" y="2470150"/>
            <a:ext cx="34925" cy="15875"/>
          </a:xfrm>
          <a:prstGeom prst="line">
            <a:avLst/>
          </a:prstGeom>
          <a:noFill/>
          <a:ln w="12700">
            <a:solidFill>
              <a:srgbClr val="FFFF00"/>
            </a:solidFill>
            <a:round/>
            <a:headEnd/>
            <a:tailEnd/>
          </a:ln>
        </p:spPr>
        <p:txBody>
          <a:bodyPr wrap="none" anchor="ctr"/>
          <a:lstStyle/>
          <a:p>
            <a:endParaRPr lang="en-US"/>
          </a:p>
        </p:txBody>
      </p:sp>
      <p:sp>
        <p:nvSpPr>
          <p:cNvPr id="20950" name="Line 479"/>
          <p:cNvSpPr>
            <a:spLocks noChangeShapeType="1"/>
          </p:cNvSpPr>
          <p:nvPr/>
        </p:nvSpPr>
        <p:spPr bwMode="auto">
          <a:xfrm flipH="1">
            <a:off x="8929688" y="2482850"/>
            <a:ext cx="36512" cy="14288"/>
          </a:xfrm>
          <a:prstGeom prst="line">
            <a:avLst/>
          </a:prstGeom>
          <a:noFill/>
          <a:ln w="12700">
            <a:solidFill>
              <a:srgbClr val="FFFF00"/>
            </a:solidFill>
            <a:round/>
            <a:headEnd/>
            <a:tailEnd/>
          </a:ln>
        </p:spPr>
        <p:txBody>
          <a:bodyPr wrap="none" anchor="ctr"/>
          <a:lstStyle/>
          <a:p>
            <a:endParaRPr lang="en-US"/>
          </a:p>
        </p:txBody>
      </p:sp>
      <p:sp>
        <p:nvSpPr>
          <p:cNvPr id="20951" name="Line 480"/>
          <p:cNvSpPr>
            <a:spLocks noChangeShapeType="1"/>
          </p:cNvSpPr>
          <p:nvPr/>
        </p:nvSpPr>
        <p:spPr bwMode="auto">
          <a:xfrm flipH="1">
            <a:off x="8909050" y="2503488"/>
            <a:ext cx="33338" cy="9525"/>
          </a:xfrm>
          <a:prstGeom prst="line">
            <a:avLst/>
          </a:prstGeom>
          <a:noFill/>
          <a:ln w="12700">
            <a:solidFill>
              <a:srgbClr val="FFFF00"/>
            </a:solidFill>
            <a:round/>
            <a:headEnd/>
            <a:tailEnd/>
          </a:ln>
        </p:spPr>
        <p:txBody>
          <a:bodyPr wrap="none" anchor="ctr"/>
          <a:lstStyle/>
          <a:p>
            <a:endParaRPr lang="en-US"/>
          </a:p>
        </p:txBody>
      </p:sp>
      <p:sp>
        <p:nvSpPr>
          <p:cNvPr id="20952" name="Line 481"/>
          <p:cNvSpPr>
            <a:spLocks noChangeShapeType="1"/>
          </p:cNvSpPr>
          <p:nvPr/>
        </p:nvSpPr>
        <p:spPr bwMode="auto">
          <a:xfrm flipH="1" flipV="1">
            <a:off x="8886825" y="2492375"/>
            <a:ext cx="33338" cy="26988"/>
          </a:xfrm>
          <a:prstGeom prst="line">
            <a:avLst/>
          </a:prstGeom>
          <a:noFill/>
          <a:ln w="12700">
            <a:solidFill>
              <a:srgbClr val="FFFF00"/>
            </a:solidFill>
            <a:round/>
            <a:headEnd/>
            <a:tailEnd/>
          </a:ln>
        </p:spPr>
        <p:txBody>
          <a:bodyPr wrap="none" anchor="ctr"/>
          <a:lstStyle/>
          <a:p>
            <a:endParaRPr lang="en-US"/>
          </a:p>
        </p:txBody>
      </p:sp>
      <p:sp>
        <p:nvSpPr>
          <p:cNvPr id="20953" name="Line 482"/>
          <p:cNvSpPr>
            <a:spLocks noChangeShapeType="1"/>
          </p:cNvSpPr>
          <p:nvPr/>
        </p:nvSpPr>
        <p:spPr bwMode="auto">
          <a:xfrm flipH="1">
            <a:off x="8866188" y="2498725"/>
            <a:ext cx="33337" cy="6350"/>
          </a:xfrm>
          <a:prstGeom prst="line">
            <a:avLst/>
          </a:prstGeom>
          <a:noFill/>
          <a:ln w="12700">
            <a:solidFill>
              <a:srgbClr val="FFFF00"/>
            </a:solidFill>
            <a:round/>
            <a:headEnd/>
            <a:tailEnd/>
          </a:ln>
        </p:spPr>
        <p:txBody>
          <a:bodyPr wrap="none" anchor="ctr"/>
          <a:lstStyle/>
          <a:p>
            <a:endParaRPr lang="en-US"/>
          </a:p>
        </p:txBody>
      </p:sp>
      <p:sp>
        <p:nvSpPr>
          <p:cNvPr id="20954" name="Line 483"/>
          <p:cNvSpPr>
            <a:spLocks noChangeShapeType="1"/>
          </p:cNvSpPr>
          <p:nvPr/>
        </p:nvSpPr>
        <p:spPr bwMode="auto">
          <a:xfrm flipH="1" flipV="1">
            <a:off x="8843963" y="2454275"/>
            <a:ext cx="36512" cy="57150"/>
          </a:xfrm>
          <a:prstGeom prst="line">
            <a:avLst/>
          </a:prstGeom>
          <a:noFill/>
          <a:ln w="12700">
            <a:solidFill>
              <a:srgbClr val="FFFF00"/>
            </a:solidFill>
            <a:round/>
            <a:headEnd/>
            <a:tailEnd/>
          </a:ln>
        </p:spPr>
        <p:txBody>
          <a:bodyPr wrap="none" anchor="ctr"/>
          <a:lstStyle/>
          <a:p>
            <a:endParaRPr lang="en-US"/>
          </a:p>
        </p:txBody>
      </p:sp>
      <p:sp>
        <p:nvSpPr>
          <p:cNvPr id="20955" name="Line 484"/>
          <p:cNvSpPr>
            <a:spLocks noChangeShapeType="1"/>
          </p:cNvSpPr>
          <p:nvPr/>
        </p:nvSpPr>
        <p:spPr bwMode="auto">
          <a:xfrm flipH="1">
            <a:off x="8823325" y="2460625"/>
            <a:ext cx="33338" cy="7938"/>
          </a:xfrm>
          <a:prstGeom prst="line">
            <a:avLst/>
          </a:prstGeom>
          <a:noFill/>
          <a:ln w="12700">
            <a:solidFill>
              <a:srgbClr val="FFFF00"/>
            </a:solidFill>
            <a:round/>
            <a:headEnd/>
            <a:tailEnd/>
          </a:ln>
        </p:spPr>
        <p:txBody>
          <a:bodyPr wrap="none" anchor="ctr"/>
          <a:lstStyle/>
          <a:p>
            <a:endParaRPr lang="en-US"/>
          </a:p>
        </p:txBody>
      </p:sp>
      <p:sp>
        <p:nvSpPr>
          <p:cNvPr id="20956" name="Line 485"/>
          <p:cNvSpPr>
            <a:spLocks noChangeShapeType="1"/>
          </p:cNvSpPr>
          <p:nvPr/>
        </p:nvSpPr>
        <p:spPr bwMode="auto">
          <a:xfrm flipH="1">
            <a:off x="8801100" y="2473325"/>
            <a:ext cx="36513" cy="0"/>
          </a:xfrm>
          <a:prstGeom prst="line">
            <a:avLst/>
          </a:prstGeom>
          <a:noFill/>
          <a:ln w="12700">
            <a:solidFill>
              <a:srgbClr val="FFFF00"/>
            </a:solidFill>
            <a:round/>
            <a:headEnd/>
            <a:tailEnd/>
          </a:ln>
        </p:spPr>
        <p:txBody>
          <a:bodyPr wrap="none" anchor="ctr"/>
          <a:lstStyle/>
          <a:p>
            <a:endParaRPr lang="en-US"/>
          </a:p>
        </p:txBody>
      </p:sp>
      <p:sp>
        <p:nvSpPr>
          <p:cNvPr id="20957" name="Line 486"/>
          <p:cNvSpPr>
            <a:spLocks noChangeShapeType="1"/>
          </p:cNvSpPr>
          <p:nvPr/>
        </p:nvSpPr>
        <p:spPr bwMode="auto">
          <a:xfrm flipH="1">
            <a:off x="8780463" y="2481263"/>
            <a:ext cx="33337" cy="9525"/>
          </a:xfrm>
          <a:prstGeom prst="line">
            <a:avLst/>
          </a:prstGeom>
          <a:noFill/>
          <a:ln w="12700">
            <a:solidFill>
              <a:srgbClr val="FFFF00"/>
            </a:solidFill>
            <a:round/>
            <a:headEnd/>
            <a:tailEnd/>
          </a:ln>
        </p:spPr>
        <p:txBody>
          <a:bodyPr wrap="none" anchor="ctr"/>
          <a:lstStyle/>
          <a:p>
            <a:endParaRPr lang="en-US"/>
          </a:p>
        </p:txBody>
      </p:sp>
      <p:sp>
        <p:nvSpPr>
          <p:cNvPr id="20958" name="Line 487"/>
          <p:cNvSpPr>
            <a:spLocks noChangeShapeType="1"/>
          </p:cNvSpPr>
          <p:nvPr/>
        </p:nvSpPr>
        <p:spPr bwMode="auto">
          <a:xfrm flipH="1" flipV="1">
            <a:off x="8759825" y="2430463"/>
            <a:ext cx="31750" cy="66675"/>
          </a:xfrm>
          <a:prstGeom prst="line">
            <a:avLst/>
          </a:prstGeom>
          <a:noFill/>
          <a:ln w="12700">
            <a:solidFill>
              <a:srgbClr val="FFFF00"/>
            </a:solidFill>
            <a:round/>
            <a:headEnd/>
            <a:tailEnd/>
          </a:ln>
        </p:spPr>
        <p:txBody>
          <a:bodyPr wrap="none" anchor="ctr"/>
          <a:lstStyle/>
          <a:p>
            <a:endParaRPr lang="en-US"/>
          </a:p>
        </p:txBody>
      </p:sp>
      <p:sp>
        <p:nvSpPr>
          <p:cNvPr id="20959" name="Line 488"/>
          <p:cNvSpPr>
            <a:spLocks noChangeShapeType="1"/>
          </p:cNvSpPr>
          <p:nvPr/>
        </p:nvSpPr>
        <p:spPr bwMode="auto">
          <a:xfrm flipH="1">
            <a:off x="8737600" y="2443163"/>
            <a:ext cx="34925" cy="19050"/>
          </a:xfrm>
          <a:prstGeom prst="line">
            <a:avLst/>
          </a:prstGeom>
          <a:noFill/>
          <a:ln w="12700">
            <a:solidFill>
              <a:srgbClr val="FFFF00"/>
            </a:solidFill>
            <a:round/>
            <a:headEnd/>
            <a:tailEnd/>
          </a:ln>
        </p:spPr>
        <p:txBody>
          <a:bodyPr wrap="none" anchor="ctr"/>
          <a:lstStyle/>
          <a:p>
            <a:endParaRPr lang="en-US"/>
          </a:p>
        </p:txBody>
      </p:sp>
      <p:sp>
        <p:nvSpPr>
          <p:cNvPr id="20960" name="Line 489"/>
          <p:cNvSpPr>
            <a:spLocks noChangeShapeType="1"/>
          </p:cNvSpPr>
          <p:nvPr/>
        </p:nvSpPr>
        <p:spPr bwMode="auto">
          <a:xfrm flipH="1" flipV="1">
            <a:off x="8713788" y="2443163"/>
            <a:ext cx="38100" cy="30162"/>
          </a:xfrm>
          <a:prstGeom prst="line">
            <a:avLst/>
          </a:prstGeom>
          <a:noFill/>
          <a:ln w="12700">
            <a:solidFill>
              <a:srgbClr val="FFFF00"/>
            </a:solidFill>
            <a:round/>
            <a:headEnd/>
            <a:tailEnd/>
          </a:ln>
        </p:spPr>
        <p:txBody>
          <a:bodyPr wrap="none" anchor="ctr"/>
          <a:lstStyle/>
          <a:p>
            <a:endParaRPr lang="en-US"/>
          </a:p>
        </p:txBody>
      </p:sp>
      <p:sp>
        <p:nvSpPr>
          <p:cNvPr id="20961" name="Line 490"/>
          <p:cNvSpPr>
            <a:spLocks noChangeShapeType="1"/>
          </p:cNvSpPr>
          <p:nvPr/>
        </p:nvSpPr>
        <p:spPr bwMode="auto">
          <a:xfrm flipH="1" flipV="1">
            <a:off x="8691563" y="2397125"/>
            <a:ext cx="34925" cy="58738"/>
          </a:xfrm>
          <a:prstGeom prst="line">
            <a:avLst/>
          </a:prstGeom>
          <a:noFill/>
          <a:ln w="12700">
            <a:solidFill>
              <a:srgbClr val="FFFF00"/>
            </a:solidFill>
            <a:round/>
            <a:headEnd/>
            <a:tailEnd/>
          </a:ln>
        </p:spPr>
        <p:txBody>
          <a:bodyPr wrap="none" anchor="ctr"/>
          <a:lstStyle/>
          <a:p>
            <a:endParaRPr lang="en-US"/>
          </a:p>
        </p:txBody>
      </p:sp>
      <p:sp>
        <p:nvSpPr>
          <p:cNvPr id="20962" name="Line 491"/>
          <p:cNvSpPr>
            <a:spLocks noChangeShapeType="1"/>
          </p:cNvSpPr>
          <p:nvPr/>
        </p:nvSpPr>
        <p:spPr bwMode="auto">
          <a:xfrm flipH="1">
            <a:off x="8672513" y="2409825"/>
            <a:ext cx="31750" cy="19050"/>
          </a:xfrm>
          <a:prstGeom prst="line">
            <a:avLst/>
          </a:prstGeom>
          <a:noFill/>
          <a:ln w="12700">
            <a:solidFill>
              <a:srgbClr val="FFFF00"/>
            </a:solidFill>
            <a:round/>
            <a:headEnd/>
            <a:tailEnd/>
          </a:ln>
        </p:spPr>
        <p:txBody>
          <a:bodyPr wrap="none" anchor="ctr"/>
          <a:lstStyle/>
          <a:p>
            <a:endParaRPr lang="en-US"/>
          </a:p>
        </p:txBody>
      </p:sp>
      <p:sp>
        <p:nvSpPr>
          <p:cNvPr id="20963" name="Line 492"/>
          <p:cNvSpPr>
            <a:spLocks noChangeShapeType="1"/>
          </p:cNvSpPr>
          <p:nvPr/>
        </p:nvSpPr>
        <p:spPr bwMode="auto">
          <a:xfrm flipH="1" flipV="1">
            <a:off x="8651875" y="2389188"/>
            <a:ext cx="33338" cy="52387"/>
          </a:xfrm>
          <a:prstGeom prst="line">
            <a:avLst/>
          </a:prstGeom>
          <a:noFill/>
          <a:ln w="12700">
            <a:solidFill>
              <a:srgbClr val="FFFF00"/>
            </a:solidFill>
            <a:round/>
            <a:headEnd/>
            <a:tailEnd/>
          </a:ln>
        </p:spPr>
        <p:txBody>
          <a:bodyPr wrap="none" anchor="ctr"/>
          <a:lstStyle/>
          <a:p>
            <a:endParaRPr lang="en-US"/>
          </a:p>
        </p:txBody>
      </p:sp>
      <p:sp>
        <p:nvSpPr>
          <p:cNvPr id="20964" name="Line 493"/>
          <p:cNvSpPr>
            <a:spLocks noChangeShapeType="1"/>
          </p:cNvSpPr>
          <p:nvPr/>
        </p:nvSpPr>
        <p:spPr bwMode="auto">
          <a:xfrm flipH="1">
            <a:off x="8628063" y="2401888"/>
            <a:ext cx="34925" cy="1587"/>
          </a:xfrm>
          <a:prstGeom prst="line">
            <a:avLst/>
          </a:prstGeom>
          <a:noFill/>
          <a:ln w="12700">
            <a:solidFill>
              <a:srgbClr val="FFFF00"/>
            </a:solidFill>
            <a:round/>
            <a:headEnd/>
            <a:tailEnd/>
          </a:ln>
        </p:spPr>
        <p:txBody>
          <a:bodyPr wrap="none" anchor="ctr"/>
          <a:lstStyle/>
          <a:p>
            <a:endParaRPr lang="en-US"/>
          </a:p>
        </p:txBody>
      </p:sp>
      <p:sp>
        <p:nvSpPr>
          <p:cNvPr id="20965" name="Line 494"/>
          <p:cNvSpPr>
            <a:spLocks noChangeShapeType="1"/>
          </p:cNvSpPr>
          <p:nvPr/>
        </p:nvSpPr>
        <p:spPr bwMode="auto">
          <a:xfrm flipH="1">
            <a:off x="8604250" y="2416175"/>
            <a:ext cx="36513" cy="14288"/>
          </a:xfrm>
          <a:prstGeom prst="line">
            <a:avLst/>
          </a:prstGeom>
          <a:noFill/>
          <a:ln w="12700">
            <a:solidFill>
              <a:srgbClr val="FFFF00"/>
            </a:solidFill>
            <a:round/>
            <a:headEnd/>
            <a:tailEnd/>
          </a:ln>
        </p:spPr>
        <p:txBody>
          <a:bodyPr wrap="none" anchor="ctr"/>
          <a:lstStyle/>
          <a:p>
            <a:endParaRPr lang="en-US"/>
          </a:p>
        </p:txBody>
      </p:sp>
      <p:sp>
        <p:nvSpPr>
          <p:cNvPr id="20966" name="Line 495"/>
          <p:cNvSpPr>
            <a:spLocks noChangeShapeType="1"/>
          </p:cNvSpPr>
          <p:nvPr/>
        </p:nvSpPr>
        <p:spPr bwMode="auto">
          <a:xfrm flipH="1" flipV="1">
            <a:off x="8582025" y="2406650"/>
            <a:ext cx="34925" cy="36513"/>
          </a:xfrm>
          <a:prstGeom prst="line">
            <a:avLst/>
          </a:prstGeom>
          <a:noFill/>
          <a:ln w="12700">
            <a:solidFill>
              <a:srgbClr val="FFFF00"/>
            </a:solidFill>
            <a:round/>
            <a:headEnd/>
            <a:tailEnd/>
          </a:ln>
        </p:spPr>
        <p:txBody>
          <a:bodyPr wrap="none" anchor="ctr"/>
          <a:lstStyle/>
          <a:p>
            <a:endParaRPr lang="en-US"/>
          </a:p>
        </p:txBody>
      </p:sp>
      <p:sp>
        <p:nvSpPr>
          <p:cNvPr id="20967" name="Line 496"/>
          <p:cNvSpPr>
            <a:spLocks noChangeShapeType="1"/>
          </p:cNvSpPr>
          <p:nvPr/>
        </p:nvSpPr>
        <p:spPr bwMode="auto">
          <a:xfrm flipH="1" flipV="1">
            <a:off x="8561388" y="2403475"/>
            <a:ext cx="33337" cy="15875"/>
          </a:xfrm>
          <a:prstGeom prst="line">
            <a:avLst/>
          </a:prstGeom>
          <a:noFill/>
          <a:ln w="12700">
            <a:solidFill>
              <a:srgbClr val="FFFF00"/>
            </a:solidFill>
            <a:round/>
            <a:headEnd/>
            <a:tailEnd/>
          </a:ln>
        </p:spPr>
        <p:txBody>
          <a:bodyPr wrap="none" anchor="ctr"/>
          <a:lstStyle/>
          <a:p>
            <a:endParaRPr lang="en-US"/>
          </a:p>
        </p:txBody>
      </p:sp>
      <p:sp>
        <p:nvSpPr>
          <p:cNvPr id="20968" name="Line 497"/>
          <p:cNvSpPr>
            <a:spLocks noChangeShapeType="1"/>
          </p:cNvSpPr>
          <p:nvPr/>
        </p:nvSpPr>
        <p:spPr bwMode="auto">
          <a:xfrm flipH="1" flipV="1">
            <a:off x="8539163" y="2397125"/>
            <a:ext cx="34925" cy="19050"/>
          </a:xfrm>
          <a:prstGeom prst="line">
            <a:avLst/>
          </a:prstGeom>
          <a:noFill/>
          <a:ln w="12700">
            <a:solidFill>
              <a:srgbClr val="FFFF00"/>
            </a:solidFill>
            <a:round/>
            <a:headEnd/>
            <a:tailEnd/>
          </a:ln>
        </p:spPr>
        <p:txBody>
          <a:bodyPr wrap="none" anchor="ctr"/>
          <a:lstStyle/>
          <a:p>
            <a:endParaRPr lang="en-US"/>
          </a:p>
        </p:txBody>
      </p:sp>
      <p:sp>
        <p:nvSpPr>
          <p:cNvPr id="20969" name="Line 498"/>
          <p:cNvSpPr>
            <a:spLocks noChangeShapeType="1"/>
          </p:cNvSpPr>
          <p:nvPr/>
        </p:nvSpPr>
        <p:spPr bwMode="auto">
          <a:xfrm flipH="1" flipV="1">
            <a:off x="8516938" y="2370138"/>
            <a:ext cx="34925" cy="39687"/>
          </a:xfrm>
          <a:prstGeom prst="line">
            <a:avLst/>
          </a:prstGeom>
          <a:noFill/>
          <a:ln w="12700">
            <a:solidFill>
              <a:srgbClr val="FFFF00"/>
            </a:solidFill>
            <a:round/>
            <a:headEnd/>
            <a:tailEnd/>
          </a:ln>
        </p:spPr>
        <p:txBody>
          <a:bodyPr wrap="none" anchor="ctr"/>
          <a:lstStyle/>
          <a:p>
            <a:endParaRPr lang="en-US"/>
          </a:p>
        </p:txBody>
      </p:sp>
      <p:sp>
        <p:nvSpPr>
          <p:cNvPr id="20970" name="Line 499"/>
          <p:cNvSpPr>
            <a:spLocks noChangeShapeType="1"/>
          </p:cNvSpPr>
          <p:nvPr/>
        </p:nvSpPr>
        <p:spPr bwMode="auto">
          <a:xfrm flipH="1" flipV="1">
            <a:off x="8494713" y="2363788"/>
            <a:ext cx="34925" cy="19050"/>
          </a:xfrm>
          <a:prstGeom prst="line">
            <a:avLst/>
          </a:prstGeom>
          <a:noFill/>
          <a:ln w="12700">
            <a:solidFill>
              <a:srgbClr val="FFFF00"/>
            </a:solidFill>
            <a:round/>
            <a:headEnd/>
            <a:tailEnd/>
          </a:ln>
        </p:spPr>
        <p:txBody>
          <a:bodyPr wrap="none" anchor="ctr"/>
          <a:lstStyle/>
          <a:p>
            <a:endParaRPr lang="en-US"/>
          </a:p>
        </p:txBody>
      </p:sp>
      <p:sp>
        <p:nvSpPr>
          <p:cNvPr id="20971" name="Line 500"/>
          <p:cNvSpPr>
            <a:spLocks noChangeShapeType="1"/>
          </p:cNvSpPr>
          <p:nvPr/>
        </p:nvSpPr>
        <p:spPr bwMode="auto">
          <a:xfrm flipH="1" flipV="1">
            <a:off x="8475663" y="2292350"/>
            <a:ext cx="33337" cy="84138"/>
          </a:xfrm>
          <a:prstGeom prst="line">
            <a:avLst/>
          </a:prstGeom>
          <a:noFill/>
          <a:ln w="12700">
            <a:solidFill>
              <a:srgbClr val="FFFF00"/>
            </a:solidFill>
            <a:round/>
            <a:headEnd/>
            <a:tailEnd/>
          </a:ln>
        </p:spPr>
        <p:txBody>
          <a:bodyPr wrap="none" anchor="ctr"/>
          <a:lstStyle/>
          <a:p>
            <a:endParaRPr lang="en-US"/>
          </a:p>
        </p:txBody>
      </p:sp>
      <p:sp>
        <p:nvSpPr>
          <p:cNvPr id="20972" name="Line 501"/>
          <p:cNvSpPr>
            <a:spLocks noChangeShapeType="1"/>
          </p:cNvSpPr>
          <p:nvPr/>
        </p:nvSpPr>
        <p:spPr bwMode="auto">
          <a:xfrm flipH="1">
            <a:off x="8453438" y="2305050"/>
            <a:ext cx="34925" cy="25400"/>
          </a:xfrm>
          <a:prstGeom prst="line">
            <a:avLst/>
          </a:prstGeom>
          <a:noFill/>
          <a:ln w="12700">
            <a:solidFill>
              <a:srgbClr val="FFFF00"/>
            </a:solidFill>
            <a:round/>
            <a:headEnd/>
            <a:tailEnd/>
          </a:ln>
        </p:spPr>
        <p:txBody>
          <a:bodyPr wrap="none" anchor="ctr"/>
          <a:lstStyle/>
          <a:p>
            <a:endParaRPr lang="en-US"/>
          </a:p>
        </p:txBody>
      </p:sp>
      <p:sp>
        <p:nvSpPr>
          <p:cNvPr id="20973" name="Line 502"/>
          <p:cNvSpPr>
            <a:spLocks noChangeShapeType="1"/>
          </p:cNvSpPr>
          <p:nvPr/>
        </p:nvSpPr>
        <p:spPr bwMode="auto">
          <a:xfrm flipH="1">
            <a:off x="8431213" y="2343150"/>
            <a:ext cx="34925" cy="6350"/>
          </a:xfrm>
          <a:prstGeom prst="line">
            <a:avLst/>
          </a:prstGeom>
          <a:noFill/>
          <a:ln w="12700">
            <a:solidFill>
              <a:srgbClr val="FFFF00"/>
            </a:solidFill>
            <a:round/>
            <a:headEnd/>
            <a:tailEnd/>
          </a:ln>
        </p:spPr>
        <p:txBody>
          <a:bodyPr wrap="none" anchor="ctr"/>
          <a:lstStyle/>
          <a:p>
            <a:endParaRPr lang="en-US"/>
          </a:p>
        </p:txBody>
      </p:sp>
      <p:sp>
        <p:nvSpPr>
          <p:cNvPr id="20974" name="Line 503"/>
          <p:cNvSpPr>
            <a:spLocks noChangeShapeType="1"/>
          </p:cNvSpPr>
          <p:nvPr/>
        </p:nvSpPr>
        <p:spPr bwMode="auto">
          <a:xfrm flipH="1">
            <a:off x="8410575" y="2362200"/>
            <a:ext cx="33338" cy="11113"/>
          </a:xfrm>
          <a:prstGeom prst="line">
            <a:avLst/>
          </a:prstGeom>
          <a:noFill/>
          <a:ln w="12700">
            <a:solidFill>
              <a:srgbClr val="FFFF00"/>
            </a:solidFill>
            <a:round/>
            <a:headEnd/>
            <a:tailEnd/>
          </a:ln>
        </p:spPr>
        <p:txBody>
          <a:bodyPr wrap="none" anchor="ctr"/>
          <a:lstStyle/>
          <a:p>
            <a:endParaRPr lang="en-US"/>
          </a:p>
        </p:txBody>
      </p:sp>
      <p:sp>
        <p:nvSpPr>
          <p:cNvPr id="20975" name="Line 504"/>
          <p:cNvSpPr>
            <a:spLocks noChangeShapeType="1"/>
          </p:cNvSpPr>
          <p:nvPr/>
        </p:nvSpPr>
        <p:spPr bwMode="auto">
          <a:xfrm flipH="1" flipV="1">
            <a:off x="8388350" y="2349500"/>
            <a:ext cx="34925" cy="36513"/>
          </a:xfrm>
          <a:prstGeom prst="line">
            <a:avLst/>
          </a:prstGeom>
          <a:noFill/>
          <a:ln w="12700">
            <a:solidFill>
              <a:srgbClr val="FFFF00"/>
            </a:solidFill>
            <a:round/>
            <a:headEnd/>
            <a:tailEnd/>
          </a:ln>
        </p:spPr>
        <p:txBody>
          <a:bodyPr wrap="none" anchor="ctr"/>
          <a:lstStyle/>
          <a:p>
            <a:endParaRPr lang="en-US"/>
          </a:p>
        </p:txBody>
      </p:sp>
      <p:sp>
        <p:nvSpPr>
          <p:cNvPr id="20976" name="Line 505"/>
          <p:cNvSpPr>
            <a:spLocks noChangeShapeType="1"/>
          </p:cNvSpPr>
          <p:nvPr/>
        </p:nvSpPr>
        <p:spPr bwMode="auto">
          <a:xfrm flipH="1">
            <a:off x="8367713" y="2362200"/>
            <a:ext cx="33337" cy="44450"/>
          </a:xfrm>
          <a:prstGeom prst="line">
            <a:avLst/>
          </a:prstGeom>
          <a:noFill/>
          <a:ln w="12700">
            <a:solidFill>
              <a:srgbClr val="FFFF00"/>
            </a:solidFill>
            <a:round/>
            <a:headEnd/>
            <a:tailEnd/>
          </a:ln>
        </p:spPr>
        <p:txBody>
          <a:bodyPr wrap="none" anchor="ctr"/>
          <a:lstStyle/>
          <a:p>
            <a:endParaRPr lang="en-US"/>
          </a:p>
        </p:txBody>
      </p:sp>
      <p:sp>
        <p:nvSpPr>
          <p:cNvPr id="20977" name="Line 506"/>
          <p:cNvSpPr>
            <a:spLocks noChangeShapeType="1"/>
          </p:cNvSpPr>
          <p:nvPr/>
        </p:nvSpPr>
        <p:spPr bwMode="auto">
          <a:xfrm flipH="1">
            <a:off x="8347075" y="2419350"/>
            <a:ext cx="33338" cy="106363"/>
          </a:xfrm>
          <a:prstGeom prst="line">
            <a:avLst/>
          </a:prstGeom>
          <a:noFill/>
          <a:ln w="12700">
            <a:solidFill>
              <a:srgbClr val="FFFF00"/>
            </a:solidFill>
            <a:round/>
            <a:headEnd/>
            <a:tailEnd/>
          </a:ln>
        </p:spPr>
        <p:txBody>
          <a:bodyPr wrap="none" anchor="ctr"/>
          <a:lstStyle/>
          <a:p>
            <a:endParaRPr lang="en-US"/>
          </a:p>
        </p:txBody>
      </p:sp>
      <p:sp>
        <p:nvSpPr>
          <p:cNvPr id="20978" name="Line 507"/>
          <p:cNvSpPr>
            <a:spLocks noChangeShapeType="1"/>
          </p:cNvSpPr>
          <p:nvPr/>
        </p:nvSpPr>
        <p:spPr bwMode="auto">
          <a:xfrm flipH="1">
            <a:off x="8323263" y="2538413"/>
            <a:ext cx="36512" cy="142875"/>
          </a:xfrm>
          <a:prstGeom prst="line">
            <a:avLst/>
          </a:prstGeom>
          <a:noFill/>
          <a:ln w="12700">
            <a:solidFill>
              <a:srgbClr val="FFFF00"/>
            </a:solidFill>
            <a:round/>
            <a:headEnd/>
            <a:tailEnd/>
          </a:ln>
        </p:spPr>
        <p:txBody>
          <a:bodyPr wrap="none" anchor="ctr"/>
          <a:lstStyle/>
          <a:p>
            <a:endParaRPr lang="en-US"/>
          </a:p>
        </p:txBody>
      </p:sp>
      <p:sp>
        <p:nvSpPr>
          <p:cNvPr id="20979" name="Line 508"/>
          <p:cNvSpPr>
            <a:spLocks noChangeShapeType="1"/>
          </p:cNvSpPr>
          <p:nvPr/>
        </p:nvSpPr>
        <p:spPr bwMode="auto">
          <a:xfrm flipH="1">
            <a:off x="8301038" y="2693988"/>
            <a:ext cx="36512" cy="481012"/>
          </a:xfrm>
          <a:prstGeom prst="line">
            <a:avLst/>
          </a:prstGeom>
          <a:noFill/>
          <a:ln w="12700">
            <a:solidFill>
              <a:srgbClr val="FFFF00"/>
            </a:solidFill>
            <a:round/>
            <a:headEnd/>
            <a:tailEnd/>
          </a:ln>
        </p:spPr>
        <p:txBody>
          <a:bodyPr wrap="none" anchor="ctr"/>
          <a:lstStyle/>
          <a:p>
            <a:endParaRPr lang="en-US"/>
          </a:p>
        </p:txBody>
      </p:sp>
      <p:sp>
        <p:nvSpPr>
          <p:cNvPr id="20980" name="Line 509"/>
          <p:cNvSpPr>
            <a:spLocks noChangeShapeType="1"/>
          </p:cNvSpPr>
          <p:nvPr/>
        </p:nvSpPr>
        <p:spPr bwMode="auto">
          <a:xfrm flipH="1">
            <a:off x="8280400" y="3187700"/>
            <a:ext cx="33338" cy="344488"/>
          </a:xfrm>
          <a:prstGeom prst="line">
            <a:avLst/>
          </a:prstGeom>
          <a:noFill/>
          <a:ln w="12700">
            <a:solidFill>
              <a:srgbClr val="FFFF00"/>
            </a:solidFill>
            <a:round/>
            <a:headEnd/>
            <a:tailEnd/>
          </a:ln>
        </p:spPr>
        <p:txBody>
          <a:bodyPr wrap="none" anchor="ctr"/>
          <a:lstStyle/>
          <a:p>
            <a:endParaRPr lang="en-US"/>
          </a:p>
        </p:txBody>
      </p:sp>
      <p:sp>
        <p:nvSpPr>
          <p:cNvPr id="20981" name="Line 510"/>
          <p:cNvSpPr>
            <a:spLocks noChangeShapeType="1"/>
          </p:cNvSpPr>
          <p:nvPr/>
        </p:nvSpPr>
        <p:spPr bwMode="auto">
          <a:xfrm flipH="1">
            <a:off x="8259763" y="3544888"/>
            <a:ext cx="34925" cy="0"/>
          </a:xfrm>
          <a:prstGeom prst="line">
            <a:avLst/>
          </a:prstGeom>
          <a:noFill/>
          <a:ln w="12700">
            <a:solidFill>
              <a:srgbClr val="FFFF00"/>
            </a:solidFill>
            <a:round/>
            <a:headEnd/>
            <a:tailEnd/>
          </a:ln>
        </p:spPr>
        <p:txBody>
          <a:bodyPr wrap="none" anchor="ctr"/>
          <a:lstStyle/>
          <a:p>
            <a:endParaRPr lang="en-US"/>
          </a:p>
        </p:txBody>
      </p:sp>
      <p:sp>
        <p:nvSpPr>
          <p:cNvPr id="20982" name="Line 511"/>
          <p:cNvSpPr>
            <a:spLocks noChangeShapeType="1"/>
          </p:cNvSpPr>
          <p:nvPr/>
        </p:nvSpPr>
        <p:spPr bwMode="auto">
          <a:xfrm flipH="1" flipV="1">
            <a:off x="8237538" y="3509963"/>
            <a:ext cx="34925" cy="47625"/>
          </a:xfrm>
          <a:prstGeom prst="line">
            <a:avLst/>
          </a:prstGeom>
          <a:noFill/>
          <a:ln w="12700">
            <a:solidFill>
              <a:srgbClr val="FFFF00"/>
            </a:solidFill>
            <a:round/>
            <a:headEnd/>
            <a:tailEnd/>
          </a:ln>
        </p:spPr>
        <p:txBody>
          <a:bodyPr wrap="none" anchor="ctr"/>
          <a:lstStyle/>
          <a:p>
            <a:endParaRPr lang="en-US"/>
          </a:p>
        </p:txBody>
      </p:sp>
      <p:sp>
        <p:nvSpPr>
          <p:cNvPr id="20983" name="Line 512"/>
          <p:cNvSpPr>
            <a:spLocks noChangeShapeType="1"/>
          </p:cNvSpPr>
          <p:nvPr/>
        </p:nvSpPr>
        <p:spPr bwMode="auto">
          <a:xfrm flipH="1">
            <a:off x="8215313" y="3516313"/>
            <a:ext cx="36512" cy="4762"/>
          </a:xfrm>
          <a:prstGeom prst="line">
            <a:avLst/>
          </a:prstGeom>
          <a:noFill/>
          <a:ln w="12700">
            <a:solidFill>
              <a:srgbClr val="FFFF00"/>
            </a:solidFill>
            <a:round/>
            <a:headEnd/>
            <a:tailEnd/>
          </a:ln>
        </p:spPr>
        <p:txBody>
          <a:bodyPr wrap="none" anchor="ctr"/>
          <a:lstStyle/>
          <a:p>
            <a:endParaRPr lang="en-US"/>
          </a:p>
        </p:txBody>
      </p:sp>
      <p:sp>
        <p:nvSpPr>
          <p:cNvPr id="20984" name="Line 513"/>
          <p:cNvSpPr>
            <a:spLocks noChangeShapeType="1"/>
          </p:cNvSpPr>
          <p:nvPr/>
        </p:nvSpPr>
        <p:spPr bwMode="auto">
          <a:xfrm flipH="1">
            <a:off x="8194675" y="3527425"/>
            <a:ext cx="33338" cy="4763"/>
          </a:xfrm>
          <a:prstGeom prst="line">
            <a:avLst/>
          </a:prstGeom>
          <a:noFill/>
          <a:ln w="12700">
            <a:solidFill>
              <a:srgbClr val="FFFF00"/>
            </a:solidFill>
            <a:round/>
            <a:headEnd/>
            <a:tailEnd/>
          </a:ln>
        </p:spPr>
        <p:txBody>
          <a:bodyPr wrap="none" anchor="ctr"/>
          <a:lstStyle/>
          <a:p>
            <a:endParaRPr lang="en-US"/>
          </a:p>
        </p:txBody>
      </p:sp>
      <p:sp>
        <p:nvSpPr>
          <p:cNvPr id="20985" name="Line 514"/>
          <p:cNvSpPr>
            <a:spLocks noChangeShapeType="1"/>
          </p:cNvSpPr>
          <p:nvPr/>
        </p:nvSpPr>
        <p:spPr bwMode="auto">
          <a:xfrm flipH="1" flipV="1">
            <a:off x="8169275" y="3530600"/>
            <a:ext cx="36513" cy="14288"/>
          </a:xfrm>
          <a:prstGeom prst="line">
            <a:avLst/>
          </a:prstGeom>
          <a:noFill/>
          <a:ln w="12700">
            <a:solidFill>
              <a:srgbClr val="FFFF00"/>
            </a:solidFill>
            <a:round/>
            <a:headEnd/>
            <a:tailEnd/>
          </a:ln>
        </p:spPr>
        <p:txBody>
          <a:bodyPr wrap="none" anchor="ctr"/>
          <a:lstStyle/>
          <a:p>
            <a:endParaRPr lang="en-US"/>
          </a:p>
        </p:txBody>
      </p:sp>
      <p:sp>
        <p:nvSpPr>
          <p:cNvPr id="20986" name="Line 515"/>
          <p:cNvSpPr>
            <a:spLocks noChangeShapeType="1"/>
          </p:cNvSpPr>
          <p:nvPr/>
        </p:nvSpPr>
        <p:spPr bwMode="auto">
          <a:xfrm flipH="1" flipV="1">
            <a:off x="8148638" y="3508375"/>
            <a:ext cx="33337" cy="34925"/>
          </a:xfrm>
          <a:prstGeom prst="line">
            <a:avLst/>
          </a:prstGeom>
          <a:noFill/>
          <a:ln w="12700">
            <a:solidFill>
              <a:srgbClr val="FFFF00"/>
            </a:solidFill>
            <a:round/>
            <a:headEnd/>
            <a:tailEnd/>
          </a:ln>
        </p:spPr>
        <p:txBody>
          <a:bodyPr wrap="none" anchor="ctr"/>
          <a:lstStyle/>
          <a:p>
            <a:endParaRPr lang="en-US"/>
          </a:p>
        </p:txBody>
      </p:sp>
      <p:sp>
        <p:nvSpPr>
          <p:cNvPr id="20987" name="Line 516"/>
          <p:cNvSpPr>
            <a:spLocks noChangeShapeType="1"/>
          </p:cNvSpPr>
          <p:nvPr/>
        </p:nvSpPr>
        <p:spPr bwMode="auto">
          <a:xfrm flipH="1">
            <a:off x="8126413" y="3521075"/>
            <a:ext cx="34925" cy="4763"/>
          </a:xfrm>
          <a:prstGeom prst="line">
            <a:avLst/>
          </a:prstGeom>
          <a:noFill/>
          <a:ln w="12700">
            <a:solidFill>
              <a:srgbClr val="FFFF00"/>
            </a:solidFill>
            <a:round/>
            <a:headEnd/>
            <a:tailEnd/>
          </a:ln>
        </p:spPr>
        <p:txBody>
          <a:bodyPr wrap="none" anchor="ctr"/>
          <a:lstStyle/>
          <a:p>
            <a:endParaRPr lang="en-US"/>
          </a:p>
        </p:txBody>
      </p:sp>
      <p:sp>
        <p:nvSpPr>
          <p:cNvPr id="20988" name="Line 517"/>
          <p:cNvSpPr>
            <a:spLocks noChangeShapeType="1"/>
          </p:cNvSpPr>
          <p:nvPr/>
        </p:nvSpPr>
        <p:spPr bwMode="auto">
          <a:xfrm flipH="1" flipV="1">
            <a:off x="8105775" y="3502025"/>
            <a:ext cx="33338" cy="36513"/>
          </a:xfrm>
          <a:prstGeom prst="line">
            <a:avLst/>
          </a:prstGeom>
          <a:noFill/>
          <a:ln w="12700">
            <a:solidFill>
              <a:srgbClr val="FFFF00"/>
            </a:solidFill>
            <a:round/>
            <a:headEnd/>
            <a:tailEnd/>
          </a:ln>
        </p:spPr>
        <p:txBody>
          <a:bodyPr wrap="none" anchor="ctr"/>
          <a:lstStyle/>
          <a:p>
            <a:endParaRPr lang="en-US"/>
          </a:p>
        </p:txBody>
      </p:sp>
      <p:sp>
        <p:nvSpPr>
          <p:cNvPr id="20989" name="Line 518"/>
          <p:cNvSpPr>
            <a:spLocks noChangeShapeType="1"/>
          </p:cNvSpPr>
          <p:nvPr/>
        </p:nvSpPr>
        <p:spPr bwMode="auto">
          <a:xfrm flipH="1">
            <a:off x="8085138" y="3514725"/>
            <a:ext cx="33337" cy="26988"/>
          </a:xfrm>
          <a:prstGeom prst="line">
            <a:avLst/>
          </a:prstGeom>
          <a:noFill/>
          <a:ln w="12700">
            <a:solidFill>
              <a:srgbClr val="FFFF00"/>
            </a:solidFill>
            <a:round/>
            <a:headEnd/>
            <a:tailEnd/>
          </a:ln>
        </p:spPr>
        <p:txBody>
          <a:bodyPr wrap="none" anchor="ctr"/>
          <a:lstStyle/>
          <a:p>
            <a:endParaRPr lang="en-US"/>
          </a:p>
        </p:txBody>
      </p:sp>
      <p:sp>
        <p:nvSpPr>
          <p:cNvPr id="20990" name="Line 519"/>
          <p:cNvSpPr>
            <a:spLocks noChangeShapeType="1"/>
          </p:cNvSpPr>
          <p:nvPr/>
        </p:nvSpPr>
        <p:spPr bwMode="auto">
          <a:xfrm flipH="1" flipV="1">
            <a:off x="8062913" y="3516313"/>
            <a:ext cx="34925" cy="38100"/>
          </a:xfrm>
          <a:prstGeom prst="line">
            <a:avLst/>
          </a:prstGeom>
          <a:noFill/>
          <a:ln w="12700">
            <a:solidFill>
              <a:srgbClr val="FFFF00"/>
            </a:solidFill>
            <a:round/>
            <a:headEnd/>
            <a:tailEnd/>
          </a:ln>
        </p:spPr>
        <p:txBody>
          <a:bodyPr wrap="none" anchor="ctr"/>
          <a:lstStyle/>
          <a:p>
            <a:endParaRPr lang="en-US"/>
          </a:p>
        </p:txBody>
      </p:sp>
      <p:sp>
        <p:nvSpPr>
          <p:cNvPr id="20991" name="Line 520"/>
          <p:cNvSpPr>
            <a:spLocks noChangeShapeType="1"/>
          </p:cNvSpPr>
          <p:nvPr/>
        </p:nvSpPr>
        <p:spPr bwMode="auto">
          <a:xfrm flipH="1">
            <a:off x="8040688" y="3529013"/>
            <a:ext cx="34925" cy="3175"/>
          </a:xfrm>
          <a:prstGeom prst="line">
            <a:avLst/>
          </a:prstGeom>
          <a:noFill/>
          <a:ln w="12700">
            <a:solidFill>
              <a:srgbClr val="FFFF00"/>
            </a:solidFill>
            <a:round/>
            <a:headEnd/>
            <a:tailEnd/>
          </a:ln>
        </p:spPr>
        <p:txBody>
          <a:bodyPr wrap="none" anchor="ctr"/>
          <a:lstStyle/>
          <a:p>
            <a:endParaRPr lang="en-US"/>
          </a:p>
        </p:txBody>
      </p:sp>
      <p:sp>
        <p:nvSpPr>
          <p:cNvPr id="20992" name="Line 521"/>
          <p:cNvSpPr>
            <a:spLocks noChangeShapeType="1"/>
          </p:cNvSpPr>
          <p:nvPr/>
        </p:nvSpPr>
        <p:spPr bwMode="auto">
          <a:xfrm flipH="1" flipV="1">
            <a:off x="8018463" y="3525838"/>
            <a:ext cx="34925" cy="19050"/>
          </a:xfrm>
          <a:prstGeom prst="line">
            <a:avLst/>
          </a:prstGeom>
          <a:noFill/>
          <a:ln w="12700">
            <a:solidFill>
              <a:srgbClr val="FFFF00"/>
            </a:solidFill>
            <a:round/>
            <a:headEnd/>
            <a:tailEnd/>
          </a:ln>
        </p:spPr>
        <p:txBody>
          <a:bodyPr wrap="none" anchor="ctr"/>
          <a:lstStyle/>
          <a:p>
            <a:endParaRPr lang="en-US"/>
          </a:p>
        </p:txBody>
      </p:sp>
      <p:sp>
        <p:nvSpPr>
          <p:cNvPr id="20993" name="Line 522"/>
          <p:cNvSpPr>
            <a:spLocks noChangeShapeType="1"/>
          </p:cNvSpPr>
          <p:nvPr/>
        </p:nvSpPr>
        <p:spPr bwMode="auto">
          <a:xfrm flipH="1" flipV="1">
            <a:off x="7999413" y="3522663"/>
            <a:ext cx="31750" cy="15875"/>
          </a:xfrm>
          <a:prstGeom prst="line">
            <a:avLst/>
          </a:prstGeom>
          <a:noFill/>
          <a:ln w="12700">
            <a:solidFill>
              <a:srgbClr val="FFFF00"/>
            </a:solidFill>
            <a:round/>
            <a:headEnd/>
            <a:tailEnd/>
          </a:ln>
        </p:spPr>
        <p:txBody>
          <a:bodyPr wrap="none" anchor="ctr"/>
          <a:lstStyle/>
          <a:p>
            <a:endParaRPr lang="en-US"/>
          </a:p>
        </p:txBody>
      </p:sp>
      <p:sp>
        <p:nvSpPr>
          <p:cNvPr id="20994" name="Line 523"/>
          <p:cNvSpPr>
            <a:spLocks noChangeShapeType="1"/>
          </p:cNvSpPr>
          <p:nvPr/>
        </p:nvSpPr>
        <p:spPr bwMode="auto">
          <a:xfrm flipH="1" flipV="1">
            <a:off x="7977188" y="3516313"/>
            <a:ext cx="34925" cy="19050"/>
          </a:xfrm>
          <a:prstGeom prst="line">
            <a:avLst/>
          </a:prstGeom>
          <a:noFill/>
          <a:ln w="12700">
            <a:solidFill>
              <a:srgbClr val="FFFF00"/>
            </a:solidFill>
            <a:round/>
            <a:headEnd/>
            <a:tailEnd/>
          </a:ln>
        </p:spPr>
        <p:txBody>
          <a:bodyPr wrap="none" anchor="ctr"/>
          <a:lstStyle/>
          <a:p>
            <a:endParaRPr lang="en-US"/>
          </a:p>
        </p:txBody>
      </p:sp>
      <p:sp>
        <p:nvSpPr>
          <p:cNvPr id="20995" name="Line 524"/>
          <p:cNvSpPr>
            <a:spLocks noChangeShapeType="1"/>
          </p:cNvSpPr>
          <p:nvPr/>
        </p:nvSpPr>
        <p:spPr bwMode="auto">
          <a:xfrm flipH="1">
            <a:off x="7954963" y="3529013"/>
            <a:ext cx="34925" cy="1587"/>
          </a:xfrm>
          <a:prstGeom prst="line">
            <a:avLst/>
          </a:prstGeom>
          <a:noFill/>
          <a:ln w="12700">
            <a:solidFill>
              <a:srgbClr val="FFFF00"/>
            </a:solidFill>
            <a:round/>
            <a:headEnd/>
            <a:tailEnd/>
          </a:ln>
        </p:spPr>
        <p:txBody>
          <a:bodyPr wrap="none" anchor="ctr"/>
          <a:lstStyle/>
          <a:p>
            <a:endParaRPr lang="en-US"/>
          </a:p>
        </p:txBody>
      </p:sp>
      <p:sp>
        <p:nvSpPr>
          <p:cNvPr id="20996" name="Line 525"/>
          <p:cNvSpPr>
            <a:spLocks noChangeShapeType="1"/>
          </p:cNvSpPr>
          <p:nvPr/>
        </p:nvSpPr>
        <p:spPr bwMode="auto">
          <a:xfrm flipH="1">
            <a:off x="7931150" y="3543300"/>
            <a:ext cx="36513" cy="9525"/>
          </a:xfrm>
          <a:prstGeom prst="line">
            <a:avLst/>
          </a:prstGeom>
          <a:noFill/>
          <a:ln w="12700">
            <a:solidFill>
              <a:srgbClr val="FFFF00"/>
            </a:solidFill>
            <a:round/>
            <a:headEnd/>
            <a:tailEnd/>
          </a:ln>
        </p:spPr>
        <p:txBody>
          <a:bodyPr wrap="none" anchor="ctr"/>
          <a:lstStyle/>
          <a:p>
            <a:endParaRPr lang="en-US"/>
          </a:p>
        </p:txBody>
      </p:sp>
      <p:sp>
        <p:nvSpPr>
          <p:cNvPr id="20997" name="Line 526"/>
          <p:cNvSpPr>
            <a:spLocks noChangeShapeType="1"/>
          </p:cNvSpPr>
          <p:nvPr/>
        </p:nvSpPr>
        <p:spPr bwMode="auto">
          <a:xfrm flipH="1" flipV="1">
            <a:off x="7912100" y="3522663"/>
            <a:ext cx="31750" cy="42862"/>
          </a:xfrm>
          <a:prstGeom prst="line">
            <a:avLst/>
          </a:prstGeom>
          <a:noFill/>
          <a:ln w="12700">
            <a:solidFill>
              <a:srgbClr val="FFFF00"/>
            </a:solidFill>
            <a:round/>
            <a:headEnd/>
            <a:tailEnd/>
          </a:ln>
        </p:spPr>
        <p:txBody>
          <a:bodyPr wrap="none" anchor="ctr"/>
          <a:lstStyle/>
          <a:p>
            <a:endParaRPr lang="en-US"/>
          </a:p>
        </p:txBody>
      </p:sp>
      <p:sp>
        <p:nvSpPr>
          <p:cNvPr id="20998" name="Line 527"/>
          <p:cNvSpPr>
            <a:spLocks noChangeShapeType="1"/>
          </p:cNvSpPr>
          <p:nvPr/>
        </p:nvSpPr>
        <p:spPr bwMode="auto">
          <a:xfrm flipH="1" flipV="1">
            <a:off x="7889875" y="3508375"/>
            <a:ext cx="34925" cy="26988"/>
          </a:xfrm>
          <a:prstGeom prst="line">
            <a:avLst/>
          </a:prstGeom>
          <a:noFill/>
          <a:ln w="12700">
            <a:solidFill>
              <a:srgbClr val="FFFF00"/>
            </a:solidFill>
            <a:round/>
            <a:headEnd/>
            <a:tailEnd/>
          </a:ln>
        </p:spPr>
        <p:txBody>
          <a:bodyPr wrap="none" anchor="ctr"/>
          <a:lstStyle/>
          <a:p>
            <a:endParaRPr lang="en-US"/>
          </a:p>
        </p:txBody>
      </p:sp>
      <p:sp>
        <p:nvSpPr>
          <p:cNvPr id="20999" name="Line 528"/>
          <p:cNvSpPr>
            <a:spLocks noChangeShapeType="1"/>
          </p:cNvSpPr>
          <p:nvPr/>
        </p:nvSpPr>
        <p:spPr bwMode="auto">
          <a:xfrm flipH="1">
            <a:off x="7867650" y="3521075"/>
            <a:ext cx="34925" cy="3175"/>
          </a:xfrm>
          <a:prstGeom prst="line">
            <a:avLst/>
          </a:prstGeom>
          <a:noFill/>
          <a:ln w="12700">
            <a:solidFill>
              <a:srgbClr val="FFFF00"/>
            </a:solidFill>
            <a:round/>
            <a:headEnd/>
            <a:tailEnd/>
          </a:ln>
        </p:spPr>
        <p:txBody>
          <a:bodyPr wrap="none" anchor="ctr"/>
          <a:lstStyle/>
          <a:p>
            <a:endParaRPr lang="en-US"/>
          </a:p>
        </p:txBody>
      </p:sp>
      <p:sp>
        <p:nvSpPr>
          <p:cNvPr id="21000" name="Line 529"/>
          <p:cNvSpPr>
            <a:spLocks noChangeShapeType="1"/>
          </p:cNvSpPr>
          <p:nvPr/>
        </p:nvSpPr>
        <p:spPr bwMode="auto">
          <a:xfrm flipH="1" flipV="1">
            <a:off x="7847013" y="3522663"/>
            <a:ext cx="33337" cy="14287"/>
          </a:xfrm>
          <a:prstGeom prst="line">
            <a:avLst/>
          </a:prstGeom>
          <a:noFill/>
          <a:ln w="12700">
            <a:solidFill>
              <a:srgbClr val="FFFF00"/>
            </a:solidFill>
            <a:round/>
            <a:headEnd/>
            <a:tailEnd/>
          </a:ln>
        </p:spPr>
        <p:txBody>
          <a:bodyPr wrap="none" anchor="ctr"/>
          <a:lstStyle/>
          <a:p>
            <a:endParaRPr lang="en-US"/>
          </a:p>
        </p:txBody>
      </p:sp>
      <p:sp>
        <p:nvSpPr>
          <p:cNvPr id="21001" name="Line 530"/>
          <p:cNvSpPr>
            <a:spLocks noChangeShapeType="1"/>
          </p:cNvSpPr>
          <p:nvPr/>
        </p:nvSpPr>
        <p:spPr bwMode="auto">
          <a:xfrm flipH="1">
            <a:off x="7824788" y="3529013"/>
            <a:ext cx="34925" cy="9525"/>
          </a:xfrm>
          <a:prstGeom prst="line">
            <a:avLst/>
          </a:prstGeom>
          <a:noFill/>
          <a:ln w="12700">
            <a:solidFill>
              <a:srgbClr val="FFFF00"/>
            </a:solidFill>
            <a:round/>
            <a:headEnd/>
            <a:tailEnd/>
          </a:ln>
        </p:spPr>
        <p:txBody>
          <a:bodyPr wrap="none" anchor="ctr"/>
          <a:lstStyle/>
          <a:p>
            <a:endParaRPr lang="en-US"/>
          </a:p>
        </p:txBody>
      </p:sp>
      <p:sp>
        <p:nvSpPr>
          <p:cNvPr id="21002" name="Line 531"/>
          <p:cNvSpPr>
            <a:spLocks noChangeShapeType="1"/>
          </p:cNvSpPr>
          <p:nvPr/>
        </p:nvSpPr>
        <p:spPr bwMode="auto">
          <a:xfrm flipH="1" flipV="1">
            <a:off x="7804150" y="3514725"/>
            <a:ext cx="33338" cy="30163"/>
          </a:xfrm>
          <a:prstGeom prst="line">
            <a:avLst/>
          </a:prstGeom>
          <a:noFill/>
          <a:ln w="12700">
            <a:solidFill>
              <a:srgbClr val="FFFF00"/>
            </a:solidFill>
            <a:round/>
            <a:headEnd/>
            <a:tailEnd/>
          </a:ln>
        </p:spPr>
        <p:txBody>
          <a:bodyPr wrap="none" anchor="ctr"/>
          <a:lstStyle/>
          <a:p>
            <a:endParaRPr lang="en-US"/>
          </a:p>
        </p:txBody>
      </p:sp>
      <p:sp>
        <p:nvSpPr>
          <p:cNvPr id="21003" name="Line 532"/>
          <p:cNvSpPr>
            <a:spLocks noChangeShapeType="1"/>
          </p:cNvSpPr>
          <p:nvPr/>
        </p:nvSpPr>
        <p:spPr bwMode="auto">
          <a:xfrm flipH="1">
            <a:off x="7783513" y="3527425"/>
            <a:ext cx="33337" cy="14288"/>
          </a:xfrm>
          <a:prstGeom prst="line">
            <a:avLst/>
          </a:prstGeom>
          <a:noFill/>
          <a:ln w="12700">
            <a:solidFill>
              <a:srgbClr val="FFFF00"/>
            </a:solidFill>
            <a:round/>
            <a:headEnd/>
            <a:tailEnd/>
          </a:ln>
        </p:spPr>
        <p:txBody>
          <a:bodyPr wrap="none" anchor="ctr"/>
          <a:lstStyle/>
          <a:p>
            <a:endParaRPr lang="en-US"/>
          </a:p>
        </p:txBody>
      </p:sp>
      <p:sp>
        <p:nvSpPr>
          <p:cNvPr id="21004" name="Line 533"/>
          <p:cNvSpPr>
            <a:spLocks noChangeShapeType="1"/>
          </p:cNvSpPr>
          <p:nvPr/>
        </p:nvSpPr>
        <p:spPr bwMode="auto">
          <a:xfrm flipH="1" flipV="1">
            <a:off x="7761288" y="3517900"/>
            <a:ext cx="34925" cy="36513"/>
          </a:xfrm>
          <a:prstGeom prst="line">
            <a:avLst/>
          </a:prstGeom>
          <a:noFill/>
          <a:ln w="12700">
            <a:solidFill>
              <a:srgbClr val="FFFF00"/>
            </a:solidFill>
            <a:round/>
            <a:headEnd/>
            <a:tailEnd/>
          </a:ln>
        </p:spPr>
        <p:txBody>
          <a:bodyPr wrap="none" anchor="ctr"/>
          <a:lstStyle/>
          <a:p>
            <a:endParaRPr lang="en-US"/>
          </a:p>
        </p:txBody>
      </p:sp>
      <p:sp>
        <p:nvSpPr>
          <p:cNvPr id="21005" name="Line 534"/>
          <p:cNvSpPr>
            <a:spLocks noChangeShapeType="1"/>
          </p:cNvSpPr>
          <p:nvPr/>
        </p:nvSpPr>
        <p:spPr bwMode="auto">
          <a:xfrm flipH="1">
            <a:off x="7739063" y="3530600"/>
            <a:ext cx="34925" cy="0"/>
          </a:xfrm>
          <a:prstGeom prst="line">
            <a:avLst/>
          </a:prstGeom>
          <a:noFill/>
          <a:ln w="12700">
            <a:solidFill>
              <a:srgbClr val="FFFF00"/>
            </a:solidFill>
            <a:round/>
            <a:headEnd/>
            <a:tailEnd/>
          </a:ln>
        </p:spPr>
        <p:txBody>
          <a:bodyPr wrap="none" anchor="ctr"/>
          <a:lstStyle/>
          <a:p>
            <a:endParaRPr lang="en-US"/>
          </a:p>
        </p:txBody>
      </p:sp>
      <p:sp>
        <p:nvSpPr>
          <p:cNvPr id="21006" name="Line 535"/>
          <p:cNvSpPr>
            <a:spLocks noChangeShapeType="1"/>
          </p:cNvSpPr>
          <p:nvPr/>
        </p:nvSpPr>
        <p:spPr bwMode="auto">
          <a:xfrm flipH="1">
            <a:off x="7716838" y="3536950"/>
            <a:ext cx="34925" cy="1588"/>
          </a:xfrm>
          <a:prstGeom prst="line">
            <a:avLst/>
          </a:prstGeom>
          <a:noFill/>
          <a:ln w="12700">
            <a:solidFill>
              <a:srgbClr val="FFFF00"/>
            </a:solidFill>
            <a:round/>
            <a:headEnd/>
            <a:tailEnd/>
          </a:ln>
        </p:spPr>
        <p:txBody>
          <a:bodyPr wrap="none" anchor="ctr"/>
          <a:lstStyle/>
          <a:p>
            <a:endParaRPr lang="en-US"/>
          </a:p>
        </p:txBody>
      </p:sp>
      <p:sp>
        <p:nvSpPr>
          <p:cNvPr id="21007" name="Line 536"/>
          <p:cNvSpPr>
            <a:spLocks noChangeShapeType="1"/>
          </p:cNvSpPr>
          <p:nvPr/>
        </p:nvSpPr>
        <p:spPr bwMode="auto">
          <a:xfrm flipH="1" flipV="1">
            <a:off x="7510463" y="3530600"/>
            <a:ext cx="219075" cy="14288"/>
          </a:xfrm>
          <a:prstGeom prst="line">
            <a:avLst/>
          </a:prstGeom>
          <a:noFill/>
          <a:ln w="12700">
            <a:solidFill>
              <a:srgbClr val="FFFF00"/>
            </a:solidFill>
            <a:round/>
            <a:headEnd/>
            <a:tailEnd/>
          </a:ln>
        </p:spPr>
        <p:txBody>
          <a:bodyPr wrap="none" anchor="ctr"/>
          <a:lstStyle/>
          <a:p>
            <a:endParaRPr lang="en-US"/>
          </a:p>
        </p:txBody>
      </p:sp>
      <p:sp>
        <p:nvSpPr>
          <p:cNvPr id="21008" name="Line 537"/>
          <p:cNvSpPr>
            <a:spLocks noChangeShapeType="1"/>
          </p:cNvSpPr>
          <p:nvPr/>
        </p:nvSpPr>
        <p:spPr bwMode="auto">
          <a:xfrm flipH="1" flipV="1">
            <a:off x="7454900" y="3509963"/>
            <a:ext cx="68263" cy="33337"/>
          </a:xfrm>
          <a:prstGeom prst="line">
            <a:avLst/>
          </a:prstGeom>
          <a:noFill/>
          <a:ln w="12700">
            <a:solidFill>
              <a:srgbClr val="FFFF00"/>
            </a:solidFill>
            <a:round/>
            <a:headEnd/>
            <a:tailEnd/>
          </a:ln>
        </p:spPr>
        <p:txBody>
          <a:bodyPr wrap="none" anchor="ctr"/>
          <a:lstStyle/>
          <a:p>
            <a:endParaRPr lang="en-US"/>
          </a:p>
        </p:txBody>
      </p:sp>
      <p:sp>
        <p:nvSpPr>
          <p:cNvPr id="21009" name="Line 538"/>
          <p:cNvSpPr>
            <a:spLocks noChangeShapeType="1"/>
          </p:cNvSpPr>
          <p:nvPr/>
        </p:nvSpPr>
        <p:spPr bwMode="auto">
          <a:xfrm flipH="1">
            <a:off x="7399338" y="3522663"/>
            <a:ext cx="68262" cy="15875"/>
          </a:xfrm>
          <a:prstGeom prst="line">
            <a:avLst/>
          </a:prstGeom>
          <a:noFill/>
          <a:ln w="12700">
            <a:solidFill>
              <a:srgbClr val="FFFF00"/>
            </a:solidFill>
            <a:round/>
            <a:headEnd/>
            <a:tailEnd/>
          </a:ln>
        </p:spPr>
        <p:txBody>
          <a:bodyPr wrap="none" anchor="ctr"/>
          <a:lstStyle/>
          <a:p>
            <a:endParaRPr lang="en-US"/>
          </a:p>
        </p:txBody>
      </p:sp>
      <p:sp>
        <p:nvSpPr>
          <p:cNvPr id="21010" name="Line 539"/>
          <p:cNvSpPr>
            <a:spLocks noChangeShapeType="1"/>
          </p:cNvSpPr>
          <p:nvPr/>
        </p:nvSpPr>
        <p:spPr bwMode="auto">
          <a:xfrm flipH="1" flipV="1">
            <a:off x="7348538" y="3517900"/>
            <a:ext cx="63500" cy="33338"/>
          </a:xfrm>
          <a:prstGeom prst="line">
            <a:avLst/>
          </a:prstGeom>
          <a:noFill/>
          <a:ln w="12700">
            <a:solidFill>
              <a:srgbClr val="FFFF00"/>
            </a:solidFill>
            <a:round/>
            <a:headEnd/>
            <a:tailEnd/>
          </a:ln>
        </p:spPr>
        <p:txBody>
          <a:bodyPr wrap="none" anchor="ctr"/>
          <a:lstStyle/>
          <a:p>
            <a:endParaRPr lang="en-US"/>
          </a:p>
        </p:txBody>
      </p:sp>
      <p:sp>
        <p:nvSpPr>
          <p:cNvPr id="21011" name="Line 540"/>
          <p:cNvSpPr>
            <a:spLocks noChangeShapeType="1"/>
          </p:cNvSpPr>
          <p:nvPr/>
        </p:nvSpPr>
        <p:spPr bwMode="auto">
          <a:xfrm flipH="1" flipV="1">
            <a:off x="7294563" y="3516313"/>
            <a:ext cx="66675" cy="14287"/>
          </a:xfrm>
          <a:prstGeom prst="line">
            <a:avLst/>
          </a:prstGeom>
          <a:noFill/>
          <a:ln w="12700">
            <a:solidFill>
              <a:srgbClr val="FFFF00"/>
            </a:solidFill>
            <a:round/>
            <a:headEnd/>
            <a:tailEnd/>
          </a:ln>
        </p:spPr>
        <p:txBody>
          <a:bodyPr wrap="none" anchor="ctr"/>
          <a:lstStyle/>
          <a:p>
            <a:endParaRPr lang="en-US"/>
          </a:p>
        </p:txBody>
      </p:sp>
      <p:sp>
        <p:nvSpPr>
          <p:cNvPr id="21012" name="Line 541"/>
          <p:cNvSpPr>
            <a:spLocks noChangeShapeType="1"/>
          </p:cNvSpPr>
          <p:nvPr/>
        </p:nvSpPr>
        <p:spPr bwMode="auto">
          <a:xfrm flipH="1">
            <a:off x="9537700" y="2473325"/>
            <a:ext cx="36513" cy="31750"/>
          </a:xfrm>
          <a:prstGeom prst="line">
            <a:avLst/>
          </a:prstGeom>
          <a:noFill/>
          <a:ln w="12700">
            <a:solidFill>
              <a:srgbClr val="007DFF"/>
            </a:solidFill>
            <a:round/>
            <a:headEnd/>
            <a:tailEnd/>
          </a:ln>
        </p:spPr>
        <p:txBody>
          <a:bodyPr wrap="none" anchor="ctr"/>
          <a:lstStyle/>
          <a:p>
            <a:endParaRPr lang="en-US"/>
          </a:p>
        </p:txBody>
      </p:sp>
      <p:sp>
        <p:nvSpPr>
          <p:cNvPr id="21013" name="Line 542"/>
          <p:cNvSpPr>
            <a:spLocks noChangeShapeType="1"/>
          </p:cNvSpPr>
          <p:nvPr/>
        </p:nvSpPr>
        <p:spPr bwMode="auto">
          <a:xfrm flipH="1" flipV="1">
            <a:off x="9515475" y="2497138"/>
            <a:ext cx="36513" cy="20637"/>
          </a:xfrm>
          <a:prstGeom prst="line">
            <a:avLst/>
          </a:prstGeom>
          <a:noFill/>
          <a:ln w="12700">
            <a:solidFill>
              <a:srgbClr val="007DFF"/>
            </a:solidFill>
            <a:round/>
            <a:headEnd/>
            <a:tailEnd/>
          </a:ln>
        </p:spPr>
        <p:txBody>
          <a:bodyPr wrap="none" anchor="ctr"/>
          <a:lstStyle/>
          <a:p>
            <a:endParaRPr lang="en-US"/>
          </a:p>
        </p:txBody>
      </p:sp>
      <p:sp>
        <p:nvSpPr>
          <p:cNvPr id="21014" name="Line 543"/>
          <p:cNvSpPr>
            <a:spLocks noChangeShapeType="1"/>
          </p:cNvSpPr>
          <p:nvPr/>
        </p:nvSpPr>
        <p:spPr bwMode="auto">
          <a:xfrm flipH="1" flipV="1">
            <a:off x="9494838" y="2476500"/>
            <a:ext cx="33337" cy="33338"/>
          </a:xfrm>
          <a:prstGeom prst="line">
            <a:avLst/>
          </a:prstGeom>
          <a:noFill/>
          <a:ln w="12700">
            <a:solidFill>
              <a:srgbClr val="007DFF"/>
            </a:solidFill>
            <a:round/>
            <a:headEnd/>
            <a:tailEnd/>
          </a:ln>
        </p:spPr>
        <p:txBody>
          <a:bodyPr wrap="none" anchor="ctr"/>
          <a:lstStyle/>
          <a:p>
            <a:endParaRPr lang="en-US"/>
          </a:p>
        </p:txBody>
      </p:sp>
      <p:sp>
        <p:nvSpPr>
          <p:cNvPr id="21015" name="Line 544"/>
          <p:cNvSpPr>
            <a:spLocks noChangeShapeType="1"/>
          </p:cNvSpPr>
          <p:nvPr/>
        </p:nvSpPr>
        <p:spPr bwMode="auto">
          <a:xfrm flipH="1" flipV="1">
            <a:off x="9471025" y="2411413"/>
            <a:ext cx="34925" cy="77787"/>
          </a:xfrm>
          <a:prstGeom prst="line">
            <a:avLst/>
          </a:prstGeom>
          <a:noFill/>
          <a:ln w="12700">
            <a:solidFill>
              <a:srgbClr val="007DFF"/>
            </a:solidFill>
            <a:round/>
            <a:headEnd/>
            <a:tailEnd/>
          </a:ln>
        </p:spPr>
        <p:txBody>
          <a:bodyPr wrap="none" anchor="ctr"/>
          <a:lstStyle/>
          <a:p>
            <a:endParaRPr lang="en-US"/>
          </a:p>
        </p:txBody>
      </p:sp>
      <p:sp>
        <p:nvSpPr>
          <p:cNvPr id="21016" name="Line 545"/>
          <p:cNvSpPr>
            <a:spLocks noChangeShapeType="1"/>
          </p:cNvSpPr>
          <p:nvPr/>
        </p:nvSpPr>
        <p:spPr bwMode="auto">
          <a:xfrm flipH="1">
            <a:off x="9451975" y="2424113"/>
            <a:ext cx="31750" cy="85725"/>
          </a:xfrm>
          <a:prstGeom prst="line">
            <a:avLst/>
          </a:prstGeom>
          <a:noFill/>
          <a:ln w="12700">
            <a:solidFill>
              <a:srgbClr val="007DFF"/>
            </a:solidFill>
            <a:round/>
            <a:headEnd/>
            <a:tailEnd/>
          </a:ln>
        </p:spPr>
        <p:txBody>
          <a:bodyPr wrap="none" anchor="ctr"/>
          <a:lstStyle/>
          <a:p>
            <a:endParaRPr lang="en-US"/>
          </a:p>
        </p:txBody>
      </p:sp>
      <p:sp>
        <p:nvSpPr>
          <p:cNvPr id="21017" name="Line 546"/>
          <p:cNvSpPr>
            <a:spLocks noChangeShapeType="1"/>
          </p:cNvSpPr>
          <p:nvPr/>
        </p:nvSpPr>
        <p:spPr bwMode="auto">
          <a:xfrm flipH="1" flipV="1">
            <a:off x="9429750" y="2436813"/>
            <a:ext cx="33338" cy="85725"/>
          </a:xfrm>
          <a:prstGeom prst="line">
            <a:avLst/>
          </a:prstGeom>
          <a:noFill/>
          <a:ln w="12700">
            <a:solidFill>
              <a:srgbClr val="007DFF"/>
            </a:solidFill>
            <a:round/>
            <a:headEnd/>
            <a:tailEnd/>
          </a:ln>
        </p:spPr>
        <p:txBody>
          <a:bodyPr wrap="none" anchor="ctr"/>
          <a:lstStyle/>
          <a:p>
            <a:endParaRPr lang="en-US"/>
          </a:p>
        </p:txBody>
      </p:sp>
      <p:sp>
        <p:nvSpPr>
          <p:cNvPr id="21018" name="Line 547"/>
          <p:cNvSpPr>
            <a:spLocks noChangeShapeType="1"/>
          </p:cNvSpPr>
          <p:nvPr/>
        </p:nvSpPr>
        <p:spPr bwMode="auto">
          <a:xfrm flipH="1">
            <a:off x="9409113" y="2449513"/>
            <a:ext cx="33337" cy="41275"/>
          </a:xfrm>
          <a:prstGeom prst="line">
            <a:avLst/>
          </a:prstGeom>
          <a:noFill/>
          <a:ln w="12700">
            <a:solidFill>
              <a:srgbClr val="007DFF"/>
            </a:solidFill>
            <a:round/>
            <a:headEnd/>
            <a:tailEnd/>
          </a:ln>
        </p:spPr>
        <p:txBody>
          <a:bodyPr wrap="none" anchor="ctr"/>
          <a:lstStyle/>
          <a:p>
            <a:endParaRPr lang="en-US"/>
          </a:p>
        </p:txBody>
      </p:sp>
      <p:sp>
        <p:nvSpPr>
          <p:cNvPr id="21019" name="Line 548"/>
          <p:cNvSpPr>
            <a:spLocks noChangeShapeType="1"/>
          </p:cNvSpPr>
          <p:nvPr/>
        </p:nvSpPr>
        <p:spPr bwMode="auto">
          <a:xfrm flipH="1" flipV="1">
            <a:off x="9386888" y="2462213"/>
            <a:ext cx="33337" cy="41275"/>
          </a:xfrm>
          <a:prstGeom prst="line">
            <a:avLst/>
          </a:prstGeom>
          <a:noFill/>
          <a:ln w="12700">
            <a:solidFill>
              <a:srgbClr val="007DFF"/>
            </a:solidFill>
            <a:round/>
            <a:headEnd/>
            <a:tailEnd/>
          </a:ln>
        </p:spPr>
        <p:txBody>
          <a:bodyPr wrap="none" anchor="ctr"/>
          <a:lstStyle/>
          <a:p>
            <a:endParaRPr lang="en-US"/>
          </a:p>
        </p:txBody>
      </p:sp>
      <p:sp>
        <p:nvSpPr>
          <p:cNvPr id="21020" name="Line 549"/>
          <p:cNvSpPr>
            <a:spLocks noChangeShapeType="1"/>
          </p:cNvSpPr>
          <p:nvPr/>
        </p:nvSpPr>
        <p:spPr bwMode="auto">
          <a:xfrm flipH="1" flipV="1">
            <a:off x="9363075" y="2459038"/>
            <a:ext cx="36513" cy="14287"/>
          </a:xfrm>
          <a:prstGeom prst="line">
            <a:avLst/>
          </a:prstGeom>
          <a:noFill/>
          <a:ln w="12700">
            <a:solidFill>
              <a:srgbClr val="007DFF"/>
            </a:solidFill>
            <a:round/>
            <a:headEnd/>
            <a:tailEnd/>
          </a:ln>
        </p:spPr>
        <p:txBody>
          <a:bodyPr wrap="none" anchor="ctr"/>
          <a:lstStyle/>
          <a:p>
            <a:endParaRPr lang="en-US"/>
          </a:p>
        </p:txBody>
      </p:sp>
      <p:sp>
        <p:nvSpPr>
          <p:cNvPr id="21021" name="Line 550"/>
          <p:cNvSpPr>
            <a:spLocks noChangeShapeType="1"/>
          </p:cNvSpPr>
          <p:nvPr/>
        </p:nvSpPr>
        <p:spPr bwMode="auto">
          <a:xfrm flipH="1">
            <a:off x="9342438" y="2471738"/>
            <a:ext cx="33337" cy="25400"/>
          </a:xfrm>
          <a:prstGeom prst="line">
            <a:avLst/>
          </a:prstGeom>
          <a:noFill/>
          <a:ln w="12700">
            <a:solidFill>
              <a:srgbClr val="007DFF"/>
            </a:solidFill>
            <a:round/>
            <a:headEnd/>
            <a:tailEnd/>
          </a:ln>
        </p:spPr>
        <p:txBody>
          <a:bodyPr wrap="none" anchor="ctr"/>
          <a:lstStyle/>
          <a:p>
            <a:endParaRPr lang="en-US"/>
          </a:p>
        </p:txBody>
      </p:sp>
      <p:sp>
        <p:nvSpPr>
          <p:cNvPr id="21022" name="Line 551"/>
          <p:cNvSpPr>
            <a:spLocks noChangeShapeType="1"/>
          </p:cNvSpPr>
          <p:nvPr/>
        </p:nvSpPr>
        <p:spPr bwMode="auto">
          <a:xfrm flipH="1" flipV="1">
            <a:off x="9320213" y="2460625"/>
            <a:ext cx="34925" cy="49213"/>
          </a:xfrm>
          <a:prstGeom prst="line">
            <a:avLst/>
          </a:prstGeom>
          <a:noFill/>
          <a:ln w="12700">
            <a:solidFill>
              <a:srgbClr val="007DFF"/>
            </a:solidFill>
            <a:round/>
            <a:headEnd/>
            <a:tailEnd/>
          </a:ln>
        </p:spPr>
        <p:txBody>
          <a:bodyPr wrap="none" anchor="ctr"/>
          <a:lstStyle/>
          <a:p>
            <a:endParaRPr lang="en-US"/>
          </a:p>
        </p:txBody>
      </p:sp>
      <p:sp>
        <p:nvSpPr>
          <p:cNvPr id="21023" name="Line 552"/>
          <p:cNvSpPr>
            <a:spLocks noChangeShapeType="1"/>
          </p:cNvSpPr>
          <p:nvPr/>
        </p:nvSpPr>
        <p:spPr bwMode="auto">
          <a:xfrm flipH="1">
            <a:off x="9299575" y="2473325"/>
            <a:ext cx="33338" cy="36513"/>
          </a:xfrm>
          <a:prstGeom prst="line">
            <a:avLst/>
          </a:prstGeom>
          <a:noFill/>
          <a:ln w="12700">
            <a:solidFill>
              <a:srgbClr val="007DFF"/>
            </a:solidFill>
            <a:round/>
            <a:headEnd/>
            <a:tailEnd/>
          </a:ln>
        </p:spPr>
        <p:txBody>
          <a:bodyPr wrap="none" anchor="ctr"/>
          <a:lstStyle/>
          <a:p>
            <a:endParaRPr lang="en-US"/>
          </a:p>
        </p:txBody>
      </p:sp>
      <p:sp>
        <p:nvSpPr>
          <p:cNvPr id="21024" name="Line 553"/>
          <p:cNvSpPr>
            <a:spLocks noChangeShapeType="1"/>
          </p:cNvSpPr>
          <p:nvPr/>
        </p:nvSpPr>
        <p:spPr bwMode="auto">
          <a:xfrm flipH="1" flipV="1">
            <a:off x="9277350" y="2490788"/>
            <a:ext cx="34925" cy="31750"/>
          </a:xfrm>
          <a:prstGeom prst="line">
            <a:avLst/>
          </a:prstGeom>
          <a:noFill/>
          <a:ln w="12700">
            <a:solidFill>
              <a:srgbClr val="007DFF"/>
            </a:solidFill>
            <a:round/>
            <a:headEnd/>
            <a:tailEnd/>
          </a:ln>
        </p:spPr>
        <p:txBody>
          <a:bodyPr wrap="none" anchor="ctr"/>
          <a:lstStyle/>
          <a:p>
            <a:endParaRPr lang="en-US"/>
          </a:p>
        </p:txBody>
      </p:sp>
      <p:sp>
        <p:nvSpPr>
          <p:cNvPr id="21025" name="Line 554"/>
          <p:cNvSpPr>
            <a:spLocks noChangeShapeType="1"/>
          </p:cNvSpPr>
          <p:nvPr/>
        </p:nvSpPr>
        <p:spPr bwMode="auto">
          <a:xfrm flipH="1">
            <a:off x="9255125" y="2497138"/>
            <a:ext cx="34925" cy="1587"/>
          </a:xfrm>
          <a:prstGeom prst="line">
            <a:avLst/>
          </a:prstGeom>
          <a:noFill/>
          <a:ln w="12700">
            <a:solidFill>
              <a:srgbClr val="007DFF"/>
            </a:solidFill>
            <a:round/>
            <a:headEnd/>
            <a:tailEnd/>
          </a:ln>
        </p:spPr>
        <p:txBody>
          <a:bodyPr wrap="none" anchor="ctr"/>
          <a:lstStyle/>
          <a:p>
            <a:endParaRPr lang="en-US"/>
          </a:p>
        </p:txBody>
      </p:sp>
      <p:sp>
        <p:nvSpPr>
          <p:cNvPr id="21026" name="Line 555"/>
          <p:cNvSpPr>
            <a:spLocks noChangeShapeType="1"/>
          </p:cNvSpPr>
          <p:nvPr/>
        </p:nvSpPr>
        <p:spPr bwMode="auto">
          <a:xfrm flipH="1">
            <a:off x="9237663" y="2505075"/>
            <a:ext cx="30162" cy="19050"/>
          </a:xfrm>
          <a:prstGeom prst="line">
            <a:avLst/>
          </a:prstGeom>
          <a:noFill/>
          <a:ln w="12700">
            <a:solidFill>
              <a:srgbClr val="007DFF"/>
            </a:solidFill>
            <a:round/>
            <a:headEnd/>
            <a:tailEnd/>
          </a:ln>
        </p:spPr>
        <p:txBody>
          <a:bodyPr wrap="none" anchor="ctr"/>
          <a:lstStyle/>
          <a:p>
            <a:endParaRPr lang="en-US"/>
          </a:p>
        </p:txBody>
      </p:sp>
      <p:sp>
        <p:nvSpPr>
          <p:cNvPr id="21027" name="Line 556"/>
          <p:cNvSpPr>
            <a:spLocks noChangeShapeType="1"/>
          </p:cNvSpPr>
          <p:nvPr/>
        </p:nvSpPr>
        <p:spPr bwMode="auto">
          <a:xfrm flipH="1" flipV="1">
            <a:off x="9213850" y="2514600"/>
            <a:ext cx="34925" cy="22225"/>
          </a:xfrm>
          <a:prstGeom prst="line">
            <a:avLst/>
          </a:prstGeom>
          <a:noFill/>
          <a:ln w="12700">
            <a:solidFill>
              <a:srgbClr val="007DFF"/>
            </a:solidFill>
            <a:round/>
            <a:headEnd/>
            <a:tailEnd/>
          </a:ln>
        </p:spPr>
        <p:txBody>
          <a:bodyPr wrap="none" anchor="ctr"/>
          <a:lstStyle/>
          <a:p>
            <a:endParaRPr lang="en-US"/>
          </a:p>
        </p:txBody>
      </p:sp>
      <p:sp>
        <p:nvSpPr>
          <p:cNvPr id="21028" name="Line 557"/>
          <p:cNvSpPr>
            <a:spLocks noChangeShapeType="1"/>
          </p:cNvSpPr>
          <p:nvPr/>
        </p:nvSpPr>
        <p:spPr bwMode="auto">
          <a:xfrm flipH="1" flipV="1">
            <a:off x="9191625" y="2506663"/>
            <a:ext cx="34925" cy="20637"/>
          </a:xfrm>
          <a:prstGeom prst="line">
            <a:avLst/>
          </a:prstGeom>
          <a:noFill/>
          <a:ln w="12700">
            <a:solidFill>
              <a:srgbClr val="007DFF"/>
            </a:solidFill>
            <a:round/>
            <a:headEnd/>
            <a:tailEnd/>
          </a:ln>
        </p:spPr>
        <p:txBody>
          <a:bodyPr wrap="none" anchor="ctr"/>
          <a:lstStyle/>
          <a:p>
            <a:endParaRPr lang="en-US"/>
          </a:p>
        </p:txBody>
      </p:sp>
      <p:sp>
        <p:nvSpPr>
          <p:cNvPr id="21029" name="Line 558"/>
          <p:cNvSpPr>
            <a:spLocks noChangeShapeType="1"/>
          </p:cNvSpPr>
          <p:nvPr/>
        </p:nvSpPr>
        <p:spPr bwMode="auto">
          <a:xfrm flipH="1">
            <a:off x="9169400" y="2519363"/>
            <a:ext cx="34925" cy="17462"/>
          </a:xfrm>
          <a:prstGeom prst="line">
            <a:avLst/>
          </a:prstGeom>
          <a:noFill/>
          <a:ln w="12700">
            <a:solidFill>
              <a:srgbClr val="007DFF"/>
            </a:solidFill>
            <a:round/>
            <a:headEnd/>
            <a:tailEnd/>
          </a:ln>
        </p:spPr>
        <p:txBody>
          <a:bodyPr wrap="none" anchor="ctr"/>
          <a:lstStyle/>
          <a:p>
            <a:endParaRPr lang="en-US"/>
          </a:p>
        </p:txBody>
      </p:sp>
      <p:sp>
        <p:nvSpPr>
          <p:cNvPr id="21030" name="Line 559"/>
          <p:cNvSpPr>
            <a:spLocks noChangeShapeType="1"/>
          </p:cNvSpPr>
          <p:nvPr/>
        </p:nvSpPr>
        <p:spPr bwMode="auto">
          <a:xfrm flipH="1">
            <a:off x="9148763" y="2549525"/>
            <a:ext cx="33337" cy="4763"/>
          </a:xfrm>
          <a:prstGeom prst="line">
            <a:avLst/>
          </a:prstGeom>
          <a:noFill/>
          <a:ln w="12700">
            <a:solidFill>
              <a:srgbClr val="007DFF"/>
            </a:solidFill>
            <a:round/>
            <a:headEnd/>
            <a:tailEnd/>
          </a:ln>
        </p:spPr>
        <p:txBody>
          <a:bodyPr wrap="none" anchor="ctr"/>
          <a:lstStyle/>
          <a:p>
            <a:endParaRPr lang="en-US"/>
          </a:p>
        </p:txBody>
      </p:sp>
      <p:sp>
        <p:nvSpPr>
          <p:cNvPr id="21031" name="Line 560"/>
          <p:cNvSpPr>
            <a:spLocks noChangeShapeType="1"/>
          </p:cNvSpPr>
          <p:nvPr/>
        </p:nvSpPr>
        <p:spPr bwMode="auto">
          <a:xfrm flipH="1" flipV="1">
            <a:off x="9126538" y="2514600"/>
            <a:ext cx="34925" cy="52388"/>
          </a:xfrm>
          <a:prstGeom prst="line">
            <a:avLst/>
          </a:prstGeom>
          <a:noFill/>
          <a:ln w="12700">
            <a:solidFill>
              <a:srgbClr val="007DFF"/>
            </a:solidFill>
            <a:round/>
            <a:headEnd/>
            <a:tailEnd/>
          </a:ln>
        </p:spPr>
        <p:txBody>
          <a:bodyPr wrap="none" anchor="ctr"/>
          <a:lstStyle/>
          <a:p>
            <a:endParaRPr lang="en-US"/>
          </a:p>
        </p:txBody>
      </p:sp>
      <p:sp>
        <p:nvSpPr>
          <p:cNvPr id="21032" name="Line 561"/>
          <p:cNvSpPr>
            <a:spLocks noChangeShapeType="1"/>
          </p:cNvSpPr>
          <p:nvPr/>
        </p:nvSpPr>
        <p:spPr bwMode="auto">
          <a:xfrm flipH="1">
            <a:off x="9104313" y="2527300"/>
            <a:ext cx="34925" cy="6350"/>
          </a:xfrm>
          <a:prstGeom prst="line">
            <a:avLst/>
          </a:prstGeom>
          <a:noFill/>
          <a:ln w="12700">
            <a:solidFill>
              <a:srgbClr val="007DFF"/>
            </a:solidFill>
            <a:round/>
            <a:headEnd/>
            <a:tailEnd/>
          </a:ln>
        </p:spPr>
        <p:txBody>
          <a:bodyPr wrap="none" anchor="ctr"/>
          <a:lstStyle/>
          <a:p>
            <a:endParaRPr lang="en-US"/>
          </a:p>
        </p:txBody>
      </p:sp>
      <p:sp>
        <p:nvSpPr>
          <p:cNvPr id="21033" name="Line 562"/>
          <p:cNvSpPr>
            <a:spLocks noChangeShapeType="1"/>
          </p:cNvSpPr>
          <p:nvPr/>
        </p:nvSpPr>
        <p:spPr bwMode="auto">
          <a:xfrm flipH="1">
            <a:off x="9080500" y="2540000"/>
            <a:ext cx="36513" cy="0"/>
          </a:xfrm>
          <a:prstGeom prst="line">
            <a:avLst/>
          </a:prstGeom>
          <a:noFill/>
          <a:ln w="12700">
            <a:solidFill>
              <a:srgbClr val="007DFF"/>
            </a:solidFill>
            <a:round/>
            <a:headEnd/>
            <a:tailEnd/>
          </a:ln>
        </p:spPr>
        <p:txBody>
          <a:bodyPr wrap="none" anchor="ctr"/>
          <a:lstStyle/>
          <a:p>
            <a:endParaRPr lang="en-US"/>
          </a:p>
        </p:txBody>
      </p:sp>
      <p:sp>
        <p:nvSpPr>
          <p:cNvPr id="21034" name="Line 563"/>
          <p:cNvSpPr>
            <a:spLocks noChangeShapeType="1"/>
          </p:cNvSpPr>
          <p:nvPr/>
        </p:nvSpPr>
        <p:spPr bwMode="auto">
          <a:xfrm flipH="1" flipV="1">
            <a:off x="9061450" y="2520950"/>
            <a:ext cx="33338" cy="25400"/>
          </a:xfrm>
          <a:prstGeom prst="line">
            <a:avLst/>
          </a:prstGeom>
          <a:noFill/>
          <a:ln w="12700">
            <a:solidFill>
              <a:srgbClr val="007DFF"/>
            </a:solidFill>
            <a:round/>
            <a:headEnd/>
            <a:tailEnd/>
          </a:ln>
        </p:spPr>
        <p:txBody>
          <a:bodyPr wrap="none" anchor="ctr"/>
          <a:lstStyle/>
          <a:p>
            <a:endParaRPr lang="en-US"/>
          </a:p>
        </p:txBody>
      </p:sp>
      <p:sp>
        <p:nvSpPr>
          <p:cNvPr id="21035" name="Line 564"/>
          <p:cNvSpPr>
            <a:spLocks noChangeShapeType="1"/>
          </p:cNvSpPr>
          <p:nvPr/>
        </p:nvSpPr>
        <p:spPr bwMode="auto">
          <a:xfrm flipH="1" flipV="1">
            <a:off x="9039225" y="2505075"/>
            <a:ext cx="34925" cy="28575"/>
          </a:xfrm>
          <a:prstGeom prst="line">
            <a:avLst/>
          </a:prstGeom>
          <a:noFill/>
          <a:ln w="12700">
            <a:solidFill>
              <a:srgbClr val="007DFF"/>
            </a:solidFill>
            <a:round/>
            <a:headEnd/>
            <a:tailEnd/>
          </a:ln>
        </p:spPr>
        <p:txBody>
          <a:bodyPr wrap="none" anchor="ctr"/>
          <a:lstStyle/>
          <a:p>
            <a:endParaRPr lang="en-US"/>
          </a:p>
        </p:txBody>
      </p:sp>
      <p:sp>
        <p:nvSpPr>
          <p:cNvPr id="21036" name="Line 565"/>
          <p:cNvSpPr>
            <a:spLocks noChangeShapeType="1"/>
          </p:cNvSpPr>
          <p:nvPr/>
        </p:nvSpPr>
        <p:spPr bwMode="auto">
          <a:xfrm flipH="1">
            <a:off x="9017000" y="2517775"/>
            <a:ext cx="34925" cy="28575"/>
          </a:xfrm>
          <a:prstGeom prst="line">
            <a:avLst/>
          </a:prstGeom>
          <a:noFill/>
          <a:ln w="12700">
            <a:solidFill>
              <a:srgbClr val="007DFF"/>
            </a:solidFill>
            <a:round/>
            <a:headEnd/>
            <a:tailEnd/>
          </a:ln>
        </p:spPr>
        <p:txBody>
          <a:bodyPr wrap="none" anchor="ctr"/>
          <a:lstStyle/>
          <a:p>
            <a:endParaRPr lang="en-US"/>
          </a:p>
        </p:txBody>
      </p:sp>
      <p:sp>
        <p:nvSpPr>
          <p:cNvPr id="21037" name="Line 566"/>
          <p:cNvSpPr>
            <a:spLocks noChangeShapeType="1"/>
          </p:cNvSpPr>
          <p:nvPr/>
        </p:nvSpPr>
        <p:spPr bwMode="auto">
          <a:xfrm flipH="1">
            <a:off x="8994775" y="2559050"/>
            <a:ext cx="34925" cy="33338"/>
          </a:xfrm>
          <a:prstGeom prst="line">
            <a:avLst/>
          </a:prstGeom>
          <a:noFill/>
          <a:ln w="12700">
            <a:solidFill>
              <a:srgbClr val="007DFF"/>
            </a:solidFill>
            <a:round/>
            <a:headEnd/>
            <a:tailEnd/>
          </a:ln>
        </p:spPr>
        <p:txBody>
          <a:bodyPr wrap="none" anchor="ctr"/>
          <a:lstStyle/>
          <a:p>
            <a:endParaRPr lang="en-US"/>
          </a:p>
        </p:txBody>
      </p:sp>
      <p:sp>
        <p:nvSpPr>
          <p:cNvPr id="21038" name="Line 567"/>
          <p:cNvSpPr>
            <a:spLocks noChangeShapeType="1"/>
          </p:cNvSpPr>
          <p:nvPr/>
        </p:nvSpPr>
        <p:spPr bwMode="auto">
          <a:xfrm flipH="1" flipV="1">
            <a:off x="8974138" y="2571750"/>
            <a:ext cx="34925" cy="33338"/>
          </a:xfrm>
          <a:prstGeom prst="line">
            <a:avLst/>
          </a:prstGeom>
          <a:noFill/>
          <a:ln w="12700">
            <a:solidFill>
              <a:srgbClr val="007DFF"/>
            </a:solidFill>
            <a:round/>
            <a:headEnd/>
            <a:tailEnd/>
          </a:ln>
        </p:spPr>
        <p:txBody>
          <a:bodyPr wrap="none" anchor="ctr"/>
          <a:lstStyle/>
          <a:p>
            <a:endParaRPr lang="en-US"/>
          </a:p>
        </p:txBody>
      </p:sp>
      <p:sp>
        <p:nvSpPr>
          <p:cNvPr id="21039" name="Line 568"/>
          <p:cNvSpPr>
            <a:spLocks noChangeShapeType="1"/>
          </p:cNvSpPr>
          <p:nvPr/>
        </p:nvSpPr>
        <p:spPr bwMode="auto">
          <a:xfrm flipH="1" flipV="1">
            <a:off x="8951913" y="2547938"/>
            <a:ext cx="34925" cy="36512"/>
          </a:xfrm>
          <a:prstGeom prst="line">
            <a:avLst/>
          </a:prstGeom>
          <a:noFill/>
          <a:ln w="12700">
            <a:solidFill>
              <a:srgbClr val="007DFF"/>
            </a:solidFill>
            <a:round/>
            <a:headEnd/>
            <a:tailEnd/>
          </a:ln>
        </p:spPr>
        <p:txBody>
          <a:bodyPr wrap="none" anchor="ctr"/>
          <a:lstStyle/>
          <a:p>
            <a:endParaRPr lang="en-US"/>
          </a:p>
        </p:txBody>
      </p:sp>
      <p:sp>
        <p:nvSpPr>
          <p:cNvPr id="21040" name="Line 569"/>
          <p:cNvSpPr>
            <a:spLocks noChangeShapeType="1"/>
          </p:cNvSpPr>
          <p:nvPr/>
        </p:nvSpPr>
        <p:spPr bwMode="auto">
          <a:xfrm flipH="1" flipV="1">
            <a:off x="8929688" y="2546350"/>
            <a:ext cx="36512" cy="14288"/>
          </a:xfrm>
          <a:prstGeom prst="line">
            <a:avLst/>
          </a:prstGeom>
          <a:noFill/>
          <a:ln w="12700">
            <a:solidFill>
              <a:srgbClr val="007DFF"/>
            </a:solidFill>
            <a:round/>
            <a:headEnd/>
            <a:tailEnd/>
          </a:ln>
        </p:spPr>
        <p:txBody>
          <a:bodyPr wrap="none" anchor="ctr"/>
          <a:lstStyle/>
          <a:p>
            <a:endParaRPr lang="en-US"/>
          </a:p>
        </p:txBody>
      </p:sp>
      <p:sp>
        <p:nvSpPr>
          <p:cNvPr id="21041" name="Line 570"/>
          <p:cNvSpPr>
            <a:spLocks noChangeShapeType="1"/>
          </p:cNvSpPr>
          <p:nvPr/>
        </p:nvSpPr>
        <p:spPr bwMode="auto">
          <a:xfrm flipH="1" flipV="1">
            <a:off x="8909050" y="2528888"/>
            <a:ext cx="33338" cy="30162"/>
          </a:xfrm>
          <a:prstGeom prst="line">
            <a:avLst/>
          </a:prstGeom>
          <a:noFill/>
          <a:ln w="12700">
            <a:solidFill>
              <a:srgbClr val="007DFF"/>
            </a:solidFill>
            <a:round/>
            <a:headEnd/>
            <a:tailEnd/>
          </a:ln>
        </p:spPr>
        <p:txBody>
          <a:bodyPr wrap="none" anchor="ctr"/>
          <a:lstStyle/>
          <a:p>
            <a:endParaRPr lang="en-US"/>
          </a:p>
        </p:txBody>
      </p:sp>
      <p:sp>
        <p:nvSpPr>
          <p:cNvPr id="21042" name="Line 571"/>
          <p:cNvSpPr>
            <a:spLocks noChangeShapeType="1"/>
          </p:cNvSpPr>
          <p:nvPr/>
        </p:nvSpPr>
        <p:spPr bwMode="auto">
          <a:xfrm flipH="1" flipV="1">
            <a:off x="8886825" y="2525713"/>
            <a:ext cx="33338" cy="15875"/>
          </a:xfrm>
          <a:prstGeom prst="line">
            <a:avLst/>
          </a:prstGeom>
          <a:noFill/>
          <a:ln w="12700">
            <a:solidFill>
              <a:srgbClr val="007DFF"/>
            </a:solidFill>
            <a:round/>
            <a:headEnd/>
            <a:tailEnd/>
          </a:ln>
        </p:spPr>
        <p:txBody>
          <a:bodyPr wrap="none" anchor="ctr"/>
          <a:lstStyle/>
          <a:p>
            <a:endParaRPr lang="en-US"/>
          </a:p>
        </p:txBody>
      </p:sp>
      <p:sp>
        <p:nvSpPr>
          <p:cNvPr id="21043" name="Line 572"/>
          <p:cNvSpPr>
            <a:spLocks noChangeShapeType="1"/>
          </p:cNvSpPr>
          <p:nvPr/>
        </p:nvSpPr>
        <p:spPr bwMode="auto">
          <a:xfrm flipH="1" flipV="1">
            <a:off x="8866188" y="2490788"/>
            <a:ext cx="33337" cy="47625"/>
          </a:xfrm>
          <a:prstGeom prst="line">
            <a:avLst/>
          </a:prstGeom>
          <a:noFill/>
          <a:ln w="12700">
            <a:solidFill>
              <a:srgbClr val="007DFF"/>
            </a:solidFill>
            <a:round/>
            <a:headEnd/>
            <a:tailEnd/>
          </a:ln>
        </p:spPr>
        <p:txBody>
          <a:bodyPr wrap="none" anchor="ctr"/>
          <a:lstStyle/>
          <a:p>
            <a:endParaRPr lang="en-US"/>
          </a:p>
        </p:txBody>
      </p:sp>
      <p:sp>
        <p:nvSpPr>
          <p:cNvPr id="21044" name="Line 573"/>
          <p:cNvSpPr>
            <a:spLocks noChangeShapeType="1"/>
          </p:cNvSpPr>
          <p:nvPr/>
        </p:nvSpPr>
        <p:spPr bwMode="auto">
          <a:xfrm flipH="1" flipV="1">
            <a:off x="8843963" y="2473325"/>
            <a:ext cx="36512" cy="30163"/>
          </a:xfrm>
          <a:prstGeom prst="line">
            <a:avLst/>
          </a:prstGeom>
          <a:noFill/>
          <a:ln w="12700">
            <a:solidFill>
              <a:srgbClr val="007DFF"/>
            </a:solidFill>
            <a:round/>
            <a:headEnd/>
            <a:tailEnd/>
          </a:ln>
        </p:spPr>
        <p:txBody>
          <a:bodyPr wrap="none" anchor="ctr"/>
          <a:lstStyle/>
          <a:p>
            <a:endParaRPr lang="en-US"/>
          </a:p>
        </p:txBody>
      </p:sp>
      <p:sp>
        <p:nvSpPr>
          <p:cNvPr id="21045" name="Line 574"/>
          <p:cNvSpPr>
            <a:spLocks noChangeShapeType="1"/>
          </p:cNvSpPr>
          <p:nvPr/>
        </p:nvSpPr>
        <p:spPr bwMode="auto">
          <a:xfrm flipH="1" flipV="1">
            <a:off x="8823325" y="2466975"/>
            <a:ext cx="33338" cy="20638"/>
          </a:xfrm>
          <a:prstGeom prst="line">
            <a:avLst/>
          </a:prstGeom>
          <a:noFill/>
          <a:ln w="12700">
            <a:solidFill>
              <a:srgbClr val="007DFF"/>
            </a:solidFill>
            <a:round/>
            <a:headEnd/>
            <a:tailEnd/>
          </a:ln>
        </p:spPr>
        <p:txBody>
          <a:bodyPr wrap="none" anchor="ctr"/>
          <a:lstStyle/>
          <a:p>
            <a:endParaRPr lang="en-US"/>
          </a:p>
        </p:txBody>
      </p:sp>
      <p:sp>
        <p:nvSpPr>
          <p:cNvPr id="21046" name="Line 575"/>
          <p:cNvSpPr>
            <a:spLocks noChangeShapeType="1"/>
          </p:cNvSpPr>
          <p:nvPr/>
        </p:nvSpPr>
        <p:spPr bwMode="auto">
          <a:xfrm flipH="1">
            <a:off x="8801100" y="2479675"/>
            <a:ext cx="36513" cy="28575"/>
          </a:xfrm>
          <a:prstGeom prst="line">
            <a:avLst/>
          </a:prstGeom>
          <a:noFill/>
          <a:ln w="12700">
            <a:solidFill>
              <a:srgbClr val="007DFF"/>
            </a:solidFill>
            <a:round/>
            <a:headEnd/>
            <a:tailEnd/>
          </a:ln>
        </p:spPr>
        <p:txBody>
          <a:bodyPr wrap="none" anchor="ctr"/>
          <a:lstStyle/>
          <a:p>
            <a:endParaRPr lang="en-US"/>
          </a:p>
        </p:txBody>
      </p:sp>
      <p:sp>
        <p:nvSpPr>
          <p:cNvPr id="21047" name="Line 576"/>
          <p:cNvSpPr>
            <a:spLocks noChangeShapeType="1"/>
          </p:cNvSpPr>
          <p:nvPr/>
        </p:nvSpPr>
        <p:spPr bwMode="auto">
          <a:xfrm flipH="1" flipV="1">
            <a:off x="8780463" y="2466975"/>
            <a:ext cx="33337" cy="53975"/>
          </a:xfrm>
          <a:prstGeom prst="line">
            <a:avLst/>
          </a:prstGeom>
          <a:noFill/>
          <a:ln w="12700">
            <a:solidFill>
              <a:srgbClr val="007DFF"/>
            </a:solidFill>
            <a:round/>
            <a:headEnd/>
            <a:tailEnd/>
          </a:ln>
        </p:spPr>
        <p:txBody>
          <a:bodyPr wrap="none" anchor="ctr"/>
          <a:lstStyle/>
          <a:p>
            <a:endParaRPr lang="en-US"/>
          </a:p>
        </p:txBody>
      </p:sp>
      <p:sp>
        <p:nvSpPr>
          <p:cNvPr id="21048" name="Line 577"/>
          <p:cNvSpPr>
            <a:spLocks noChangeShapeType="1"/>
          </p:cNvSpPr>
          <p:nvPr/>
        </p:nvSpPr>
        <p:spPr bwMode="auto">
          <a:xfrm flipH="1" flipV="1">
            <a:off x="8759825" y="2462213"/>
            <a:ext cx="31750" cy="17462"/>
          </a:xfrm>
          <a:prstGeom prst="line">
            <a:avLst/>
          </a:prstGeom>
          <a:noFill/>
          <a:ln w="12700">
            <a:solidFill>
              <a:srgbClr val="007DFF"/>
            </a:solidFill>
            <a:round/>
            <a:headEnd/>
            <a:tailEnd/>
          </a:ln>
        </p:spPr>
        <p:txBody>
          <a:bodyPr wrap="none" anchor="ctr"/>
          <a:lstStyle/>
          <a:p>
            <a:endParaRPr lang="en-US"/>
          </a:p>
        </p:txBody>
      </p:sp>
      <p:sp>
        <p:nvSpPr>
          <p:cNvPr id="21049" name="Line 578"/>
          <p:cNvSpPr>
            <a:spLocks noChangeShapeType="1"/>
          </p:cNvSpPr>
          <p:nvPr/>
        </p:nvSpPr>
        <p:spPr bwMode="auto">
          <a:xfrm flipH="1">
            <a:off x="8737600" y="2468563"/>
            <a:ext cx="34925" cy="7937"/>
          </a:xfrm>
          <a:prstGeom prst="line">
            <a:avLst/>
          </a:prstGeom>
          <a:noFill/>
          <a:ln w="12700">
            <a:solidFill>
              <a:srgbClr val="007DFF"/>
            </a:solidFill>
            <a:round/>
            <a:headEnd/>
            <a:tailEnd/>
          </a:ln>
        </p:spPr>
        <p:txBody>
          <a:bodyPr wrap="none" anchor="ctr"/>
          <a:lstStyle/>
          <a:p>
            <a:endParaRPr lang="en-US"/>
          </a:p>
        </p:txBody>
      </p:sp>
      <p:sp>
        <p:nvSpPr>
          <p:cNvPr id="21050" name="Line 579"/>
          <p:cNvSpPr>
            <a:spLocks noChangeShapeType="1"/>
          </p:cNvSpPr>
          <p:nvPr/>
        </p:nvSpPr>
        <p:spPr bwMode="auto">
          <a:xfrm flipH="1" flipV="1">
            <a:off x="8713788" y="2460625"/>
            <a:ext cx="38100" cy="22225"/>
          </a:xfrm>
          <a:prstGeom prst="line">
            <a:avLst/>
          </a:prstGeom>
          <a:noFill/>
          <a:ln w="12700">
            <a:solidFill>
              <a:srgbClr val="007DFF"/>
            </a:solidFill>
            <a:round/>
            <a:headEnd/>
            <a:tailEnd/>
          </a:ln>
        </p:spPr>
        <p:txBody>
          <a:bodyPr wrap="none" anchor="ctr"/>
          <a:lstStyle/>
          <a:p>
            <a:endParaRPr lang="en-US"/>
          </a:p>
        </p:txBody>
      </p:sp>
      <p:sp>
        <p:nvSpPr>
          <p:cNvPr id="21051" name="Line 580"/>
          <p:cNvSpPr>
            <a:spLocks noChangeShapeType="1"/>
          </p:cNvSpPr>
          <p:nvPr/>
        </p:nvSpPr>
        <p:spPr bwMode="auto">
          <a:xfrm flipH="1">
            <a:off x="8691563" y="2466975"/>
            <a:ext cx="34925" cy="0"/>
          </a:xfrm>
          <a:prstGeom prst="line">
            <a:avLst/>
          </a:prstGeom>
          <a:noFill/>
          <a:ln w="12700">
            <a:solidFill>
              <a:srgbClr val="007DFF"/>
            </a:solidFill>
            <a:round/>
            <a:headEnd/>
            <a:tailEnd/>
          </a:ln>
        </p:spPr>
        <p:txBody>
          <a:bodyPr wrap="none" anchor="ctr"/>
          <a:lstStyle/>
          <a:p>
            <a:endParaRPr lang="en-US"/>
          </a:p>
        </p:txBody>
      </p:sp>
      <p:sp>
        <p:nvSpPr>
          <p:cNvPr id="21052" name="Line 581"/>
          <p:cNvSpPr>
            <a:spLocks noChangeShapeType="1"/>
          </p:cNvSpPr>
          <p:nvPr/>
        </p:nvSpPr>
        <p:spPr bwMode="auto">
          <a:xfrm flipH="1" flipV="1">
            <a:off x="8672513" y="2322513"/>
            <a:ext cx="31750" cy="150812"/>
          </a:xfrm>
          <a:prstGeom prst="line">
            <a:avLst/>
          </a:prstGeom>
          <a:noFill/>
          <a:ln w="12700">
            <a:solidFill>
              <a:srgbClr val="007DFF"/>
            </a:solidFill>
            <a:round/>
            <a:headEnd/>
            <a:tailEnd/>
          </a:ln>
        </p:spPr>
        <p:txBody>
          <a:bodyPr wrap="none" anchor="ctr"/>
          <a:lstStyle/>
          <a:p>
            <a:endParaRPr lang="en-US"/>
          </a:p>
        </p:txBody>
      </p:sp>
      <p:sp>
        <p:nvSpPr>
          <p:cNvPr id="21053" name="Line 582"/>
          <p:cNvSpPr>
            <a:spLocks noChangeShapeType="1"/>
          </p:cNvSpPr>
          <p:nvPr/>
        </p:nvSpPr>
        <p:spPr bwMode="auto">
          <a:xfrm flipH="1">
            <a:off x="8651875" y="2335213"/>
            <a:ext cx="33338" cy="7937"/>
          </a:xfrm>
          <a:prstGeom prst="line">
            <a:avLst/>
          </a:prstGeom>
          <a:noFill/>
          <a:ln w="12700">
            <a:solidFill>
              <a:srgbClr val="007DFF"/>
            </a:solidFill>
            <a:round/>
            <a:headEnd/>
            <a:tailEnd/>
          </a:ln>
        </p:spPr>
        <p:txBody>
          <a:bodyPr wrap="none" anchor="ctr"/>
          <a:lstStyle/>
          <a:p>
            <a:endParaRPr lang="en-US"/>
          </a:p>
        </p:txBody>
      </p:sp>
      <p:sp>
        <p:nvSpPr>
          <p:cNvPr id="21054" name="Line 583"/>
          <p:cNvSpPr>
            <a:spLocks noChangeShapeType="1"/>
          </p:cNvSpPr>
          <p:nvPr/>
        </p:nvSpPr>
        <p:spPr bwMode="auto">
          <a:xfrm flipH="1" flipV="1">
            <a:off x="8628063" y="2341563"/>
            <a:ext cx="34925" cy="12700"/>
          </a:xfrm>
          <a:prstGeom prst="line">
            <a:avLst/>
          </a:prstGeom>
          <a:noFill/>
          <a:ln w="12700">
            <a:solidFill>
              <a:srgbClr val="007DFF"/>
            </a:solidFill>
            <a:round/>
            <a:headEnd/>
            <a:tailEnd/>
          </a:ln>
        </p:spPr>
        <p:txBody>
          <a:bodyPr wrap="none" anchor="ctr"/>
          <a:lstStyle/>
          <a:p>
            <a:endParaRPr lang="en-US"/>
          </a:p>
        </p:txBody>
      </p:sp>
      <p:sp>
        <p:nvSpPr>
          <p:cNvPr id="21055" name="Line 584"/>
          <p:cNvSpPr>
            <a:spLocks noChangeShapeType="1"/>
          </p:cNvSpPr>
          <p:nvPr/>
        </p:nvSpPr>
        <p:spPr bwMode="auto">
          <a:xfrm flipH="1">
            <a:off x="8604250" y="2354263"/>
            <a:ext cx="36513" cy="9525"/>
          </a:xfrm>
          <a:prstGeom prst="line">
            <a:avLst/>
          </a:prstGeom>
          <a:noFill/>
          <a:ln w="12700">
            <a:solidFill>
              <a:srgbClr val="007DFF"/>
            </a:solidFill>
            <a:round/>
            <a:headEnd/>
            <a:tailEnd/>
          </a:ln>
        </p:spPr>
        <p:txBody>
          <a:bodyPr wrap="none" anchor="ctr"/>
          <a:lstStyle/>
          <a:p>
            <a:endParaRPr lang="en-US"/>
          </a:p>
        </p:txBody>
      </p:sp>
      <p:sp>
        <p:nvSpPr>
          <p:cNvPr id="21056" name="Line 585"/>
          <p:cNvSpPr>
            <a:spLocks noChangeShapeType="1"/>
          </p:cNvSpPr>
          <p:nvPr/>
        </p:nvSpPr>
        <p:spPr bwMode="auto">
          <a:xfrm flipH="1">
            <a:off x="8582025" y="2376488"/>
            <a:ext cx="34925" cy="4762"/>
          </a:xfrm>
          <a:prstGeom prst="line">
            <a:avLst/>
          </a:prstGeom>
          <a:noFill/>
          <a:ln w="12700">
            <a:solidFill>
              <a:srgbClr val="007DFF"/>
            </a:solidFill>
            <a:round/>
            <a:headEnd/>
            <a:tailEnd/>
          </a:ln>
        </p:spPr>
        <p:txBody>
          <a:bodyPr wrap="none" anchor="ctr"/>
          <a:lstStyle/>
          <a:p>
            <a:endParaRPr lang="en-US"/>
          </a:p>
        </p:txBody>
      </p:sp>
      <p:sp>
        <p:nvSpPr>
          <p:cNvPr id="21057" name="Line 586"/>
          <p:cNvSpPr>
            <a:spLocks noChangeShapeType="1"/>
          </p:cNvSpPr>
          <p:nvPr/>
        </p:nvSpPr>
        <p:spPr bwMode="auto">
          <a:xfrm flipH="1" flipV="1">
            <a:off x="8561388" y="2362200"/>
            <a:ext cx="33337" cy="31750"/>
          </a:xfrm>
          <a:prstGeom prst="line">
            <a:avLst/>
          </a:prstGeom>
          <a:noFill/>
          <a:ln w="12700">
            <a:solidFill>
              <a:srgbClr val="007DFF"/>
            </a:solidFill>
            <a:round/>
            <a:headEnd/>
            <a:tailEnd/>
          </a:ln>
        </p:spPr>
        <p:txBody>
          <a:bodyPr wrap="none" anchor="ctr"/>
          <a:lstStyle/>
          <a:p>
            <a:endParaRPr lang="en-US"/>
          </a:p>
        </p:txBody>
      </p:sp>
      <p:sp>
        <p:nvSpPr>
          <p:cNvPr id="21058" name="Line 587"/>
          <p:cNvSpPr>
            <a:spLocks noChangeShapeType="1"/>
          </p:cNvSpPr>
          <p:nvPr/>
        </p:nvSpPr>
        <p:spPr bwMode="auto">
          <a:xfrm flipH="1">
            <a:off x="8539163" y="2374900"/>
            <a:ext cx="34925" cy="4763"/>
          </a:xfrm>
          <a:prstGeom prst="line">
            <a:avLst/>
          </a:prstGeom>
          <a:noFill/>
          <a:ln w="12700">
            <a:solidFill>
              <a:srgbClr val="007DFF"/>
            </a:solidFill>
            <a:round/>
            <a:headEnd/>
            <a:tailEnd/>
          </a:ln>
        </p:spPr>
        <p:txBody>
          <a:bodyPr wrap="none" anchor="ctr"/>
          <a:lstStyle/>
          <a:p>
            <a:endParaRPr lang="en-US"/>
          </a:p>
        </p:txBody>
      </p:sp>
      <p:sp>
        <p:nvSpPr>
          <p:cNvPr id="21059" name="Line 588"/>
          <p:cNvSpPr>
            <a:spLocks noChangeShapeType="1"/>
          </p:cNvSpPr>
          <p:nvPr/>
        </p:nvSpPr>
        <p:spPr bwMode="auto">
          <a:xfrm flipH="1" flipV="1">
            <a:off x="8516938" y="2370138"/>
            <a:ext cx="34925" cy="22225"/>
          </a:xfrm>
          <a:prstGeom prst="line">
            <a:avLst/>
          </a:prstGeom>
          <a:noFill/>
          <a:ln w="12700">
            <a:solidFill>
              <a:srgbClr val="007DFF"/>
            </a:solidFill>
            <a:round/>
            <a:headEnd/>
            <a:tailEnd/>
          </a:ln>
        </p:spPr>
        <p:txBody>
          <a:bodyPr wrap="none" anchor="ctr"/>
          <a:lstStyle/>
          <a:p>
            <a:endParaRPr lang="en-US"/>
          </a:p>
        </p:txBody>
      </p:sp>
      <p:sp>
        <p:nvSpPr>
          <p:cNvPr id="21060" name="Line 589"/>
          <p:cNvSpPr>
            <a:spLocks noChangeShapeType="1"/>
          </p:cNvSpPr>
          <p:nvPr/>
        </p:nvSpPr>
        <p:spPr bwMode="auto">
          <a:xfrm flipH="1" flipV="1">
            <a:off x="8494713" y="2327275"/>
            <a:ext cx="34925" cy="55563"/>
          </a:xfrm>
          <a:prstGeom prst="line">
            <a:avLst/>
          </a:prstGeom>
          <a:noFill/>
          <a:ln w="12700">
            <a:solidFill>
              <a:srgbClr val="007DFF"/>
            </a:solidFill>
            <a:round/>
            <a:headEnd/>
            <a:tailEnd/>
          </a:ln>
        </p:spPr>
        <p:txBody>
          <a:bodyPr wrap="none" anchor="ctr"/>
          <a:lstStyle/>
          <a:p>
            <a:endParaRPr lang="en-US"/>
          </a:p>
        </p:txBody>
      </p:sp>
      <p:sp>
        <p:nvSpPr>
          <p:cNvPr id="21061" name="Line 590"/>
          <p:cNvSpPr>
            <a:spLocks noChangeShapeType="1"/>
          </p:cNvSpPr>
          <p:nvPr/>
        </p:nvSpPr>
        <p:spPr bwMode="auto">
          <a:xfrm flipH="1" flipV="1">
            <a:off x="8475663" y="2300288"/>
            <a:ext cx="33337" cy="39687"/>
          </a:xfrm>
          <a:prstGeom prst="line">
            <a:avLst/>
          </a:prstGeom>
          <a:noFill/>
          <a:ln w="12700">
            <a:solidFill>
              <a:srgbClr val="007DFF"/>
            </a:solidFill>
            <a:round/>
            <a:headEnd/>
            <a:tailEnd/>
          </a:ln>
        </p:spPr>
        <p:txBody>
          <a:bodyPr wrap="none" anchor="ctr"/>
          <a:lstStyle/>
          <a:p>
            <a:endParaRPr lang="en-US"/>
          </a:p>
        </p:txBody>
      </p:sp>
      <p:sp>
        <p:nvSpPr>
          <p:cNvPr id="21062" name="Line 591"/>
          <p:cNvSpPr>
            <a:spLocks noChangeShapeType="1"/>
          </p:cNvSpPr>
          <p:nvPr/>
        </p:nvSpPr>
        <p:spPr bwMode="auto">
          <a:xfrm flipH="1">
            <a:off x="8453438" y="2312988"/>
            <a:ext cx="34925" cy="22225"/>
          </a:xfrm>
          <a:prstGeom prst="line">
            <a:avLst/>
          </a:prstGeom>
          <a:noFill/>
          <a:ln w="12700">
            <a:solidFill>
              <a:srgbClr val="007DFF"/>
            </a:solidFill>
            <a:round/>
            <a:headEnd/>
            <a:tailEnd/>
          </a:ln>
        </p:spPr>
        <p:txBody>
          <a:bodyPr wrap="none" anchor="ctr"/>
          <a:lstStyle/>
          <a:p>
            <a:endParaRPr lang="en-US"/>
          </a:p>
        </p:txBody>
      </p:sp>
      <p:sp>
        <p:nvSpPr>
          <p:cNvPr id="21063" name="Line 592"/>
          <p:cNvSpPr>
            <a:spLocks noChangeShapeType="1"/>
          </p:cNvSpPr>
          <p:nvPr/>
        </p:nvSpPr>
        <p:spPr bwMode="auto">
          <a:xfrm flipH="1" flipV="1">
            <a:off x="8431213" y="2327275"/>
            <a:ext cx="34925" cy="20638"/>
          </a:xfrm>
          <a:prstGeom prst="line">
            <a:avLst/>
          </a:prstGeom>
          <a:noFill/>
          <a:ln w="12700">
            <a:solidFill>
              <a:srgbClr val="007DFF"/>
            </a:solidFill>
            <a:round/>
            <a:headEnd/>
            <a:tailEnd/>
          </a:ln>
        </p:spPr>
        <p:txBody>
          <a:bodyPr wrap="none" anchor="ctr"/>
          <a:lstStyle/>
          <a:p>
            <a:endParaRPr lang="en-US"/>
          </a:p>
        </p:txBody>
      </p:sp>
      <p:sp>
        <p:nvSpPr>
          <p:cNvPr id="21064" name="Line 593"/>
          <p:cNvSpPr>
            <a:spLocks noChangeShapeType="1"/>
          </p:cNvSpPr>
          <p:nvPr/>
        </p:nvSpPr>
        <p:spPr bwMode="auto">
          <a:xfrm flipH="1">
            <a:off x="8410575" y="2333625"/>
            <a:ext cx="33338" cy="7938"/>
          </a:xfrm>
          <a:prstGeom prst="line">
            <a:avLst/>
          </a:prstGeom>
          <a:noFill/>
          <a:ln w="12700">
            <a:solidFill>
              <a:srgbClr val="007DFF"/>
            </a:solidFill>
            <a:round/>
            <a:headEnd/>
            <a:tailEnd/>
          </a:ln>
        </p:spPr>
        <p:txBody>
          <a:bodyPr wrap="none" anchor="ctr"/>
          <a:lstStyle/>
          <a:p>
            <a:endParaRPr lang="en-US"/>
          </a:p>
        </p:txBody>
      </p:sp>
      <p:sp>
        <p:nvSpPr>
          <p:cNvPr id="21065" name="Line 594"/>
          <p:cNvSpPr>
            <a:spLocks noChangeShapeType="1"/>
          </p:cNvSpPr>
          <p:nvPr/>
        </p:nvSpPr>
        <p:spPr bwMode="auto">
          <a:xfrm flipH="1">
            <a:off x="8388350" y="2347913"/>
            <a:ext cx="34925" cy="1587"/>
          </a:xfrm>
          <a:prstGeom prst="line">
            <a:avLst/>
          </a:prstGeom>
          <a:noFill/>
          <a:ln w="12700">
            <a:solidFill>
              <a:srgbClr val="007DFF"/>
            </a:solidFill>
            <a:round/>
            <a:headEnd/>
            <a:tailEnd/>
          </a:ln>
        </p:spPr>
        <p:txBody>
          <a:bodyPr wrap="none" anchor="ctr"/>
          <a:lstStyle/>
          <a:p>
            <a:endParaRPr lang="en-US"/>
          </a:p>
        </p:txBody>
      </p:sp>
      <p:sp>
        <p:nvSpPr>
          <p:cNvPr id="21066" name="Line 595"/>
          <p:cNvSpPr>
            <a:spLocks noChangeShapeType="1"/>
          </p:cNvSpPr>
          <p:nvPr/>
        </p:nvSpPr>
        <p:spPr bwMode="auto">
          <a:xfrm flipH="1" flipV="1">
            <a:off x="8367713" y="2314575"/>
            <a:ext cx="33337" cy="47625"/>
          </a:xfrm>
          <a:prstGeom prst="line">
            <a:avLst/>
          </a:prstGeom>
          <a:noFill/>
          <a:ln w="12700">
            <a:solidFill>
              <a:srgbClr val="007DFF"/>
            </a:solidFill>
            <a:round/>
            <a:headEnd/>
            <a:tailEnd/>
          </a:ln>
        </p:spPr>
        <p:txBody>
          <a:bodyPr wrap="none" anchor="ctr"/>
          <a:lstStyle/>
          <a:p>
            <a:endParaRPr lang="en-US"/>
          </a:p>
        </p:txBody>
      </p:sp>
      <p:sp>
        <p:nvSpPr>
          <p:cNvPr id="21067" name="Line 596"/>
          <p:cNvSpPr>
            <a:spLocks noChangeShapeType="1"/>
          </p:cNvSpPr>
          <p:nvPr/>
        </p:nvSpPr>
        <p:spPr bwMode="auto">
          <a:xfrm flipH="1">
            <a:off x="8347075" y="2327275"/>
            <a:ext cx="33338" cy="66675"/>
          </a:xfrm>
          <a:prstGeom prst="line">
            <a:avLst/>
          </a:prstGeom>
          <a:noFill/>
          <a:ln w="12700">
            <a:solidFill>
              <a:srgbClr val="007DFF"/>
            </a:solidFill>
            <a:round/>
            <a:headEnd/>
            <a:tailEnd/>
          </a:ln>
        </p:spPr>
        <p:txBody>
          <a:bodyPr wrap="none" anchor="ctr"/>
          <a:lstStyle/>
          <a:p>
            <a:endParaRPr lang="en-US"/>
          </a:p>
        </p:txBody>
      </p:sp>
      <p:sp>
        <p:nvSpPr>
          <p:cNvPr id="21068" name="Line 597"/>
          <p:cNvSpPr>
            <a:spLocks noChangeShapeType="1"/>
          </p:cNvSpPr>
          <p:nvPr/>
        </p:nvSpPr>
        <p:spPr bwMode="auto">
          <a:xfrm flipH="1">
            <a:off x="8323263" y="2406650"/>
            <a:ext cx="36512" cy="55563"/>
          </a:xfrm>
          <a:prstGeom prst="line">
            <a:avLst/>
          </a:prstGeom>
          <a:noFill/>
          <a:ln w="12700">
            <a:solidFill>
              <a:srgbClr val="007DFF"/>
            </a:solidFill>
            <a:round/>
            <a:headEnd/>
            <a:tailEnd/>
          </a:ln>
        </p:spPr>
        <p:txBody>
          <a:bodyPr wrap="none" anchor="ctr"/>
          <a:lstStyle/>
          <a:p>
            <a:endParaRPr lang="en-US"/>
          </a:p>
        </p:txBody>
      </p:sp>
      <p:sp>
        <p:nvSpPr>
          <p:cNvPr id="21069" name="Line 598"/>
          <p:cNvSpPr>
            <a:spLocks noChangeShapeType="1"/>
          </p:cNvSpPr>
          <p:nvPr/>
        </p:nvSpPr>
        <p:spPr bwMode="auto">
          <a:xfrm flipH="1">
            <a:off x="8301038" y="2473325"/>
            <a:ext cx="36512" cy="495300"/>
          </a:xfrm>
          <a:prstGeom prst="line">
            <a:avLst/>
          </a:prstGeom>
          <a:noFill/>
          <a:ln w="12700">
            <a:solidFill>
              <a:srgbClr val="007DFF"/>
            </a:solidFill>
            <a:round/>
            <a:headEnd/>
            <a:tailEnd/>
          </a:ln>
        </p:spPr>
        <p:txBody>
          <a:bodyPr wrap="none" anchor="ctr"/>
          <a:lstStyle/>
          <a:p>
            <a:endParaRPr lang="en-US"/>
          </a:p>
        </p:txBody>
      </p:sp>
      <p:sp>
        <p:nvSpPr>
          <p:cNvPr id="21070" name="Line 599"/>
          <p:cNvSpPr>
            <a:spLocks noChangeShapeType="1"/>
          </p:cNvSpPr>
          <p:nvPr/>
        </p:nvSpPr>
        <p:spPr bwMode="auto">
          <a:xfrm flipH="1">
            <a:off x="8280400" y="2981325"/>
            <a:ext cx="33338" cy="528638"/>
          </a:xfrm>
          <a:prstGeom prst="line">
            <a:avLst/>
          </a:prstGeom>
          <a:noFill/>
          <a:ln w="12700">
            <a:solidFill>
              <a:srgbClr val="007DFF"/>
            </a:solidFill>
            <a:round/>
            <a:headEnd/>
            <a:tailEnd/>
          </a:ln>
        </p:spPr>
        <p:txBody>
          <a:bodyPr wrap="none" anchor="ctr"/>
          <a:lstStyle/>
          <a:p>
            <a:endParaRPr lang="en-US"/>
          </a:p>
        </p:txBody>
      </p:sp>
      <p:sp>
        <p:nvSpPr>
          <p:cNvPr id="21071" name="Line 600"/>
          <p:cNvSpPr>
            <a:spLocks noChangeShapeType="1"/>
          </p:cNvSpPr>
          <p:nvPr/>
        </p:nvSpPr>
        <p:spPr bwMode="auto">
          <a:xfrm flipH="1">
            <a:off x="8259763" y="3522663"/>
            <a:ext cx="34925" cy="73025"/>
          </a:xfrm>
          <a:prstGeom prst="line">
            <a:avLst/>
          </a:prstGeom>
          <a:noFill/>
          <a:ln w="12700">
            <a:solidFill>
              <a:srgbClr val="007DFF"/>
            </a:solidFill>
            <a:round/>
            <a:headEnd/>
            <a:tailEnd/>
          </a:ln>
        </p:spPr>
        <p:txBody>
          <a:bodyPr wrap="none" anchor="ctr"/>
          <a:lstStyle/>
          <a:p>
            <a:endParaRPr lang="en-US"/>
          </a:p>
        </p:txBody>
      </p:sp>
      <p:sp>
        <p:nvSpPr>
          <p:cNvPr id="21072" name="Line 601"/>
          <p:cNvSpPr>
            <a:spLocks noChangeShapeType="1"/>
          </p:cNvSpPr>
          <p:nvPr/>
        </p:nvSpPr>
        <p:spPr bwMode="auto">
          <a:xfrm flipH="1" flipV="1">
            <a:off x="8237538" y="3549650"/>
            <a:ext cx="34925" cy="57150"/>
          </a:xfrm>
          <a:prstGeom prst="line">
            <a:avLst/>
          </a:prstGeom>
          <a:noFill/>
          <a:ln w="12700">
            <a:solidFill>
              <a:srgbClr val="007DFF"/>
            </a:solidFill>
            <a:round/>
            <a:headEnd/>
            <a:tailEnd/>
          </a:ln>
        </p:spPr>
        <p:txBody>
          <a:bodyPr wrap="none" anchor="ctr"/>
          <a:lstStyle/>
          <a:p>
            <a:endParaRPr lang="en-US"/>
          </a:p>
        </p:txBody>
      </p:sp>
      <p:sp>
        <p:nvSpPr>
          <p:cNvPr id="21073" name="Line 602"/>
          <p:cNvSpPr>
            <a:spLocks noChangeShapeType="1"/>
          </p:cNvSpPr>
          <p:nvPr/>
        </p:nvSpPr>
        <p:spPr bwMode="auto">
          <a:xfrm flipH="1">
            <a:off x="8215313" y="3562350"/>
            <a:ext cx="36512" cy="0"/>
          </a:xfrm>
          <a:prstGeom prst="line">
            <a:avLst/>
          </a:prstGeom>
          <a:noFill/>
          <a:ln w="12700">
            <a:solidFill>
              <a:srgbClr val="007DFF"/>
            </a:solidFill>
            <a:round/>
            <a:headEnd/>
            <a:tailEnd/>
          </a:ln>
        </p:spPr>
        <p:txBody>
          <a:bodyPr wrap="none" anchor="ctr"/>
          <a:lstStyle/>
          <a:p>
            <a:endParaRPr lang="en-US"/>
          </a:p>
        </p:txBody>
      </p:sp>
      <p:sp>
        <p:nvSpPr>
          <p:cNvPr id="21074" name="Line 603"/>
          <p:cNvSpPr>
            <a:spLocks noChangeShapeType="1"/>
          </p:cNvSpPr>
          <p:nvPr/>
        </p:nvSpPr>
        <p:spPr bwMode="auto">
          <a:xfrm flipH="1">
            <a:off x="8194675" y="3568700"/>
            <a:ext cx="33338" cy="7938"/>
          </a:xfrm>
          <a:prstGeom prst="line">
            <a:avLst/>
          </a:prstGeom>
          <a:noFill/>
          <a:ln w="12700">
            <a:solidFill>
              <a:srgbClr val="007DFF"/>
            </a:solidFill>
            <a:round/>
            <a:headEnd/>
            <a:tailEnd/>
          </a:ln>
        </p:spPr>
        <p:txBody>
          <a:bodyPr wrap="none" anchor="ctr"/>
          <a:lstStyle/>
          <a:p>
            <a:endParaRPr lang="en-US"/>
          </a:p>
        </p:txBody>
      </p:sp>
      <p:sp>
        <p:nvSpPr>
          <p:cNvPr id="21075" name="Line 604"/>
          <p:cNvSpPr>
            <a:spLocks noChangeShapeType="1"/>
          </p:cNvSpPr>
          <p:nvPr/>
        </p:nvSpPr>
        <p:spPr bwMode="auto">
          <a:xfrm flipH="1" flipV="1">
            <a:off x="8169275" y="3552825"/>
            <a:ext cx="36513" cy="30163"/>
          </a:xfrm>
          <a:prstGeom prst="line">
            <a:avLst/>
          </a:prstGeom>
          <a:noFill/>
          <a:ln w="12700">
            <a:solidFill>
              <a:srgbClr val="007DFF"/>
            </a:solidFill>
            <a:round/>
            <a:headEnd/>
            <a:tailEnd/>
          </a:ln>
        </p:spPr>
        <p:txBody>
          <a:bodyPr wrap="none" anchor="ctr"/>
          <a:lstStyle/>
          <a:p>
            <a:endParaRPr lang="en-US"/>
          </a:p>
        </p:txBody>
      </p:sp>
      <p:sp>
        <p:nvSpPr>
          <p:cNvPr id="21076" name="Line 605"/>
          <p:cNvSpPr>
            <a:spLocks noChangeShapeType="1"/>
          </p:cNvSpPr>
          <p:nvPr/>
        </p:nvSpPr>
        <p:spPr bwMode="auto">
          <a:xfrm flipH="1">
            <a:off x="8148638" y="3565525"/>
            <a:ext cx="33337" cy="7938"/>
          </a:xfrm>
          <a:prstGeom prst="line">
            <a:avLst/>
          </a:prstGeom>
          <a:noFill/>
          <a:ln w="12700">
            <a:solidFill>
              <a:srgbClr val="007DFF"/>
            </a:solidFill>
            <a:round/>
            <a:headEnd/>
            <a:tailEnd/>
          </a:ln>
        </p:spPr>
        <p:txBody>
          <a:bodyPr wrap="none" anchor="ctr"/>
          <a:lstStyle/>
          <a:p>
            <a:endParaRPr lang="en-US"/>
          </a:p>
        </p:txBody>
      </p:sp>
      <p:sp>
        <p:nvSpPr>
          <p:cNvPr id="21077" name="Line 606"/>
          <p:cNvSpPr>
            <a:spLocks noChangeShapeType="1"/>
          </p:cNvSpPr>
          <p:nvPr/>
        </p:nvSpPr>
        <p:spPr bwMode="auto">
          <a:xfrm flipH="1" flipV="1">
            <a:off x="8126413" y="3557588"/>
            <a:ext cx="34925" cy="28575"/>
          </a:xfrm>
          <a:prstGeom prst="line">
            <a:avLst/>
          </a:prstGeom>
          <a:noFill/>
          <a:ln w="12700">
            <a:solidFill>
              <a:srgbClr val="007DFF"/>
            </a:solidFill>
            <a:round/>
            <a:headEnd/>
            <a:tailEnd/>
          </a:ln>
        </p:spPr>
        <p:txBody>
          <a:bodyPr wrap="none" anchor="ctr"/>
          <a:lstStyle/>
          <a:p>
            <a:endParaRPr lang="en-US"/>
          </a:p>
        </p:txBody>
      </p:sp>
      <p:sp>
        <p:nvSpPr>
          <p:cNvPr id="21078" name="Line 607"/>
          <p:cNvSpPr>
            <a:spLocks noChangeShapeType="1"/>
          </p:cNvSpPr>
          <p:nvPr/>
        </p:nvSpPr>
        <p:spPr bwMode="auto">
          <a:xfrm flipH="1" flipV="1">
            <a:off x="8105775" y="3544888"/>
            <a:ext cx="33338" cy="25400"/>
          </a:xfrm>
          <a:prstGeom prst="line">
            <a:avLst/>
          </a:prstGeom>
          <a:noFill/>
          <a:ln w="12700">
            <a:solidFill>
              <a:srgbClr val="007DFF"/>
            </a:solidFill>
            <a:round/>
            <a:headEnd/>
            <a:tailEnd/>
          </a:ln>
        </p:spPr>
        <p:txBody>
          <a:bodyPr wrap="none" anchor="ctr"/>
          <a:lstStyle/>
          <a:p>
            <a:endParaRPr lang="en-US"/>
          </a:p>
        </p:txBody>
      </p:sp>
      <p:sp>
        <p:nvSpPr>
          <p:cNvPr id="21079" name="Line 608"/>
          <p:cNvSpPr>
            <a:spLocks noChangeShapeType="1"/>
          </p:cNvSpPr>
          <p:nvPr/>
        </p:nvSpPr>
        <p:spPr bwMode="auto">
          <a:xfrm flipH="1">
            <a:off x="8085138" y="3557588"/>
            <a:ext cx="33337" cy="0"/>
          </a:xfrm>
          <a:prstGeom prst="line">
            <a:avLst/>
          </a:prstGeom>
          <a:noFill/>
          <a:ln w="12700">
            <a:solidFill>
              <a:srgbClr val="007DFF"/>
            </a:solidFill>
            <a:round/>
            <a:headEnd/>
            <a:tailEnd/>
          </a:ln>
        </p:spPr>
        <p:txBody>
          <a:bodyPr wrap="none" anchor="ctr"/>
          <a:lstStyle/>
          <a:p>
            <a:endParaRPr lang="en-US"/>
          </a:p>
        </p:txBody>
      </p:sp>
      <p:sp>
        <p:nvSpPr>
          <p:cNvPr id="21080" name="Line 609"/>
          <p:cNvSpPr>
            <a:spLocks noChangeShapeType="1"/>
          </p:cNvSpPr>
          <p:nvPr/>
        </p:nvSpPr>
        <p:spPr bwMode="auto">
          <a:xfrm flipH="1" flipV="1">
            <a:off x="8062913" y="3544888"/>
            <a:ext cx="34925" cy="25400"/>
          </a:xfrm>
          <a:prstGeom prst="line">
            <a:avLst/>
          </a:prstGeom>
          <a:noFill/>
          <a:ln w="12700">
            <a:solidFill>
              <a:srgbClr val="007DFF"/>
            </a:solidFill>
            <a:round/>
            <a:headEnd/>
            <a:tailEnd/>
          </a:ln>
        </p:spPr>
        <p:txBody>
          <a:bodyPr wrap="none" anchor="ctr"/>
          <a:lstStyle/>
          <a:p>
            <a:endParaRPr lang="en-US"/>
          </a:p>
        </p:txBody>
      </p:sp>
      <p:sp>
        <p:nvSpPr>
          <p:cNvPr id="21081" name="Line 610"/>
          <p:cNvSpPr>
            <a:spLocks noChangeShapeType="1"/>
          </p:cNvSpPr>
          <p:nvPr/>
        </p:nvSpPr>
        <p:spPr bwMode="auto">
          <a:xfrm flipH="1">
            <a:off x="8040688" y="3557588"/>
            <a:ext cx="34925" cy="0"/>
          </a:xfrm>
          <a:prstGeom prst="line">
            <a:avLst/>
          </a:prstGeom>
          <a:noFill/>
          <a:ln w="12700">
            <a:solidFill>
              <a:srgbClr val="007DFF"/>
            </a:solidFill>
            <a:round/>
            <a:headEnd/>
            <a:tailEnd/>
          </a:ln>
        </p:spPr>
        <p:txBody>
          <a:bodyPr wrap="none" anchor="ctr"/>
          <a:lstStyle/>
          <a:p>
            <a:endParaRPr lang="en-US"/>
          </a:p>
        </p:txBody>
      </p:sp>
      <p:sp>
        <p:nvSpPr>
          <p:cNvPr id="21082" name="Line 611"/>
          <p:cNvSpPr>
            <a:spLocks noChangeShapeType="1"/>
          </p:cNvSpPr>
          <p:nvPr/>
        </p:nvSpPr>
        <p:spPr bwMode="auto">
          <a:xfrm flipH="1">
            <a:off x="8018463" y="3570288"/>
            <a:ext cx="34925" cy="0"/>
          </a:xfrm>
          <a:prstGeom prst="line">
            <a:avLst/>
          </a:prstGeom>
          <a:noFill/>
          <a:ln w="12700">
            <a:solidFill>
              <a:srgbClr val="007DFF"/>
            </a:solidFill>
            <a:round/>
            <a:headEnd/>
            <a:tailEnd/>
          </a:ln>
        </p:spPr>
        <p:txBody>
          <a:bodyPr wrap="none" anchor="ctr"/>
          <a:lstStyle/>
          <a:p>
            <a:endParaRPr lang="en-US"/>
          </a:p>
        </p:txBody>
      </p:sp>
      <p:sp>
        <p:nvSpPr>
          <p:cNvPr id="21083" name="Line 612"/>
          <p:cNvSpPr>
            <a:spLocks noChangeShapeType="1"/>
          </p:cNvSpPr>
          <p:nvPr/>
        </p:nvSpPr>
        <p:spPr bwMode="auto">
          <a:xfrm flipH="1" flipV="1">
            <a:off x="7999413" y="3552825"/>
            <a:ext cx="31750" cy="30163"/>
          </a:xfrm>
          <a:prstGeom prst="line">
            <a:avLst/>
          </a:prstGeom>
          <a:noFill/>
          <a:ln w="12700">
            <a:solidFill>
              <a:srgbClr val="007DFF"/>
            </a:solidFill>
            <a:round/>
            <a:headEnd/>
            <a:tailEnd/>
          </a:ln>
        </p:spPr>
        <p:txBody>
          <a:bodyPr wrap="none" anchor="ctr"/>
          <a:lstStyle/>
          <a:p>
            <a:endParaRPr lang="en-US"/>
          </a:p>
        </p:txBody>
      </p:sp>
      <p:sp>
        <p:nvSpPr>
          <p:cNvPr id="21084" name="Line 613"/>
          <p:cNvSpPr>
            <a:spLocks noChangeShapeType="1"/>
          </p:cNvSpPr>
          <p:nvPr/>
        </p:nvSpPr>
        <p:spPr bwMode="auto">
          <a:xfrm flipH="1">
            <a:off x="7977188" y="3559175"/>
            <a:ext cx="34925" cy="7938"/>
          </a:xfrm>
          <a:prstGeom prst="line">
            <a:avLst/>
          </a:prstGeom>
          <a:noFill/>
          <a:ln w="12700">
            <a:solidFill>
              <a:srgbClr val="007DFF"/>
            </a:solidFill>
            <a:round/>
            <a:headEnd/>
            <a:tailEnd/>
          </a:ln>
        </p:spPr>
        <p:txBody>
          <a:bodyPr wrap="none" anchor="ctr"/>
          <a:lstStyle/>
          <a:p>
            <a:endParaRPr lang="en-US"/>
          </a:p>
        </p:txBody>
      </p:sp>
      <p:sp>
        <p:nvSpPr>
          <p:cNvPr id="21085" name="Line 614"/>
          <p:cNvSpPr>
            <a:spLocks noChangeShapeType="1"/>
          </p:cNvSpPr>
          <p:nvPr/>
        </p:nvSpPr>
        <p:spPr bwMode="auto">
          <a:xfrm flipH="1" flipV="1">
            <a:off x="7954963" y="3557588"/>
            <a:ext cx="34925" cy="15875"/>
          </a:xfrm>
          <a:prstGeom prst="line">
            <a:avLst/>
          </a:prstGeom>
          <a:noFill/>
          <a:ln w="12700">
            <a:solidFill>
              <a:srgbClr val="007DFF"/>
            </a:solidFill>
            <a:round/>
            <a:headEnd/>
            <a:tailEnd/>
          </a:ln>
        </p:spPr>
        <p:txBody>
          <a:bodyPr wrap="none" anchor="ctr"/>
          <a:lstStyle/>
          <a:p>
            <a:endParaRPr lang="en-US"/>
          </a:p>
        </p:txBody>
      </p:sp>
      <p:sp>
        <p:nvSpPr>
          <p:cNvPr id="21086" name="Line 615"/>
          <p:cNvSpPr>
            <a:spLocks noChangeShapeType="1"/>
          </p:cNvSpPr>
          <p:nvPr/>
        </p:nvSpPr>
        <p:spPr bwMode="auto">
          <a:xfrm flipH="1" flipV="1">
            <a:off x="7931150" y="3554413"/>
            <a:ext cx="36513" cy="15875"/>
          </a:xfrm>
          <a:prstGeom prst="line">
            <a:avLst/>
          </a:prstGeom>
          <a:noFill/>
          <a:ln w="12700">
            <a:solidFill>
              <a:srgbClr val="007DFF"/>
            </a:solidFill>
            <a:round/>
            <a:headEnd/>
            <a:tailEnd/>
          </a:ln>
        </p:spPr>
        <p:txBody>
          <a:bodyPr wrap="none" anchor="ctr"/>
          <a:lstStyle/>
          <a:p>
            <a:endParaRPr lang="en-US"/>
          </a:p>
        </p:txBody>
      </p:sp>
      <p:sp>
        <p:nvSpPr>
          <p:cNvPr id="21087" name="Line 616"/>
          <p:cNvSpPr>
            <a:spLocks noChangeShapeType="1"/>
          </p:cNvSpPr>
          <p:nvPr/>
        </p:nvSpPr>
        <p:spPr bwMode="auto">
          <a:xfrm flipH="1">
            <a:off x="7912100" y="3560763"/>
            <a:ext cx="31750" cy="6350"/>
          </a:xfrm>
          <a:prstGeom prst="line">
            <a:avLst/>
          </a:prstGeom>
          <a:noFill/>
          <a:ln w="12700">
            <a:solidFill>
              <a:srgbClr val="007DFF"/>
            </a:solidFill>
            <a:round/>
            <a:headEnd/>
            <a:tailEnd/>
          </a:ln>
        </p:spPr>
        <p:txBody>
          <a:bodyPr wrap="none" anchor="ctr"/>
          <a:lstStyle/>
          <a:p>
            <a:endParaRPr lang="en-US"/>
          </a:p>
        </p:txBody>
      </p:sp>
      <p:sp>
        <p:nvSpPr>
          <p:cNvPr id="21088" name="Line 617"/>
          <p:cNvSpPr>
            <a:spLocks noChangeShapeType="1"/>
          </p:cNvSpPr>
          <p:nvPr/>
        </p:nvSpPr>
        <p:spPr bwMode="auto">
          <a:xfrm flipH="1">
            <a:off x="7889875" y="3573463"/>
            <a:ext cx="34925" cy="0"/>
          </a:xfrm>
          <a:prstGeom prst="line">
            <a:avLst/>
          </a:prstGeom>
          <a:noFill/>
          <a:ln w="12700">
            <a:solidFill>
              <a:srgbClr val="007DFF"/>
            </a:solidFill>
            <a:round/>
            <a:headEnd/>
            <a:tailEnd/>
          </a:ln>
        </p:spPr>
        <p:txBody>
          <a:bodyPr wrap="none" anchor="ctr"/>
          <a:lstStyle/>
          <a:p>
            <a:endParaRPr lang="en-US"/>
          </a:p>
        </p:txBody>
      </p:sp>
      <p:sp>
        <p:nvSpPr>
          <p:cNvPr id="21089" name="Line 618"/>
          <p:cNvSpPr>
            <a:spLocks noChangeShapeType="1"/>
          </p:cNvSpPr>
          <p:nvPr/>
        </p:nvSpPr>
        <p:spPr bwMode="auto">
          <a:xfrm flipH="1" flipV="1">
            <a:off x="7867650" y="3570288"/>
            <a:ext cx="34925" cy="15875"/>
          </a:xfrm>
          <a:prstGeom prst="line">
            <a:avLst/>
          </a:prstGeom>
          <a:noFill/>
          <a:ln w="12700">
            <a:solidFill>
              <a:srgbClr val="007DFF"/>
            </a:solidFill>
            <a:round/>
            <a:headEnd/>
            <a:tailEnd/>
          </a:ln>
        </p:spPr>
        <p:txBody>
          <a:bodyPr wrap="none" anchor="ctr"/>
          <a:lstStyle/>
          <a:p>
            <a:endParaRPr lang="en-US"/>
          </a:p>
        </p:txBody>
      </p:sp>
      <p:sp>
        <p:nvSpPr>
          <p:cNvPr id="21090" name="Line 619"/>
          <p:cNvSpPr>
            <a:spLocks noChangeShapeType="1"/>
          </p:cNvSpPr>
          <p:nvPr/>
        </p:nvSpPr>
        <p:spPr bwMode="auto">
          <a:xfrm flipH="1" flipV="1">
            <a:off x="7847013" y="3541713"/>
            <a:ext cx="33337" cy="41275"/>
          </a:xfrm>
          <a:prstGeom prst="line">
            <a:avLst/>
          </a:prstGeom>
          <a:noFill/>
          <a:ln w="12700">
            <a:solidFill>
              <a:srgbClr val="007DFF"/>
            </a:solidFill>
            <a:round/>
            <a:headEnd/>
            <a:tailEnd/>
          </a:ln>
        </p:spPr>
        <p:txBody>
          <a:bodyPr wrap="none" anchor="ctr"/>
          <a:lstStyle/>
          <a:p>
            <a:endParaRPr lang="en-US"/>
          </a:p>
        </p:txBody>
      </p:sp>
      <p:sp>
        <p:nvSpPr>
          <p:cNvPr id="21091" name="Line 620"/>
          <p:cNvSpPr>
            <a:spLocks noChangeShapeType="1"/>
          </p:cNvSpPr>
          <p:nvPr/>
        </p:nvSpPr>
        <p:spPr bwMode="auto">
          <a:xfrm flipH="1">
            <a:off x="7824788" y="3554413"/>
            <a:ext cx="34925" cy="11112"/>
          </a:xfrm>
          <a:prstGeom prst="line">
            <a:avLst/>
          </a:prstGeom>
          <a:noFill/>
          <a:ln w="12700">
            <a:solidFill>
              <a:srgbClr val="007DFF"/>
            </a:solidFill>
            <a:round/>
            <a:headEnd/>
            <a:tailEnd/>
          </a:ln>
        </p:spPr>
        <p:txBody>
          <a:bodyPr wrap="none" anchor="ctr"/>
          <a:lstStyle/>
          <a:p>
            <a:endParaRPr lang="en-US"/>
          </a:p>
        </p:txBody>
      </p:sp>
      <p:sp>
        <p:nvSpPr>
          <p:cNvPr id="21092" name="Line 621"/>
          <p:cNvSpPr>
            <a:spLocks noChangeShapeType="1"/>
          </p:cNvSpPr>
          <p:nvPr/>
        </p:nvSpPr>
        <p:spPr bwMode="auto">
          <a:xfrm flipH="1">
            <a:off x="7804150" y="3571875"/>
            <a:ext cx="33338" cy="3175"/>
          </a:xfrm>
          <a:prstGeom prst="line">
            <a:avLst/>
          </a:prstGeom>
          <a:noFill/>
          <a:ln w="12700">
            <a:solidFill>
              <a:srgbClr val="007DFF"/>
            </a:solidFill>
            <a:round/>
            <a:headEnd/>
            <a:tailEnd/>
          </a:ln>
        </p:spPr>
        <p:txBody>
          <a:bodyPr wrap="none" anchor="ctr"/>
          <a:lstStyle/>
          <a:p>
            <a:endParaRPr lang="en-US"/>
          </a:p>
        </p:txBody>
      </p:sp>
      <p:sp>
        <p:nvSpPr>
          <p:cNvPr id="21093" name="Line 622"/>
          <p:cNvSpPr>
            <a:spLocks noChangeShapeType="1"/>
          </p:cNvSpPr>
          <p:nvPr/>
        </p:nvSpPr>
        <p:spPr bwMode="auto">
          <a:xfrm flipH="1">
            <a:off x="7783513" y="3575050"/>
            <a:ext cx="33337" cy="4763"/>
          </a:xfrm>
          <a:prstGeom prst="line">
            <a:avLst/>
          </a:prstGeom>
          <a:noFill/>
          <a:ln w="12700">
            <a:solidFill>
              <a:srgbClr val="007DFF"/>
            </a:solidFill>
            <a:round/>
            <a:headEnd/>
            <a:tailEnd/>
          </a:ln>
        </p:spPr>
        <p:txBody>
          <a:bodyPr wrap="none" anchor="ctr"/>
          <a:lstStyle/>
          <a:p>
            <a:endParaRPr lang="en-US"/>
          </a:p>
        </p:txBody>
      </p:sp>
      <p:sp>
        <p:nvSpPr>
          <p:cNvPr id="21094" name="Line 623"/>
          <p:cNvSpPr>
            <a:spLocks noChangeShapeType="1"/>
          </p:cNvSpPr>
          <p:nvPr/>
        </p:nvSpPr>
        <p:spPr bwMode="auto">
          <a:xfrm flipH="1" flipV="1">
            <a:off x="7761288" y="3562350"/>
            <a:ext cx="34925" cy="23813"/>
          </a:xfrm>
          <a:prstGeom prst="line">
            <a:avLst/>
          </a:prstGeom>
          <a:noFill/>
          <a:ln w="12700">
            <a:solidFill>
              <a:srgbClr val="007DFF"/>
            </a:solidFill>
            <a:round/>
            <a:headEnd/>
            <a:tailEnd/>
          </a:ln>
        </p:spPr>
        <p:txBody>
          <a:bodyPr wrap="none" anchor="ctr"/>
          <a:lstStyle/>
          <a:p>
            <a:endParaRPr lang="en-US"/>
          </a:p>
        </p:txBody>
      </p:sp>
      <p:sp>
        <p:nvSpPr>
          <p:cNvPr id="21095" name="Line 624"/>
          <p:cNvSpPr>
            <a:spLocks noChangeShapeType="1"/>
          </p:cNvSpPr>
          <p:nvPr/>
        </p:nvSpPr>
        <p:spPr bwMode="auto">
          <a:xfrm flipH="1" flipV="1">
            <a:off x="7739063" y="3544888"/>
            <a:ext cx="34925" cy="30162"/>
          </a:xfrm>
          <a:prstGeom prst="line">
            <a:avLst/>
          </a:prstGeom>
          <a:noFill/>
          <a:ln w="12700">
            <a:solidFill>
              <a:srgbClr val="007DFF"/>
            </a:solidFill>
            <a:round/>
            <a:headEnd/>
            <a:tailEnd/>
          </a:ln>
        </p:spPr>
        <p:txBody>
          <a:bodyPr wrap="none" anchor="ctr"/>
          <a:lstStyle/>
          <a:p>
            <a:endParaRPr lang="en-US"/>
          </a:p>
        </p:txBody>
      </p:sp>
      <p:sp>
        <p:nvSpPr>
          <p:cNvPr id="21096" name="Line 625"/>
          <p:cNvSpPr>
            <a:spLocks noChangeShapeType="1"/>
          </p:cNvSpPr>
          <p:nvPr/>
        </p:nvSpPr>
        <p:spPr bwMode="auto">
          <a:xfrm flipH="1">
            <a:off x="7716838" y="3557588"/>
            <a:ext cx="34925" cy="11112"/>
          </a:xfrm>
          <a:prstGeom prst="line">
            <a:avLst/>
          </a:prstGeom>
          <a:noFill/>
          <a:ln w="12700">
            <a:solidFill>
              <a:srgbClr val="007DFF"/>
            </a:solidFill>
            <a:round/>
            <a:headEnd/>
            <a:tailEnd/>
          </a:ln>
        </p:spPr>
        <p:txBody>
          <a:bodyPr wrap="none" anchor="ctr"/>
          <a:lstStyle/>
          <a:p>
            <a:endParaRPr lang="en-US"/>
          </a:p>
        </p:txBody>
      </p:sp>
      <p:sp>
        <p:nvSpPr>
          <p:cNvPr id="21097" name="Line 626"/>
          <p:cNvSpPr>
            <a:spLocks noChangeShapeType="1"/>
          </p:cNvSpPr>
          <p:nvPr/>
        </p:nvSpPr>
        <p:spPr bwMode="auto">
          <a:xfrm flipH="1" flipV="1">
            <a:off x="7510463" y="3565525"/>
            <a:ext cx="219075" cy="15875"/>
          </a:xfrm>
          <a:prstGeom prst="line">
            <a:avLst/>
          </a:prstGeom>
          <a:noFill/>
          <a:ln w="12700">
            <a:solidFill>
              <a:srgbClr val="007DFF"/>
            </a:solidFill>
            <a:round/>
            <a:headEnd/>
            <a:tailEnd/>
          </a:ln>
        </p:spPr>
        <p:txBody>
          <a:bodyPr wrap="none" anchor="ctr"/>
          <a:lstStyle/>
          <a:p>
            <a:endParaRPr lang="en-US"/>
          </a:p>
        </p:txBody>
      </p:sp>
      <p:sp>
        <p:nvSpPr>
          <p:cNvPr id="21098" name="Line 627"/>
          <p:cNvSpPr>
            <a:spLocks noChangeShapeType="1"/>
          </p:cNvSpPr>
          <p:nvPr/>
        </p:nvSpPr>
        <p:spPr bwMode="auto">
          <a:xfrm flipH="1" flipV="1">
            <a:off x="7454900" y="3549650"/>
            <a:ext cx="68263" cy="28575"/>
          </a:xfrm>
          <a:prstGeom prst="line">
            <a:avLst/>
          </a:prstGeom>
          <a:noFill/>
          <a:ln w="12700">
            <a:solidFill>
              <a:srgbClr val="007DFF"/>
            </a:solidFill>
            <a:round/>
            <a:headEnd/>
            <a:tailEnd/>
          </a:ln>
        </p:spPr>
        <p:txBody>
          <a:bodyPr wrap="none" anchor="ctr"/>
          <a:lstStyle/>
          <a:p>
            <a:endParaRPr lang="en-US"/>
          </a:p>
        </p:txBody>
      </p:sp>
      <p:sp>
        <p:nvSpPr>
          <p:cNvPr id="21099" name="Line 628"/>
          <p:cNvSpPr>
            <a:spLocks noChangeShapeType="1"/>
          </p:cNvSpPr>
          <p:nvPr/>
        </p:nvSpPr>
        <p:spPr bwMode="auto">
          <a:xfrm flipH="1" flipV="1">
            <a:off x="7399338" y="3538538"/>
            <a:ext cx="68262" cy="23812"/>
          </a:xfrm>
          <a:prstGeom prst="line">
            <a:avLst/>
          </a:prstGeom>
          <a:noFill/>
          <a:ln w="12700">
            <a:solidFill>
              <a:srgbClr val="007DFF"/>
            </a:solidFill>
            <a:round/>
            <a:headEnd/>
            <a:tailEnd/>
          </a:ln>
        </p:spPr>
        <p:txBody>
          <a:bodyPr wrap="none" anchor="ctr"/>
          <a:lstStyle/>
          <a:p>
            <a:endParaRPr lang="en-US"/>
          </a:p>
        </p:txBody>
      </p:sp>
      <p:sp>
        <p:nvSpPr>
          <p:cNvPr id="21100" name="Line 629"/>
          <p:cNvSpPr>
            <a:spLocks noChangeShapeType="1"/>
          </p:cNvSpPr>
          <p:nvPr/>
        </p:nvSpPr>
        <p:spPr bwMode="auto">
          <a:xfrm flipH="1">
            <a:off x="7348538" y="3551238"/>
            <a:ext cx="63500" cy="11112"/>
          </a:xfrm>
          <a:prstGeom prst="line">
            <a:avLst/>
          </a:prstGeom>
          <a:noFill/>
          <a:ln w="12700">
            <a:solidFill>
              <a:srgbClr val="007DFF"/>
            </a:solidFill>
            <a:round/>
            <a:headEnd/>
            <a:tailEnd/>
          </a:ln>
        </p:spPr>
        <p:txBody>
          <a:bodyPr wrap="none" anchor="ctr"/>
          <a:lstStyle/>
          <a:p>
            <a:endParaRPr lang="en-US"/>
          </a:p>
        </p:txBody>
      </p:sp>
      <p:sp>
        <p:nvSpPr>
          <p:cNvPr id="21101" name="Line 630"/>
          <p:cNvSpPr>
            <a:spLocks noChangeShapeType="1"/>
          </p:cNvSpPr>
          <p:nvPr/>
        </p:nvSpPr>
        <p:spPr bwMode="auto">
          <a:xfrm flipH="1" flipV="1">
            <a:off x="7294563" y="3560763"/>
            <a:ext cx="66675" cy="14287"/>
          </a:xfrm>
          <a:prstGeom prst="line">
            <a:avLst/>
          </a:prstGeom>
          <a:noFill/>
          <a:ln w="12700">
            <a:solidFill>
              <a:srgbClr val="007DFF"/>
            </a:solidFill>
            <a:round/>
            <a:headEnd/>
            <a:tailEnd/>
          </a:ln>
        </p:spPr>
        <p:txBody>
          <a:bodyPr wrap="none" anchor="ctr"/>
          <a:lstStyle/>
          <a:p>
            <a:endParaRPr lang="en-US"/>
          </a:p>
        </p:txBody>
      </p:sp>
      <p:sp>
        <p:nvSpPr>
          <p:cNvPr id="21102" name="Line 631"/>
          <p:cNvSpPr>
            <a:spLocks noChangeShapeType="1"/>
          </p:cNvSpPr>
          <p:nvPr/>
        </p:nvSpPr>
        <p:spPr bwMode="auto">
          <a:xfrm flipH="1">
            <a:off x="9537700" y="2346325"/>
            <a:ext cx="36513" cy="1588"/>
          </a:xfrm>
          <a:prstGeom prst="line">
            <a:avLst/>
          </a:prstGeom>
          <a:noFill/>
          <a:ln w="12700">
            <a:solidFill>
              <a:srgbClr val="FF00FF"/>
            </a:solidFill>
            <a:round/>
            <a:headEnd/>
            <a:tailEnd/>
          </a:ln>
        </p:spPr>
        <p:txBody>
          <a:bodyPr wrap="none" anchor="ctr"/>
          <a:lstStyle/>
          <a:p>
            <a:endParaRPr lang="en-US"/>
          </a:p>
        </p:txBody>
      </p:sp>
      <p:sp>
        <p:nvSpPr>
          <p:cNvPr id="21103" name="Line 632"/>
          <p:cNvSpPr>
            <a:spLocks noChangeShapeType="1"/>
          </p:cNvSpPr>
          <p:nvPr/>
        </p:nvSpPr>
        <p:spPr bwMode="auto">
          <a:xfrm flipH="1" flipV="1">
            <a:off x="9515475" y="2297113"/>
            <a:ext cx="36513" cy="57150"/>
          </a:xfrm>
          <a:prstGeom prst="line">
            <a:avLst/>
          </a:prstGeom>
          <a:noFill/>
          <a:ln w="12700">
            <a:solidFill>
              <a:srgbClr val="FF00FF"/>
            </a:solidFill>
            <a:round/>
            <a:headEnd/>
            <a:tailEnd/>
          </a:ln>
        </p:spPr>
        <p:txBody>
          <a:bodyPr wrap="none" anchor="ctr"/>
          <a:lstStyle/>
          <a:p>
            <a:endParaRPr lang="en-US"/>
          </a:p>
        </p:txBody>
      </p:sp>
      <p:sp>
        <p:nvSpPr>
          <p:cNvPr id="21104" name="Line 633"/>
          <p:cNvSpPr>
            <a:spLocks noChangeShapeType="1"/>
          </p:cNvSpPr>
          <p:nvPr/>
        </p:nvSpPr>
        <p:spPr bwMode="auto">
          <a:xfrm flipH="1">
            <a:off x="9494838" y="2308225"/>
            <a:ext cx="33337" cy="22225"/>
          </a:xfrm>
          <a:prstGeom prst="line">
            <a:avLst/>
          </a:prstGeom>
          <a:noFill/>
          <a:ln w="12700">
            <a:solidFill>
              <a:srgbClr val="FF00FF"/>
            </a:solidFill>
            <a:round/>
            <a:headEnd/>
            <a:tailEnd/>
          </a:ln>
        </p:spPr>
        <p:txBody>
          <a:bodyPr wrap="none" anchor="ctr"/>
          <a:lstStyle/>
          <a:p>
            <a:endParaRPr lang="en-US"/>
          </a:p>
        </p:txBody>
      </p:sp>
      <p:sp>
        <p:nvSpPr>
          <p:cNvPr id="21105" name="Line 634"/>
          <p:cNvSpPr>
            <a:spLocks noChangeShapeType="1"/>
          </p:cNvSpPr>
          <p:nvPr/>
        </p:nvSpPr>
        <p:spPr bwMode="auto">
          <a:xfrm flipH="1" flipV="1">
            <a:off x="9471025" y="2270125"/>
            <a:ext cx="34925" cy="73025"/>
          </a:xfrm>
          <a:prstGeom prst="line">
            <a:avLst/>
          </a:prstGeom>
          <a:noFill/>
          <a:ln w="12700">
            <a:solidFill>
              <a:srgbClr val="FF00FF"/>
            </a:solidFill>
            <a:round/>
            <a:headEnd/>
            <a:tailEnd/>
          </a:ln>
        </p:spPr>
        <p:txBody>
          <a:bodyPr wrap="none" anchor="ctr"/>
          <a:lstStyle/>
          <a:p>
            <a:endParaRPr lang="en-US"/>
          </a:p>
        </p:txBody>
      </p:sp>
      <p:sp>
        <p:nvSpPr>
          <p:cNvPr id="21106" name="Line 635"/>
          <p:cNvSpPr>
            <a:spLocks noChangeShapeType="1"/>
          </p:cNvSpPr>
          <p:nvPr/>
        </p:nvSpPr>
        <p:spPr bwMode="auto">
          <a:xfrm flipH="1">
            <a:off x="9451975" y="2282825"/>
            <a:ext cx="31750" cy="42863"/>
          </a:xfrm>
          <a:prstGeom prst="line">
            <a:avLst/>
          </a:prstGeom>
          <a:noFill/>
          <a:ln w="12700">
            <a:solidFill>
              <a:srgbClr val="FF00FF"/>
            </a:solidFill>
            <a:round/>
            <a:headEnd/>
            <a:tailEnd/>
          </a:ln>
        </p:spPr>
        <p:txBody>
          <a:bodyPr wrap="none" anchor="ctr"/>
          <a:lstStyle/>
          <a:p>
            <a:endParaRPr lang="en-US"/>
          </a:p>
        </p:txBody>
      </p:sp>
      <p:sp>
        <p:nvSpPr>
          <p:cNvPr id="21107" name="Line 636"/>
          <p:cNvSpPr>
            <a:spLocks noChangeShapeType="1"/>
          </p:cNvSpPr>
          <p:nvPr/>
        </p:nvSpPr>
        <p:spPr bwMode="auto">
          <a:xfrm flipH="1" flipV="1">
            <a:off x="9429750" y="2274888"/>
            <a:ext cx="33338" cy="63500"/>
          </a:xfrm>
          <a:prstGeom prst="line">
            <a:avLst/>
          </a:prstGeom>
          <a:noFill/>
          <a:ln w="12700">
            <a:solidFill>
              <a:srgbClr val="FF00FF"/>
            </a:solidFill>
            <a:round/>
            <a:headEnd/>
            <a:tailEnd/>
          </a:ln>
        </p:spPr>
        <p:txBody>
          <a:bodyPr wrap="none" anchor="ctr"/>
          <a:lstStyle/>
          <a:p>
            <a:endParaRPr lang="en-US"/>
          </a:p>
        </p:txBody>
      </p:sp>
      <p:sp>
        <p:nvSpPr>
          <p:cNvPr id="21108" name="Line 637"/>
          <p:cNvSpPr>
            <a:spLocks noChangeShapeType="1"/>
          </p:cNvSpPr>
          <p:nvPr/>
        </p:nvSpPr>
        <p:spPr bwMode="auto">
          <a:xfrm flipH="1">
            <a:off x="9409113" y="2287588"/>
            <a:ext cx="33337" cy="12700"/>
          </a:xfrm>
          <a:prstGeom prst="line">
            <a:avLst/>
          </a:prstGeom>
          <a:noFill/>
          <a:ln w="12700">
            <a:solidFill>
              <a:srgbClr val="FF00FF"/>
            </a:solidFill>
            <a:round/>
            <a:headEnd/>
            <a:tailEnd/>
          </a:ln>
        </p:spPr>
        <p:txBody>
          <a:bodyPr wrap="none" anchor="ctr"/>
          <a:lstStyle/>
          <a:p>
            <a:endParaRPr lang="en-US"/>
          </a:p>
        </p:txBody>
      </p:sp>
      <p:sp>
        <p:nvSpPr>
          <p:cNvPr id="21109" name="Line 638"/>
          <p:cNvSpPr>
            <a:spLocks noChangeShapeType="1"/>
          </p:cNvSpPr>
          <p:nvPr/>
        </p:nvSpPr>
        <p:spPr bwMode="auto">
          <a:xfrm flipH="1" flipV="1">
            <a:off x="9386888" y="2292350"/>
            <a:ext cx="33337" cy="20638"/>
          </a:xfrm>
          <a:prstGeom prst="line">
            <a:avLst/>
          </a:prstGeom>
          <a:noFill/>
          <a:ln w="12700">
            <a:solidFill>
              <a:srgbClr val="FF00FF"/>
            </a:solidFill>
            <a:round/>
            <a:headEnd/>
            <a:tailEnd/>
          </a:ln>
        </p:spPr>
        <p:txBody>
          <a:bodyPr wrap="none" anchor="ctr"/>
          <a:lstStyle/>
          <a:p>
            <a:endParaRPr lang="en-US"/>
          </a:p>
        </p:txBody>
      </p:sp>
      <p:sp>
        <p:nvSpPr>
          <p:cNvPr id="21110" name="Line 639"/>
          <p:cNvSpPr>
            <a:spLocks noChangeShapeType="1"/>
          </p:cNvSpPr>
          <p:nvPr/>
        </p:nvSpPr>
        <p:spPr bwMode="auto">
          <a:xfrm flipH="1">
            <a:off x="9363075" y="2305050"/>
            <a:ext cx="36513" cy="101600"/>
          </a:xfrm>
          <a:prstGeom prst="line">
            <a:avLst/>
          </a:prstGeom>
          <a:noFill/>
          <a:ln w="12700">
            <a:solidFill>
              <a:srgbClr val="FF00FF"/>
            </a:solidFill>
            <a:round/>
            <a:headEnd/>
            <a:tailEnd/>
          </a:ln>
        </p:spPr>
        <p:txBody>
          <a:bodyPr wrap="none" anchor="ctr"/>
          <a:lstStyle/>
          <a:p>
            <a:endParaRPr lang="en-US"/>
          </a:p>
        </p:txBody>
      </p:sp>
      <p:sp>
        <p:nvSpPr>
          <p:cNvPr id="21111" name="Line 640"/>
          <p:cNvSpPr>
            <a:spLocks noChangeShapeType="1"/>
          </p:cNvSpPr>
          <p:nvPr/>
        </p:nvSpPr>
        <p:spPr bwMode="auto">
          <a:xfrm flipH="1" flipV="1">
            <a:off x="9342438" y="2371725"/>
            <a:ext cx="33337" cy="47625"/>
          </a:xfrm>
          <a:prstGeom prst="line">
            <a:avLst/>
          </a:prstGeom>
          <a:noFill/>
          <a:ln w="12700">
            <a:solidFill>
              <a:srgbClr val="FF00FF"/>
            </a:solidFill>
            <a:round/>
            <a:headEnd/>
            <a:tailEnd/>
          </a:ln>
        </p:spPr>
        <p:txBody>
          <a:bodyPr wrap="none" anchor="ctr"/>
          <a:lstStyle/>
          <a:p>
            <a:endParaRPr lang="en-US"/>
          </a:p>
        </p:txBody>
      </p:sp>
      <p:sp>
        <p:nvSpPr>
          <p:cNvPr id="21112" name="Line 641"/>
          <p:cNvSpPr>
            <a:spLocks noChangeShapeType="1"/>
          </p:cNvSpPr>
          <p:nvPr/>
        </p:nvSpPr>
        <p:spPr bwMode="auto">
          <a:xfrm flipH="1" flipV="1">
            <a:off x="9320213" y="2359025"/>
            <a:ext cx="34925" cy="25400"/>
          </a:xfrm>
          <a:prstGeom prst="line">
            <a:avLst/>
          </a:prstGeom>
          <a:noFill/>
          <a:ln w="12700">
            <a:solidFill>
              <a:srgbClr val="FF00FF"/>
            </a:solidFill>
            <a:round/>
            <a:headEnd/>
            <a:tailEnd/>
          </a:ln>
        </p:spPr>
        <p:txBody>
          <a:bodyPr wrap="none" anchor="ctr"/>
          <a:lstStyle/>
          <a:p>
            <a:endParaRPr lang="en-US"/>
          </a:p>
        </p:txBody>
      </p:sp>
      <p:sp>
        <p:nvSpPr>
          <p:cNvPr id="21113" name="Line 642"/>
          <p:cNvSpPr>
            <a:spLocks noChangeShapeType="1"/>
          </p:cNvSpPr>
          <p:nvPr/>
        </p:nvSpPr>
        <p:spPr bwMode="auto">
          <a:xfrm flipH="1" flipV="1">
            <a:off x="9299575" y="2303463"/>
            <a:ext cx="33338" cy="68262"/>
          </a:xfrm>
          <a:prstGeom prst="line">
            <a:avLst/>
          </a:prstGeom>
          <a:noFill/>
          <a:ln w="12700">
            <a:solidFill>
              <a:srgbClr val="FF00FF"/>
            </a:solidFill>
            <a:round/>
            <a:headEnd/>
            <a:tailEnd/>
          </a:ln>
        </p:spPr>
        <p:txBody>
          <a:bodyPr wrap="none" anchor="ctr"/>
          <a:lstStyle/>
          <a:p>
            <a:endParaRPr lang="en-US"/>
          </a:p>
        </p:txBody>
      </p:sp>
      <p:sp>
        <p:nvSpPr>
          <p:cNvPr id="21114" name="Line 643"/>
          <p:cNvSpPr>
            <a:spLocks noChangeShapeType="1"/>
          </p:cNvSpPr>
          <p:nvPr/>
        </p:nvSpPr>
        <p:spPr bwMode="auto">
          <a:xfrm flipH="1">
            <a:off x="9277350" y="2316163"/>
            <a:ext cx="34925" cy="9525"/>
          </a:xfrm>
          <a:prstGeom prst="line">
            <a:avLst/>
          </a:prstGeom>
          <a:noFill/>
          <a:ln w="12700">
            <a:solidFill>
              <a:srgbClr val="FF00FF"/>
            </a:solidFill>
            <a:round/>
            <a:headEnd/>
            <a:tailEnd/>
          </a:ln>
        </p:spPr>
        <p:txBody>
          <a:bodyPr wrap="none" anchor="ctr"/>
          <a:lstStyle/>
          <a:p>
            <a:endParaRPr lang="en-US"/>
          </a:p>
        </p:txBody>
      </p:sp>
      <p:sp>
        <p:nvSpPr>
          <p:cNvPr id="21115" name="Line 644"/>
          <p:cNvSpPr>
            <a:spLocks noChangeShapeType="1"/>
          </p:cNvSpPr>
          <p:nvPr/>
        </p:nvSpPr>
        <p:spPr bwMode="auto">
          <a:xfrm flipH="1">
            <a:off x="9255125" y="2338388"/>
            <a:ext cx="34925" cy="39687"/>
          </a:xfrm>
          <a:prstGeom prst="line">
            <a:avLst/>
          </a:prstGeom>
          <a:noFill/>
          <a:ln w="12700">
            <a:solidFill>
              <a:srgbClr val="FF00FF"/>
            </a:solidFill>
            <a:round/>
            <a:headEnd/>
            <a:tailEnd/>
          </a:ln>
        </p:spPr>
        <p:txBody>
          <a:bodyPr wrap="none" anchor="ctr"/>
          <a:lstStyle/>
          <a:p>
            <a:endParaRPr lang="en-US"/>
          </a:p>
        </p:txBody>
      </p:sp>
      <p:sp>
        <p:nvSpPr>
          <p:cNvPr id="21116" name="Line 645"/>
          <p:cNvSpPr>
            <a:spLocks noChangeShapeType="1"/>
          </p:cNvSpPr>
          <p:nvPr/>
        </p:nvSpPr>
        <p:spPr bwMode="auto">
          <a:xfrm flipH="1" flipV="1">
            <a:off x="9237663" y="2333625"/>
            <a:ext cx="30162" cy="57150"/>
          </a:xfrm>
          <a:prstGeom prst="line">
            <a:avLst/>
          </a:prstGeom>
          <a:noFill/>
          <a:ln w="12700">
            <a:solidFill>
              <a:srgbClr val="FF00FF"/>
            </a:solidFill>
            <a:round/>
            <a:headEnd/>
            <a:tailEnd/>
          </a:ln>
        </p:spPr>
        <p:txBody>
          <a:bodyPr wrap="none" anchor="ctr"/>
          <a:lstStyle/>
          <a:p>
            <a:endParaRPr lang="en-US"/>
          </a:p>
        </p:txBody>
      </p:sp>
      <p:sp>
        <p:nvSpPr>
          <p:cNvPr id="21117" name="Line 646"/>
          <p:cNvSpPr>
            <a:spLocks noChangeShapeType="1"/>
          </p:cNvSpPr>
          <p:nvPr/>
        </p:nvSpPr>
        <p:spPr bwMode="auto">
          <a:xfrm flipH="1" flipV="1">
            <a:off x="9213850" y="2297113"/>
            <a:ext cx="34925" cy="49212"/>
          </a:xfrm>
          <a:prstGeom prst="line">
            <a:avLst/>
          </a:prstGeom>
          <a:noFill/>
          <a:ln w="12700">
            <a:solidFill>
              <a:srgbClr val="FF00FF"/>
            </a:solidFill>
            <a:round/>
            <a:headEnd/>
            <a:tailEnd/>
          </a:ln>
        </p:spPr>
        <p:txBody>
          <a:bodyPr wrap="none" anchor="ctr"/>
          <a:lstStyle/>
          <a:p>
            <a:endParaRPr lang="en-US"/>
          </a:p>
        </p:txBody>
      </p:sp>
      <p:sp>
        <p:nvSpPr>
          <p:cNvPr id="21118" name="Line 647"/>
          <p:cNvSpPr>
            <a:spLocks noChangeShapeType="1"/>
          </p:cNvSpPr>
          <p:nvPr/>
        </p:nvSpPr>
        <p:spPr bwMode="auto">
          <a:xfrm flipH="1">
            <a:off x="9191625" y="2308225"/>
            <a:ext cx="34925" cy="50800"/>
          </a:xfrm>
          <a:prstGeom prst="line">
            <a:avLst/>
          </a:prstGeom>
          <a:noFill/>
          <a:ln w="12700">
            <a:solidFill>
              <a:srgbClr val="FF00FF"/>
            </a:solidFill>
            <a:round/>
            <a:headEnd/>
            <a:tailEnd/>
          </a:ln>
        </p:spPr>
        <p:txBody>
          <a:bodyPr wrap="none" anchor="ctr"/>
          <a:lstStyle/>
          <a:p>
            <a:endParaRPr lang="en-US"/>
          </a:p>
        </p:txBody>
      </p:sp>
      <p:sp>
        <p:nvSpPr>
          <p:cNvPr id="21119" name="Line 648"/>
          <p:cNvSpPr>
            <a:spLocks noChangeShapeType="1"/>
          </p:cNvSpPr>
          <p:nvPr/>
        </p:nvSpPr>
        <p:spPr bwMode="auto">
          <a:xfrm flipH="1" flipV="1">
            <a:off x="9169400" y="2314575"/>
            <a:ext cx="34925" cy="57150"/>
          </a:xfrm>
          <a:prstGeom prst="line">
            <a:avLst/>
          </a:prstGeom>
          <a:noFill/>
          <a:ln w="12700">
            <a:solidFill>
              <a:srgbClr val="FF00FF"/>
            </a:solidFill>
            <a:round/>
            <a:headEnd/>
            <a:tailEnd/>
          </a:ln>
        </p:spPr>
        <p:txBody>
          <a:bodyPr wrap="none" anchor="ctr"/>
          <a:lstStyle/>
          <a:p>
            <a:endParaRPr lang="en-US"/>
          </a:p>
        </p:txBody>
      </p:sp>
      <p:sp>
        <p:nvSpPr>
          <p:cNvPr id="21120" name="Line 649"/>
          <p:cNvSpPr>
            <a:spLocks noChangeShapeType="1"/>
          </p:cNvSpPr>
          <p:nvPr/>
        </p:nvSpPr>
        <p:spPr bwMode="auto">
          <a:xfrm flipH="1">
            <a:off x="9148763" y="2320925"/>
            <a:ext cx="33337" cy="11113"/>
          </a:xfrm>
          <a:prstGeom prst="line">
            <a:avLst/>
          </a:prstGeom>
          <a:noFill/>
          <a:ln w="12700">
            <a:solidFill>
              <a:srgbClr val="FF00FF"/>
            </a:solidFill>
            <a:round/>
            <a:headEnd/>
            <a:tailEnd/>
          </a:ln>
        </p:spPr>
        <p:txBody>
          <a:bodyPr wrap="none" anchor="ctr"/>
          <a:lstStyle/>
          <a:p>
            <a:endParaRPr lang="en-US"/>
          </a:p>
        </p:txBody>
      </p:sp>
      <p:sp>
        <p:nvSpPr>
          <p:cNvPr id="21121" name="Line 650"/>
          <p:cNvSpPr>
            <a:spLocks noChangeShapeType="1"/>
          </p:cNvSpPr>
          <p:nvPr/>
        </p:nvSpPr>
        <p:spPr bwMode="auto">
          <a:xfrm flipH="1">
            <a:off x="9126538" y="2338388"/>
            <a:ext cx="34925" cy="31750"/>
          </a:xfrm>
          <a:prstGeom prst="line">
            <a:avLst/>
          </a:prstGeom>
          <a:noFill/>
          <a:ln w="12700">
            <a:solidFill>
              <a:srgbClr val="FF00FF"/>
            </a:solidFill>
            <a:round/>
            <a:headEnd/>
            <a:tailEnd/>
          </a:ln>
        </p:spPr>
        <p:txBody>
          <a:bodyPr wrap="none" anchor="ctr"/>
          <a:lstStyle/>
          <a:p>
            <a:endParaRPr lang="en-US"/>
          </a:p>
        </p:txBody>
      </p:sp>
      <p:sp>
        <p:nvSpPr>
          <p:cNvPr id="21122" name="Line 651"/>
          <p:cNvSpPr>
            <a:spLocks noChangeShapeType="1"/>
          </p:cNvSpPr>
          <p:nvPr/>
        </p:nvSpPr>
        <p:spPr bwMode="auto">
          <a:xfrm flipH="1">
            <a:off x="9104313" y="2382838"/>
            <a:ext cx="34925" cy="19050"/>
          </a:xfrm>
          <a:prstGeom prst="line">
            <a:avLst/>
          </a:prstGeom>
          <a:noFill/>
          <a:ln w="12700">
            <a:solidFill>
              <a:srgbClr val="FF00FF"/>
            </a:solidFill>
            <a:round/>
            <a:headEnd/>
            <a:tailEnd/>
          </a:ln>
        </p:spPr>
        <p:txBody>
          <a:bodyPr wrap="none" anchor="ctr"/>
          <a:lstStyle/>
          <a:p>
            <a:endParaRPr lang="en-US"/>
          </a:p>
        </p:txBody>
      </p:sp>
      <p:sp>
        <p:nvSpPr>
          <p:cNvPr id="21123" name="Line 652"/>
          <p:cNvSpPr>
            <a:spLocks noChangeShapeType="1"/>
          </p:cNvSpPr>
          <p:nvPr/>
        </p:nvSpPr>
        <p:spPr bwMode="auto">
          <a:xfrm flipH="1" flipV="1">
            <a:off x="9080500" y="2398713"/>
            <a:ext cx="36513" cy="17462"/>
          </a:xfrm>
          <a:prstGeom prst="line">
            <a:avLst/>
          </a:prstGeom>
          <a:noFill/>
          <a:ln w="12700">
            <a:solidFill>
              <a:srgbClr val="FF00FF"/>
            </a:solidFill>
            <a:round/>
            <a:headEnd/>
            <a:tailEnd/>
          </a:ln>
        </p:spPr>
        <p:txBody>
          <a:bodyPr wrap="none" anchor="ctr"/>
          <a:lstStyle/>
          <a:p>
            <a:endParaRPr lang="en-US"/>
          </a:p>
        </p:txBody>
      </p:sp>
      <p:sp>
        <p:nvSpPr>
          <p:cNvPr id="21124" name="Line 653"/>
          <p:cNvSpPr>
            <a:spLocks noChangeShapeType="1"/>
          </p:cNvSpPr>
          <p:nvPr/>
        </p:nvSpPr>
        <p:spPr bwMode="auto">
          <a:xfrm flipH="1" flipV="1">
            <a:off x="9061450" y="2386013"/>
            <a:ext cx="33338" cy="25400"/>
          </a:xfrm>
          <a:prstGeom prst="line">
            <a:avLst/>
          </a:prstGeom>
          <a:noFill/>
          <a:ln w="12700">
            <a:solidFill>
              <a:srgbClr val="FF00FF"/>
            </a:solidFill>
            <a:round/>
            <a:headEnd/>
            <a:tailEnd/>
          </a:ln>
        </p:spPr>
        <p:txBody>
          <a:bodyPr wrap="none" anchor="ctr"/>
          <a:lstStyle/>
          <a:p>
            <a:endParaRPr lang="en-US"/>
          </a:p>
        </p:txBody>
      </p:sp>
      <p:sp>
        <p:nvSpPr>
          <p:cNvPr id="21125" name="Line 654"/>
          <p:cNvSpPr>
            <a:spLocks noChangeShapeType="1"/>
          </p:cNvSpPr>
          <p:nvPr/>
        </p:nvSpPr>
        <p:spPr bwMode="auto">
          <a:xfrm flipH="1" flipV="1">
            <a:off x="9039225" y="2343150"/>
            <a:ext cx="34925" cy="55563"/>
          </a:xfrm>
          <a:prstGeom prst="line">
            <a:avLst/>
          </a:prstGeom>
          <a:noFill/>
          <a:ln w="12700">
            <a:solidFill>
              <a:srgbClr val="FF00FF"/>
            </a:solidFill>
            <a:round/>
            <a:headEnd/>
            <a:tailEnd/>
          </a:ln>
        </p:spPr>
        <p:txBody>
          <a:bodyPr wrap="none" anchor="ctr"/>
          <a:lstStyle/>
          <a:p>
            <a:endParaRPr lang="en-US"/>
          </a:p>
        </p:txBody>
      </p:sp>
      <p:sp>
        <p:nvSpPr>
          <p:cNvPr id="21126" name="Line 655"/>
          <p:cNvSpPr>
            <a:spLocks noChangeShapeType="1"/>
          </p:cNvSpPr>
          <p:nvPr/>
        </p:nvSpPr>
        <p:spPr bwMode="auto">
          <a:xfrm flipH="1">
            <a:off x="9017000" y="2349500"/>
            <a:ext cx="34925" cy="7938"/>
          </a:xfrm>
          <a:prstGeom prst="line">
            <a:avLst/>
          </a:prstGeom>
          <a:noFill/>
          <a:ln w="12700">
            <a:solidFill>
              <a:srgbClr val="FF00FF"/>
            </a:solidFill>
            <a:round/>
            <a:headEnd/>
            <a:tailEnd/>
          </a:ln>
        </p:spPr>
        <p:txBody>
          <a:bodyPr wrap="none" anchor="ctr"/>
          <a:lstStyle/>
          <a:p>
            <a:endParaRPr lang="en-US"/>
          </a:p>
        </p:txBody>
      </p:sp>
      <p:sp>
        <p:nvSpPr>
          <p:cNvPr id="21127" name="Line 656"/>
          <p:cNvSpPr>
            <a:spLocks noChangeShapeType="1"/>
          </p:cNvSpPr>
          <p:nvPr/>
        </p:nvSpPr>
        <p:spPr bwMode="auto">
          <a:xfrm flipH="1" flipV="1">
            <a:off x="8994775" y="2347913"/>
            <a:ext cx="34925" cy="15875"/>
          </a:xfrm>
          <a:prstGeom prst="line">
            <a:avLst/>
          </a:prstGeom>
          <a:noFill/>
          <a:ln w="12700">
            <a:solidFill>
              <a:srgbClr val="FF00FF"/>
            </a:solidFill>
            <a:round/>
            <a:headEnd/>
            <a:tailEnd/>
          </a:ln>
        </p:spPr>
        <p:txBody>
          <a:bodyPr wrap="none" anchor="ctr"/>
          <a:lstStyle/>
          <a:p>
            <a:endParaRPr lang="en-US"/>
          </a:p>
        </p:txBody>
      </p:sp>
      <p:sp>
        <p:nvSpPr>
          <p:cNvPr id="21128" name="Line 657"/>
          <p:cNvSpPr>
            <a:spLocks noChangeShapeType="1"/>
          </p:cNvSpPr>
          <p:nvPr/>
        </p:nvSpPr>
        <p:spPr bwMode="auto">
          <a:xfrm flipH="1" flipV="1">
            <a:off x="8974138" y="2333625"/>
            <a:ext cx="34925" cy="26988"/>
          </a:xfrm>
          <a:prstGeom prst="line">
            <a:avLst/>
          </a:prstGeom>
          <a:noFill/>
          <a:ln w="12700">
            <a:solidFill>
              <a:srgbClr val="FF00FF"/>
            </a:solidFill>
            <a:round/>
            <a:headEnd/>
            <a:tailEnd/>
          </a:ln>
        </p:spPr>
        <p:txBody>
          <a:bodyPr wrap="none" anchor="ctr"/>
          <a:lstStyle/>
          <a:p>
            <a:endParaRPr lang="en-US"/>
          </a:p>
        </p:txBody>
      </p:sp>
      <p:sp>
        <p:nvSpPr>
          <p:cNvPr id="21129" name="Line 658"/>
          <p:cNvSpPr>
            <a:spLocks noChangeShapeType="1"/>
          </p:cNvSpPr>
          <p:nvPr/>
        </p:nvSpPr>
        <p:spPr bwMode="auto">
          <a:xfrm flipH="1">
            <a:off x="8951913" y="2346325"/>
            <a:ext cx="34925" cy="49213"/>
          </a:xfrm>
          <a:prstGeom prst="line">
            <a:avLst/>
          </a:prstGeom>
          <a:noFill/>
          <a:ln w="12700">
            <a:solidFill>
              <a:srgbClr val="FF00FF"/>
            </a:solidFill>
            <a:round/>
            <a:headEnd/>
            <a:tailEnd/>
          </a:ln>
        </p:spPr>
        <p:txBody>
          <a:bodyPr wrap="none" anchor="ctr"/>
          <a:lstStyle/>
          <a:p>
            <a:endParaRPr lang="en-US"/>
          </a:p>
        </p:txBody>
      </p:sp>
      <p:sp>
        <p:nvSpPr>
          <p:cNvPr id="21130" name="Line 659"/>
          <p:cNvSpPr>
            <a:spLocks noChangeShapeType="1"/>
          </p:cNvSpPr>
          <p:nvPr/>
        </p:nvSpPr>
        <p:spPr bwMode="auto">
          <a:xfrm flipH="1">
            <a:off x="8929688" y="2408238"/>
            <a:ext cx="36512" cy="60325"/>
          </a:xfrm>
          <a:prstGeom prst="line">
            <a:avLst/>
          </a:prstGeom>
          <a:noFill/>
          <a:ln w="12700">
            <a:solidFill>
              <a:srgbClr val="FF00FF"/>
            </a:solidFill>
            <a:round/>
            <a:headEnd/>
            <a:tailEnd/>
          </a:ln>
        </p:spPr>
        <p:txBody>
          <a:bodyPr wrap="none" anchor="ctr"/>
          <a:lstStyle/>
          <a:p>
            <a:endParaRPr lang="en-US"/>
          </a:p>
        </p:txBody>
      </p:sp>
      <p:sp>
        <p:nvSpPr>
          <p:cNvPr id="21131" name="Line 660"/>
          <p:cNvSpPr>
            <a:spLocks noChangeShapeType="1"/>
          </p:cNvSpPr>
          <p:nvPr/>
        </p:nvSpPr>
        <p:spPr bwMode="auto">
          <a:xfrm flipH="1" flipV="1">
            <a:off x="8909050" y="2406650"/>
            <a:ext cx="33338" cy="74613"/>
          </a:xfrm>
          <a:prstGeom prst="line">
            <a:avLst/>
          </a:prstGeom>
          <a:noFill/>
          <a:ln w="12700">
            <a:solidFill>
              <a:srgbClr val="FF00FF"/>
            </a:solidFill>
            <a:round/>
            <a:headEnd/>
            <a:tailEnd/>
          </a:ln>
        </p:spPr>
        <p:txBody>
          <a:bodyPr wrap="none" anchor="ctr"/>
          <a:lstStyle/>
          <a:p>
            <a:endParaRPr lang="en-US"/>
          </a:p>
        </p:txBody>
      </p:sp>
      <p:sp>
        <p:nvSpPr>
          <p:cNvPr id="21132" name="Line 661"/>
          <p:cNvSpPr>
            <a:spLocks noChangeShapeType="1"/>
          </p:cNvSpPr>
          <p:nvPr/>
        </p:nvSpPr>
        <p:spPr bwMode="auto">
          <a:xfrm flipH="1" flipV="1">
            <a:off x="8886825" y="2316163"/>
            <a:ext cx="33338" cy="103187"/>
          </a:xfrm>
          <a:prstGeom prst="line">
            <a:avLst/>
          </a:prstGeom>
          <a:noFill/>
          <a:ln w="12700">
            <a:solidFill>
              <a:srgbClr val="FF00FF"/>
            </a:solidFill>
            <a:round/>
            <a:headEnd/>
            <a:tailEnd/>
          </a:ln>
        </p:spPr>
        <p:txBody>
          <a:bodyPr wrap="none" anchor="ctr"/>
          <a:lstStyle/>
          <a:p>
            <a:endParaRPr lang="en-US"/>
          </a:p>
        </p:txBody>
      </p:sp>
      <p:sp>
        <p:nvSpPr>
          <p:cNvPr id="21133" name="Line 662"/>
          <p:cNvSpPr>
            <a:spLocks noChangeShapeType="1"/>
          </p:cNvSpPr>
          <p:nvPr/>
        </p:nvSpPr>
        <p:spPr bwMode="auto">
          <a:xfrm flipH="1">
            <a:off x="8866188" y="2328863"/>
            <a:ext cx="33337" cy="100012"/>
          </a:xfrm>
          <a:prstGeom prst="line">
            <a:avLst/>
          </a:prstGeom>
          <a:noFill/>
          <a:ln w="12700">
            <a:solidFill>
              <a:srgbClr val="FF00FF"/>
            </a:solidFill>
            <a:round/>
            <a:headEnd/>
            <a:tailEnd/>
          </a:ln>
        </p:spPr>
        <p:txBody>
          <a:bodyPr wrap="none" anchor="ctr"/>
          <a:lstStyle/>
          <a:p>
            <a:endParaRPr lang="en-US"/>
          </a:p>
        </p:txBody>
      </p:sp>
      <p:sp>
        <p:nvSpPr>
          <p:cNvPr id="21134" name="Line 663"/>
          <p:cNvSpPr>
            <a:spLocks noChangeShapeType="1"/>
          </p:cNvSpPr>
          <p:nvPr/>
        </p:nvSpPr>
        <p:spPr bwMode="auto">
          <a:xfrm flipH="1" flipV="1">
            <a:off x="8843963" y="2314575"/>
            <a:ext cx="36512" cy="127000"/>
          </a:xfrm>
          <a:prstGeom prst="line">
            <a:avLst/>
          </a:prstGeom>
          <a:noFill/>
          <a:ln w="12700">
            <a:solidFill>
              <a:srgbClr val="FF00FF"/>
            </a:solidFill>
            <a:round/>
            <a:headEnd/>
            <a:tailEnd/>
          </a:ln>
        </p:spPr>
        <p:txBody>
          <a:bodyPr wrap="none" anchor="ctr"/>
          <a:lstStyle/>
          <a:p>
            <a:endParaRPr lang="en-US"/>
          </a:p>
        </p:txBody>
      </p:sp>
      <p:sp>
        <p:nvSpPr>
          <p:cNvPr id="21135" name="Line 664"/>
          <p:cNvSpPr>
            <a:spLocks noChangeShapeType="1"/>
          </p:cNvSpPr>
          <p:nvPr/>
        </p:nvSpPr>
        <p:spPr bwMode="auto">
          <a:xfrm flipH="1">
            <a:off x="8823325" y="2327275"/>
            <a:ext cx="33338" cy="38100"/>
          </a:xfrm>
          <a:prstGeom prst="line">
            <a:avLst/>
          </a:prstGeom>
          <a:noFill/>
          <a:ln w="12700">
            <a:solidFill>
              <a:srgbClr val="FF00FF"/>
            </a:solidFill>
            <a:round/>
            <a:headEnd/>
            <a:tailEnd/>
          </a:ln>
        </p:spPr>
        <p:txBody>
          <a:bodyPr wrap="none" anchor="ctr"/>
          <a:lstStyle/>
          <a:p>
            <a:endParaRPr lang="en-US"/>
          </a:p>
        </p:txBody>
      </p:sp>
      <p:sp>
        <p:nvSpPr>
          <p:cNvPr id="21136" name="Line 665"/>
          <p:cNvSpPr>
            <a:spLocks noChangeShapeType="1"/>
          </p:cNvSpPr>
          <p:nvPr/>
        </p:nvSpPr>
        <p:spPr bwMode="auto">
          <a:xfrm flipH="1">
            <a:off x="8801100" y="2378075"/>
            <a:ext cx="36513" cy="47625"/>
          </a:xfrm>
          <a:prstGeom prst="line">
            <a:avLst/>
          </a:prstGeom>
          <a:noFill/>
          <a:ln w="12700">
            <a:solidFill>
              <a:srgbClr val="FF00FF"/>
            </a:solidFill>
            <a:round/>
            <a:headEnd/>
            <a:tailEnd/>
          </a:ln>
        </p:spPr>
        <p:txBody>
          <a:bodyPr wrap="none" anchor="ctr"/>
          <a:lstStyle/>
          <a:p>
            <a:endParaRPr lang="en-US"/>
          </a:p>
        </p:txBody>
      </p:sp>
      <p:sp>
        <p:nvSpPr>
          <p:cNvPr id="21137" name="Line 666"/>
          <p:cNvSpPr>
            <a:spLocks noChangeShapeType="1"/>
          </p:cNvSpPr>
          <p:nvPr/>
        </p:nvSpPr>
        <p:spPr bwMode="auto">
          <a:xfrm flipH="1" flipV="1">
            <a:off x="8780463" y="2362200"/>
            <a:ext cx="33337" cy="76200"/>
          </a:xfrm>
          <a:prstGeom prst="line">
            <a:avLst/>
          </a:prstGeom>
          <a:noFill/>
          <a:ln w="12700">
            <a:solidFill>
              <a:srgbClr val="FF00FF"/>
            </a:solidFill>
            <a:round/>
            <a:headEnd/>
            <a:tailEnd/>
          </a:ln>
        </p:spPr>
        <p:txBody>
          <a:bodyPr wrap="none" anchor="ctr"/>
          <a:lstStyle/>
          <a:p>
            <a:endParaRPr lang="en-US"/>
          </a:p>
        </p:txBody>
      </p:sp>
      <p:sp>
        <p:nvSpPr>
          <p:cNvPr id="21138" name="Line 667"/>
          <p:cNvSpPr>
            <a:spLocks noChangeShapeType="1"/>
          </p:cNvSpPr>
          <p:nvPr/>
        </p:nvSpPr>
        <p:spPr bwMode="auto">
          <a:xfrm flipH="1" flipV="1">
            <a:off x="8759825" y="2343150"/>
            <a:ext cx="31750" cy="31750"/>
          </a:xfrm>
          <a:prstGeom prst="line">
            <a:avLst/>
          </a:prstGeom>
          <a:noFill/>
          <a:ln w="12700">
            <a:solidFill>
              <a:srgbClr val="FF00FF"/>
            </a:solidFill>
            <a:round/>
            <a:headEnd/>
            <a:tailEnd/>
          </a:ln>
        </p:spPr>
        <p:txBody>
          <a:bodyPr wrap="none" anchor="ctr"/>
          <a:lstStyle/>
          <a:p>
            <a:endParaRPr lang="en-US"/>
          </a:p>
        </p:txBody>
      </p:sp>
      <p:sp>
        <p:nvSpPr>
          <p:cNvPr id="21139" name="Line 668"/>
          <p:cNvSpPr>
            <a:spLocks noChangeShapeType="1"/>
          </p:cNvSpPr>
          <p:nvPr/>
        </p:nvSpPr>
        <p:spPr bwMode="auto">
          <a:xfrm flipH="1">
            <a:off x="8737600" y="2354263"/>
            <a:ext cx="34925" cy="25400"/>
          </a:xfrm>
          <a:prstGeom prst="line">
            <a:avLst/>
          </a:prstGeom>
          <a:noFill/>
          <a:ln w="12700">
            <a:solidFill>
              <a:srgbClr val="FF00FF"/>
            </a:solidFill>
            <a:round/>
            <a:headEnd/>
            <a:tailEnd/>
          </a:ln>
        </p:spPr>
        <p:txBody>
          <a:bodyPr wrap="none" anchor="ctr"/>
          <a:lstStyle/>
          <a:p>
            <a:endParaRPr lang="en-US"/>
          </a:p>
        </p:txBody>
      </p:sp>
      <p:sp>
        <p:nvSpPr>
          <p:cNvPr id="21140" name="Line 669"/>
          <p:cNvSpPr>
            <a:spLocks noChangeShapeType="1"/>
          </p:cNvSpPr>
          <p:nvPr/>
        </p:nvSpPr>
        <p:spPr bwMode="auto">
          <a:xfrm flipH="1" flipV="1">
            <a:off x="8713788" y="2287588"/>
            <a:ext cx="38100" cy="104775"/>
          </a:xfrm>
          <a:prstGeom prst="line">
            <a:avLst/>
          </a:prstGeom>
          <a:noFill/>
          <a:ln w="12700">
            <a:solidFill>
              <a:srgbClr val="FF00FF"/>
            </a:solidFill>
            <a:round/>
            <a:headEnd/>
            <a:tailEnd/>
          </a:ln>
        </p:spPr>
        <p:txBody>
          <a:bodyPr wrap="none" anchor="ctr"/>
          <a:lstStyle/>
          <a:p>
            <a:endParaRPr lang="en-US"/>
          </a:p>
        </p:txBody>
      </p:sp>
      <p:sp>
        <p:nvSpPr>
          <p:cNvPr id="21141" name="Line 670"/>
          <p:cNvSpPr>
            <a:spLocks noChangeShapeType="1"/>
          </p:cNvSpPr>
          <p:nvPr/>
        </p:nvSpPr>
        <p:spPr bwMode="auto">
          <a:xfrm flipH="1">
            <a:off x="8691563" y="2300288"/>
            <a:ext cx="34925" cy="19050"/>
          </a:xfrm>
          <a:prstGeom prst="line">
            <a:avLst/>
          </a:prstGeom>
          <a:noFill/>
          <a:ln w="12700">
            <a:solidFill>
              <a:srgbClr val="FF00FF"/>
            </a:solidFill>
            <a:round/>
            <a:headEnd/>
            <a:tailEnd/>
          </a:ln>
        </p:spPr>
        <p:txBody>
          <a:bodyPr wrap="none" anchor="ctr"/>
          <a:lstStyle/>
          <a:p>
            <a:endParaRPr lang="en-US"/>
          </a:p>
        </p:txBody>
      </p:sp>
      <p:sp>
        <p:nvSpPr>
          <p:cNvPr id="21142" name="Line 671"/>
          <p:cNvSpPr>
            <a:spLocks noChangeShapeType="1"/>
          </p:cNvSpPr>
          <p:nvPr/>
        </p:nvSpPr>
        <p:spPr bwMode="auto">
          <a:xfrm flipH="1">
            <a:off x="8672513" y="2332038"/>
            <a:ext cx="31750" cy="55562"/>
          </a:xfrm>
          <a:prstGeom prst="line">
            <a:avLst/>
          </a:prstGeom>
          <a:noFill/>
          <a:ln w="12700">
            <a:solidFill>
              <a:srgbClr val="FF00FF"/>
            </a:solidFill>
            <a:round/>
            <a:headEnd/>
            <a:tailEnd/>
          </a:ln>
        </p:spPr>
        <p:txBody>
          <a:bodyPr wrap="none" anchor="ctr"/>
          <a:lstStyle/>
          <a:p>
            <a:endParaRPr lang="en-US"/>
          </a:p>
        </p:txBody>
      </p:sp>
      <p:sp>
        <p:nvSpPr>
          <p:cNvPr id="21143" name="Line 672"/>
          <p:cNvSpPr>
            <a:spLocks noChangeShapeType="1"/>
          </p:cNvSpPr>
          <p:nvPr/>
        </p:nvSpPr>
        <p:spPr bwMode="auto">
          <a:xfrm flipH="1">
            <a:off x="8651875" y="2400300"/>
            <a:ext cx="33338" cy="25400"/>
          </a:xfrm>
          <a:prstGeom prst="line">
            <a:avLst/>
          </a:prstGeom>
          <a:noFill/>
          <a:ln w="12700">
            <a:solidFill>
              <a:srgbClr val="FF00FF"/>
            </a:solidFill>
            <a:round/>
            <a:headEnd/>
            <a:tailEnd/>
          </a:ln>
        </p:spPr>
        <p:txBody>
          <a:bodyPr wrap="none" anchor="ctr"/>
          <a:lstStyle/>
          <a:p>
            <a:endParaRPr lang="en-US"/>
          </a:p>
        </p:txBody>
      </p:sp>
      <p:sp>
        <p:nvSpPr>
          <p:cNvPr id="21144" name="Line 673"/>
          <p:cNvSpPr>
            <a:spLocks noChangeShapeType="1"/>
          </p:cNvSpPr>
          <p:nvPr/>
        </p:nvSpPr>
        <p:spPr bwMode="auto">
          <a:xfrm flipH="1" flipV="1">
            <a:off x="8628063" y="2409825"/>
            <a:ext cx="34925" cy="28575"/>
          </a:xfrm>
          <a:prstGeom prst="line">
            <a:avLst/>
          </a:prstGeom>
          <a:noFill/>
          <a:ln w="12700">
            <a:solidFill>
              <a:srgbClr val="FF00FF"/>
            </a:solidFill>
            <a:round/>
            <a:headEnd/>
            <a:tailEnd/>
          </a:ln>
        </p:spPr>
        <p:txBody>
          <a:bodyPr wrap="none" anchor="ctr"/>
          <a:lstStyle/>
          <a:p>
            <a:endParaRPr lang="en-US"/>
          </a:p>
        </p:txBody>
      </p:sp>
      <p:sp>
        <p:nvSpPr>
          <p:cNvPr id="21145" name="Line 674"/>
          <p:cNvSpPr>
            <a:spLocks noChangeShapeType="1"/>
          </p:cNvSpPr>
          <p:nvPr/>
        </p:nvSpPr>
        <p:spPr bwMode="auto">
          <a:xfrm flipH="1">
            <a:off x="8604250" y="2422525"/>
            <a:ext cx="36513" cy="3175"/>
          </a:xfrm>
          <a:prstGeom prst="line">
            <a:avLst/>
          </a:prstGeom>
          <a:noFill/>
          <a:ln w="12700">
            <a:solidFill>
              <a:srgbClr val="FF00FF"/>
            </a:solidFill>
            <a:round/>
            <a:headEnd/>
            <a:tailEnd/>
          </a:ln>
        </p:spPr>
        <p:txBody>
          <a:bodyPr wrap="none" anchor="ctr"/>
          <a:lstStyle/>
          <a:p>
            <a:endParaRPr lang="en-US"/>
          </a:p>
        </p:txBody>
      </p:sp>
      <p:sp>
        <p:nvSpPr>
          <p:cNvPr id="21146" name="Line 675"/>
          <p:cNvSpPr>
            <a:spLocks noChangeShapeType="1"/>
          </p:cNvSpPr>
          <p:nvPr/>
        </p:nvSpPr>
        <p:spPr bwMode="auto">
          <a:xfrm flipH="1" flipV="1">
            <a:off x="8582025" y="2395538"/>
            <a:ext cx="34925" cy="42862"/>
          </a:xfrm>
          <a:prstGeom prst="line">
            <a:avLst/>
          </a:prstGeom>
          <a:noFill/>
          <a:ln w="12700">
            <a:solidFill>
              <a:srgbClr val="FF00FF"/>
            </a:solidFill>
            <a:round/>
            <a:headEnd/>
            <a:tailEnd/>
          </a:ln>
        </p:spPr>
        <p:txBody>
          <a:bodyPr wrap="none" anchor="ctr"/>
          <a:lstStyle/>
          <a:p>
            <a:endParaRPr lang="en-US"/>
          </a:p>
        </p:txBody>
      </p:sp>
      <p:sp>
        <p:nvSpPr>
          <p:cNvPr id="21147" name="Line 676"/>
          <p:cNvSpPr>
            <a:spLocks noChangeShapeType="1"/>
          </p:cNvSpPr>
          <p:nvPr/>
        </p:nvSpPr>
        <p:spPr bwMode="auto">
          <a:xfrm flipH="1" flipV="1">
            <a:off x="8561388" y="2371725"/>
            <a:ext cx="33337" cy="36513"/>
          </a:xfrm>
          <a:prstGeom prst="line">
            <a:avLst/>
          </a:prstGeom>
          <a:noFill/>
          <a:ln w="12700">
            <a:solidFill>
              <a:srgbClr val="FF00FF"/>
            </a:solidFill>
            <a:round/>
            <a:headEnd/>
            <a:tailEnd/>
          </a:ln>
        </p:spPr>
        <p:txBody>
          <a:bodyPr wrap="none" anchor="ctr"/>
          <a:lstStyle/>
          <a:p>
            <a:endParaRPr lang="en-US"/>
          </a:p>
        </p:txBody>
      </p:sp>
      <p:sp>
        <p:nvSpPr>
          <p:cNvPr id="21148" name="Line 677"/>
          <p:cNvSpPr>
            <a:spLocks noChangeShapeType="1"/>
          </p:cNvSpPr>
          <p:nvPr/>
        </p:nvSpPr>
        <p:spPr bwMode="auto">
          <a:xfrm flipH="1">
            <a:off x="8539163" y="2384425"/>
            <a:ext cx="34925" cy="69850"/>
          </a:xfrm>
          <a:prstGeom prst="line">
            <a:avLst/>
          </a:prstGeom>
          <a:noFill/>
          <a:ln w="12700">
            <a:solidFill>
              <a:srgbClr val="FF00FF"/>
            </a:solidFill>
            <a:round/>
            <a:headEnd/>
            <a:tailEnd/>
          </a:ln>
        </p:spPr>
        <p:txBody>
          <a:bodyPr wrap="none" anchor="ctr"/>
          <a:lstStyle/>
          <a:p>
            <a:endParaRPr lang="en-US"/>
          </a:p>
        </p:txBody>
      </p:sp>
      <p:sp>
        <p:nvSpPr>
          <p:cNvPr id="21149" name="Line 678"/>
          <p:cNvSpPr>
            <a:spLocks noChangeShapeType="1"/>
          </p:cNvSpPr>
          <p:nvPr/>
        </p:nvSpPr>
        <p:spPr bwMode="auto">
          <a:xfrm flipH="1" flipV="1">
            <a:off x="8516938" y="2387600"/>
            <a:ext cx="34925" cy="79375"/>
          </a:xfrm>
          <a:prstGeom prst="line">
            <a:avLst/>
          </a:prstGeom>
          <a:noFill/>
          <a:ln w="12700">
            <a:solidFill>
              <a:srgbClr val="FF00FF"/>
            </a:solidFill>
            <a:round/>
            <a:headEnd/>
            <a:tailEnd/>
          </a:ln>
        </p:spPr>
        <p:txBody>
          <a:bodyPr wrap="none" anchor="ctr"/>
          <a:lstStyle/>
          <a:p>
            <a:endParaRPr lang="en-US"/>
          </a:p>
        </p:txBody>
      </p:sp>
      <p:sp>
        <p:nvSpPr>
          <p:cNvPr id="21150" name="Line 679"/>
          <p:cNvSpPr>
            <a:spLocks noChangeShapeType="1"/>
          </p:cNvSpPr>
          <p:nvPr/>
        </p:nvSpPr>
        <p:spPr bwMode="auto">
          <a:xfrm flipH="1">
            <a:off x="8494713" y="2400300"/>
            <a:ext cx="34925" cy="44450"/>
          </a:xfrm>
          <a:prstGeom prst="line">
            <a:avLst/>
          </a:prstGeom>
          <a:noFill/>
          <a:ln w="12700">
            <a:solidFill>
              <a:srgbClr val="FF00FF"/>
            </a:solidFill>
            <a:round/>
            <a:headEnd/>
            <a:tailEnd/>
          </a:ln>
        </p:spPr>
        <p:txBody>
          <a:bodyPr wrap="none" anchor="ctr"/>
          <a:lstStyle/>
          <a:p>
            <a:endParaRPr lang="en-US"/>
          </a:p>
        </p:txBody>
      </p:sp>
      <p:sp>
        <p:nvSpPr>
          <p:cNvPr id="21151" name="Line 680"/>
          <p:cNvSpPr>
            <a:spLocks noChangeShapeType="1"/>
          </p:cNvSpPr>
          <p:nvPr/>
        </p:nvSpPr>
        <p:spPr bwMode="auto">
          <a:xfrm flipH="1" flipV="1">
            <a:off x="8475663" y="2379663"/>
            <a:ext cx="33337" cy="77787"/>
          </a:xfrm>
          <a:prstGeom prst="line">
            <a:avLst/>
          </a:prstGeom>
          <a:noFill/>
          <a:ln w="12700">
            <a:solidFill>
              <a:srgbClr val="FF00FF"/>
            </a:solidFill>
            <a:round/>
            <a:headEnd/>
            <a:tailEnd/>
          </a:ln>
        </p:spPr>
        <p:txBody>
          <a:bodyPr wrap="none" anchor="ctr"/>
          <a:lstStyle/>
          <a:p>
            <a:endParaRPr lang="en-US"/>
          </a:p>
        </p:txBody>
      </p:sp>
      <p:sp>
        <p:nvSpPr>
          <p:cNvPr id="21152" name="Line 681"/>
          <p:cNvSpPr>
            <a:spLocks noChangeShapeType="1"/>
          </p:cNvSpPr>
          <p:nvPr/>
        </p:nvSpPr>
        <p:spPr bwMode="auto">
          <a:xfrm flipH="1">
            <a:off x="8453438" y="2392363"/>
            <a:ext cx="34925" cy="36512"/>
          </a:xfrm>
          <a:prstGeom prst="line">
            <a:avLst/>
          </a:prstGeom>
          <a:noFill/>
          <a:ln w="12700">
            <a:solidFill>
              <a:srgbClr val="FF00FF"/>
            </a:solidFill>
            <a:round/>
            <a:headEnd/>
            <a:tailEnd/>
          </a:ln>
        </p:spPr>
        <p:txBody>
          <a:bodyPr wrap="none" anchor="ctr"/>
          <a:lstStyle/>
          <a:p>
            <a:endParaRPr lang="en-US"/>
          </a:p>
        </p:txBody>
      </p:sp>
      <p:sp>
        <p:nvSpPr>
          <p:cNvPr id="21153" name="Line 682"/>
          <p:cNvSpPr>
            <a:spLocks noChangeShapeType="1"/>
          </p:cNvSpPr>
          <p:nvPr/>
        </p:nvSpPr>
        <p:spPr bwMode="auto">
          <a:xfrm flipH="1">
            <a:off x="8431213" y="2435225"/>
            <a:ext cx="34925" cy="0"/>
          </a:xfrm>
          <a:prstGeom prst="line">
            <a:avLst/>
          </a:prstGeom>
          <a:noFill/>
          <a:ln w="12700">
            <a:solidFill>
              <a:srgbClr val="FF00FF"/>
            </a:solidFill>
            <a:round/>
            <a:headEnd/>
            <a:tailEnd/>
          </a:ln>
        </p:spPr>
        <p:txBody>
          <a:bodyPr wrap="none" anchor="ctr"/>
          <a:lstStyle/>
          <a:p>
            <a:endParaRPr lang="en-US"/>
          </a:p>
        </p:txBody>
      </p:sp>
      <p:sp>
        <p:nvSpPr>
          <p:cNvPr id="21154" name="Line 683"/>
          <p:cNvSpPr>
            <a:spLocks noChangeShapeType="1"/>
          </p:cNvSpPr>
          <p:nvPr/>
        </p:nvSpPr>
        <p:spPr bwMode="auto">
          <a:xfrm flipH="1">
            <a:off x="8410575" y="2441575"/>
            <a:ext cx="33338" cy="41275"/>
          </a:xfrm>
          <a:prstGeom prst="line">
            <a:avLst/>
          </a:prstGeom>
          <a:noFill/>
          <a:ln w="12700">
            <a:solidFill>
              <a:srgbClr val="FF00FF"/>
            </a:solidFill>
            <a:round/>
            <a:headEnd/>
            <a:tailEnd/>
          </a:ln>
        </p:spPr>
        <p:txBody>
          <a:bodyPr wrap="none" anchor="ctr"/>
          <a:lstStyle/>
          <a:p>
            <a:endParaRPr lang="en-US"/>
          </a:p>
        </p:txBody>
      </p:sp>
      <p:sp>
        <p:nvSpPr>
          <p:cNvPr id="21155" name="Line 684"/>
          <p:cNvSpPr>
            <a:spLocks noChangeShapeType="1"/>
          </p:cNvSpPr>
          <p:nvPr/>
        </p:nvSpPr>
        <p:spPr bwMode="auto">
          <a:xfrm flipH="1" flipV="1">
            <a:off x="8388350" y="2422525"/>
            <a:ext cx="34925" cy="73025"/>
          </a:xfrm>
          <a:prstGeom prst="line">
            <a:avLst/>
          </a:prstGeom>
          <a:noFill/>
          <a:ln w="12700">
            <a:solidFill>
              <a:srgbClr val="FF00FF"/>
            </a:solidFill>
            <a:round/>
            <a:headEnd/>
            <a:tailEnd/>
          </a:ln>
        </p:spPr>
        <p:txBody>
          <a:bodyPr wrap="none" anchor="ctr"/>
          <a:lstStyle/>
          <a:p>
            <a:endParaRPr lang="en-US"/>
          </a:p>
        </p:txBody>
      </p:sp>
      <p:sp>
        <p:nvSpPr>
          <p:cNvPr id="21156" name="Line 685"/>
          <p:cNvSpPr>
            <a:spLocks noChangeShapeType="1"/>
          </p:cNvSpPr>
          <p:nvPr/>
        </p:nvSpPr>
        <p:spPr bwMode="auto">
          <a:xfrm flipH="1">
            <a:off x="8367713" y="2435225"/>
            <a:ext cx="33337" cy="3175"/>
          </a:xfrm>
          <a:prstGeom prst="line">
            <a:avLst/>
          </a:prstGeom>
          <a:noFill/>
          <a:ln w="12700">
            <a:solidFill>
              <a:srgbClr val="FF00FF"/>
            </a:solidFill>
            <a:round/>
            <a:headEnd/>
            <a:tailEnd/>
          </a:ln>
        </p:spPr>
        <p:txBody>
          <a:bodyPr wrap="none" anchor="ctr"/>
          <a:lstStyle/>
          <a:p>
            <a:endParaRPr lang="en-US"/>
          </a:p>
        </p:txBody>
      </p:sp>
      <p:sp>
        <p:nvSpPr>
          <p:cNvPr id="21157" name="Line 686"/>
          <p:cNvSpPr>
            <a:spLocks noChangeShapeType="1"/>
          </p:cNvSpPr>
          <p:nvPr/>
        </p:nvSpPr>
        <p:spPr bwMode="auto">
          <a:xfrm flipH="1">
            <a:off x="8347075" y="2451100"/>
            <a:ext cx="33338" cy="31750"/>
          </a:xfrm>
          <a:prstGeom prst="line">
            <a:avLst/>
          </a:prstGeom>
          <a:noFill/>
          <a:ln w="12700">
            <a:solidFill>
              <a:srgbClr val="FF00FF"/>
            </a:solidFill>
            <a:round/>
            <a:headEnd/>
            <a:tailEnd/>
          </a:ln>
        </p:spPr>
        <p:txBody>
          <a:bodyPr wrap="none" anchor="ctr"/>
          <a:lstStyle/>
          <a:p>
            <a:endParaRPr lang="en-US"/>
          </a:p>
        </p:txBody>
      </p:sp>
      <p:sp>
        <p:nvSpPr>
          <p:cNvPr id="21158" name="Line 687"/>
          <p:cNvSpPr>
            <a:spLocks noChangeShapeType="1"/>
          </p:cNvSpPr>
          <p:nvPr/>
        </p:nvSpPr>
        <p:spPr bwMode="auto">
          <a:xfrm flipH="1" flipV="1">
            <a:off x="8323263" y="2459038"/>
            <a:ext cx="36512" cy="36512"/>
          </a:xfrm>
          <a:prstGeom prst="line">
            <a:avLst/>
          </a:prstGeom>
          <a:noFill/>
          <a:ln w="12700">
            <a:solidFill>
              <a:srgbClr val="FF00FF"/>
            </a:solidFill>
            <a:round/>
            <a:headEnd/>
            <a:tailEnd/>
          </a:ln>
        </p:spPr>
        <p:txBody>
          <a:bodyPr wrap="none" anchor="ctr"/>
          <a:lstStyle/>
          <a:p>
            <a:endParaRPr lang="en-US"/>
          </a:p>
        </p:txBody>
      </p:sp>
      <p:sp>
        <p:nvSpPr>
          <p:cNvPr id="21159" name="Line 688"/>
          <p:cNvSpPr>
            <a:spLocks noChangeShapeType="1"/>
          </p:cNvSpPr>
          <p:nvPr/>
        </p:nvSpPr>
        <p:spPr bwMode="auto">
          <a:xfrm flipH="1">
            <a:off x="8301038" y="2471738"/>
            <a:ext cx="36512" cy="69850"/>
          </a:xfrm>
          <a:prstGeom prst="line">
            <a:avLst/>
          </a:prstGeom>
          <a:noFill/>
          <a:ln w="12700">
            <a:solidFill>
              <a:srgbClr val="FF00FF"/>
            </a:solidFill>
            <a:round/>
            <a:headEnd/>
            <a:tailEnd/>
          </a:ln>
        </p:spPr>
        <p:txBody>
          <a:bodyPr wrap="none" anchor="ctr"/>
          <a:lstStyle/>
          <a:p>
            <a:endParaRPr lang="en-US"/>
          </a:p>
        </p:txBody>
      </p:sp>
      <p:sp>
        <p:nvSpPr>
          <p:cNvPr id="21160" name="Line 689"/>
          <p:cNvSpPr>
            <a:spLocks noChangeShapeType="1"/>
          </p:cNvSpPr>
          <p:nvPr/>
        </p:nvSpPr>
        <p:spPr bwMode="auto">
          <a:xfrm flipH="1">
            <a:off x="8280400" y="2554288"/>
            <a:ext cx="33338" cy="161925"/>
          </a:xfrm>
          <a:prstGeom prst="line">
            <a:avLst/>
          </a:prstGeom>
          <a:noFill/>
          <a:ln w="12700">
            <a:solidFill>
              <a:srgbClr val="FF00FF"/>
            </a:solidFill>
            <a:round/>
            <a:headEnd/>
            <a:tailEnd/>
          </a:ln>
        </p:spPr>
        <p:txBody>
          <a:bodyPr wrap="none" anchor="ctr"/>
          <a:lstStyle/>
          <a:p>
            <a:endParaRPr lang="en-US"/>
          </a:p>
        </p:txBody>
      </p:sp>
      <p:sp>
        <p:nvSpPr>
          <p:cNvPr id="21161" name="Line 690"/>
          <p:cNvSpPr>
            <a:spLocks noChangeShapeType="1"/>
          </p:cNvSpPr>
          <p:nvPr/>
        </p:nvSpPr>
        <p:spPr bwMode="auto">
          <a:xfrm flipH="1">
            <a:off x="8259763" y="2728913"/>
            <a:ext cx="34925" cy="104775"/>
          </a:xfrm>
          <a:prstGeom prst="line">
            <a:avLst/>
          </a:prstGeom>
          <a:noFill/>
          <a:ln w="12700">
            <a:solidFill>
              <a:srgbClr val="FF00FF"/>
            </a:solidFill>
            <a:round/>
            <a:headEnd/>
            <a:tailEnd/>
          </a:ln>
        </p:spPr>
        <p:txBody>
          <a:bodyPr wrap="none" anchor="ctr"/>
          <a:lstStyle/>
          <a:p>
            <a:endParaRPr lang="en-US"/>
          </a:p>
        </p:txBody>
      </p:sp>
      <p:sp>
        <p:nvSpPr>
          <p:cNvPr id="21162" name="Line 691"/>
          <p:cNvSpPr>
            <a:spLocks noChangeShapeType="1"/>
          </p:cNvSpPr>
          <p:nvPr/>
        </p:nvSpPr>
        <p:spPr bwMode="auto">
          <a:xfrm flipH="1">
            <a:off x="8237538" y="2844800"/>
            <a:ext cx="34925" cy="144463"/>
          </a:xfrm>
          <a:prstGeom prst="line">
            <a:avLst/>
          </a:prstGeom>
          <a:noFill/>
          <a:ln w="12700">
            <a:solidFill>
              <a:srgbClr val="FF00FF"/>
            </a:solidFill>
            <a:round/>
            <a:headEnd/>
            <a:tailEnd/>
          </a:ln>
        </p:spPr>
        <p:txBody>
          <a:bodyPr wrap="none" anchor="ctr"/>
          <a:lstStyle/>
          <a:p>
            <a:endParaRPr lang="en-US"/>
          </a:p>
        </p:txBody>
      </p:sp>
      <p:sp>
        <p:nvSpPr>
          <p:cNvPr id="21163" name="Line 692"/>
          <p:cNvSpPr>
            <a:spLocks noChangeShapeType="1"/>
          </p:cNvSpPr>
          <p:nvPr/>
        </p:nvSpPr>
        <p:spPr bwMode="auto">
          <a:xfrm flipH="1">
            <a:off x="8215313" y="3001963"/>
            <a:ext cx="36512" cy="12700"/>
          </a:xfrm>
          <a:prstGeom prst="line">
            <a:avLst/>
          </a:prstGeom>
          <a:noFill/>
          <a:ln w="12700">
            <a:solidFill>
              <a:srgbClr val="FF00FF"/>
            </a:solidFill>
            <a:round/>
            <a:headEnd/>
            <a:tailEnd/>
          </a:ln>
        </p:spPr>
        <p:txBody>
          <a:bodyPr wrap="none" anchor="ctr"/>
          <a:lstStyle/>
          <a:p>
            <a:endParaRPr lang="en-US"/>
          </a:p>
        </p:txBody>
      </p:sp>
      <p:sp>
        <p:nvSpPr>
          <p:cNvPr id="21164" name="Line 693"/>
          <p:cNvSpPr>
            <a:spLocks noChangeShapeType="1"/>
          </p:cNvSpPr>
          <p:nvPr/>
        </p:nvSpPr>
        <p:spPr bwMode="auto">
          <a:xfrm flipH="1" flipV="1">
            <a:off x="8194675" y="2990850"/>
            <a:ext cx="33338" cy="36513"/>
          </a:xfrm>
          <a:prstGeom prst="line">
            <a:avLst/>
          </a:prstGeom>
          <a:noFill/>
          <a:ln w="12700">
            <a:solidFill>
              <a:srgbClr val="FF00FF"/>
            </a:solidFill>
            <a:round/>
            <a:headEnd/>
            <a:tailEnd/>
          </a:ln>
        </p:spPr>
        <p:txBody>
          <a:bodyPr wrap="none" anchor="ctr"/>
          <a:lstStyle/>
          <a:p>
            <a:endParaRPr lang="en-US"/>
          </a:p>
        </p:txBody>
      </p:sp>
      <p:sp>
        <p:nvSpPr>
          <p:cNvPr id="21165" name="Line 694"/>
          <p:cNvSpPr>
            <a:spLocks noChangeShapeType="1"/>
          </p:cNvSpPr>
          <p:nvPr/>
        </p:nvSpPr>
        <p:spPr bwMode="auto">
          <a:xfrm flipH="1" flipV="1">
            <a:off x="8169275" y="2986088"/>
            <a:ext cx="36513" cy="17462"/>
          </a:xfrm>
          <a:prstGeom prst="line">
            <a:avLst/>
          </a:prstGeom>
          <a:noFill/>
          <a:ln w="12700">
            <a:solidFill>
              <a:srgbClr val="FF00FF"/>
            </a:solidFill>
            <a:round/>
            <a:headEnd/>
            <a:tailEnd/>
          </a:ln>
        </p:spPr>
        <p:txBody>
          <a:bodyPr wrap="none" anchor="ctr"/>
          <a:lstStyle/>
          <a:p>
            <a:endParaRPr lang="en-US"/>
          </a:p>
        </p:txBody>
      </p:sp>
      <p:sp>
        <p:nvSpPr>
          <p:cNvPr id="21166" name="Line 695"/>
          <p:cNvSpPr>
            <a:spLocks noChangeShapeType="1"/>
          </p:cNvSpPr>
          <p:nvPr/>
        </p:nvSpPr>
        <p:spPr bwMode="auto">
          <a:xfrm flipH="1">
            <a:off x="8148638" y="2998788"/>
            <a:ext cx="33337" cy="38100"/>
          </a:xfrm>
          <a:prstGeom prst="line">
            <a:avLst/>
          </a:prstGeom>
          <a:noFill/>
          <a:ln w="12700">
            <a:solidFill>
              <a:srgbClr val="FF00FF"/>
            </a:solidFill>
            <a:round/>
            <a:headEnd/>
            <a:tailEnd/>
          </a:ln>
        </p:spPr>
        <p:txBody>
          <a:bodyPr wrap="none" anchor="ctr"/>
          <a:lstStyle/>
          <a:p>
            <a:endParaRPr lang="en-US"/>
          </a:p>
        </p:txBody>
      </p:sp>
      <p:sp>
        <p:nvSpPr>
          <p:cNvPr id="21167" name="Line 696"/>
          <p:cNvSpPr>
            <a:spLocks noChangeShapeType="1"/>
          </p:cNvSpPr>
          <p:nvPr/>
        </p:nvSpPr>
        <p:spPr bwMode="auto">
          <a:xfrm flipH="1">
            <a:off x="8126413" y="3043238"/>
            <a:ext cx="34925" cy="0"/>
          </a:xfrm>
          <a:prstGeom prst="line">
            <a:avLst/>
          </a:prstGeom>
          <a:noFill/>
          <a:ln w="12700">
            <a:solidFill>
              <a:srgbClr val="FF00FF"/>
            </a:solidFill>
            <a:round/>
            <a:headEnd/>
            <a:tailEnd/>
          </a:ln>
        </p:spPr>
        <p:txBody>
          <a:bodyPr wrap="none" anchor="ctr"/>
          <a:lstStyle/>
          <a:p>
            <a:endParaRPr lang="en-US"/>
          </a:p>
        </p:txBody>
      </p:sp>
      <p:sp>
        <p:nvSpPr>
          <p:cNvPr id="21168" name="Line 697"/>
          <p:cNvSpPr>
            <a:spLocks noChangeShapeType="1"/>
          </p:cNvSpPr>
          <p:nvPr/>
        </p:nvSpPr>
        <p:spPr bwMode="auto">
          <a:xfrm flipH="1" flipV="1">
            <a:off x="8105775" y="3005138"/>
            <a:ext cx="33338" cy="44450"/>
          </a:xfrm>
          <a:prstGeom prst="line">
            <a:avLst/>
          </a:prstGeom>
          <a:noFill/>
          <a:ln w="12700">
            <a:solidFill>
              <a:srgbClr val="FF00FF"/>
            </a:solidFill>
            <a:round/>
            <a:headEnd/>
            <a:tailEnd/>
          </a:ln>
        </p:spPr>
        <p:txBody>
          <a:bodyPr wrap="none" anchor="ctr"/>
          <a:lstStyle/>
          <a:p>
            <a:endParaRPr lang="en-US"/>
          </a:p>
        </p:txBody>
      </p:sp>
      <p:sp>
        <p:nvSpPr>
          <p:cNvPr id="21169" name="Line 698"/>
          <p:cNvSpPr>
            <a:spLocks noChangeShapeType="1"/>
          </p:cNvSpPr>
          <p:nvPr/>
        </p:nvSpPr>
        <p:spPr bwMode="auto">
          <a:xfrm flipH="1">
            <a:off x="8085138" y="3013075"/>
            <a:ext cx="33337" cy="0"/>
          </a:xfrm>
          <a:prstGeom prst="line">
            <a:avLst/>
          </a:prstGeom>
          <a:noFill/>
          <a:ln w="12700">
            <a:solidFill>
              <a:srgbClr val="FF00FF"/>
            </a:solidFill>
            <a:round/>
            <a:headEnd/>
            <a:tailEnd/>
          </a:ln>
        </p:spPr>
        <p:txBody>
          <a:bodyPr wrap="none" anchor="ctr"/>
          <a:lstStyle/>
          <a:p>
            <a:endParaRPr lang="en-US"/>
          </a:p>
        </p:txBody>
      </p:sp>
      <p:sp>
        <p:nvSpPr>
          <p:cNvPr id="21170" name="Line 699"/>
          <p:cNvSpPr>
            <a:spLocks noChangeShapeType="1"/>
          </p:cNvSpPr>
          <p:nvPr/>
        </p:nvSpPr>
        <p:spPr bwMode="auto">
          <a:xfrm flipH="1">
            <a:off x="8062913" y="3017838"/>
            <a:ext cx="34925" cy="4762"/>
          </a:xfrm>
          <a:prstGeom prst="line">
            <a:avLst/>
          </a:prstGeom>
          <a:noFill/>
          <a:ln w="12700">
            <a:solidFill>
              <a:srgbClr val="FF00FF"/>
            </a:solidFill>
            <a:round/>
            <a:headEnd/>
            <a:tailEnd/>
          </a:ln>
        </p:spPr>
        <p:txBody>
          <a:bodyPr wrap="none" anchor="ctr"/>
          <a:lstStyle/>
          <a:p>
            <a:endParaRPr lang="en-US"/>
          </a:p>
        </p:txBody>
      </p:sp>
      <p:sp>
        <p:nvSpPr>
          <p:cNvPr id="21171" name="Line 700"/>
          <p:cNvSpPr>
            <a:spLocks noChangeShapeType="1"/>
          </p:cNvSpPr>
          <p:nvPr/>
        </p:nvSpPr>
        <p:spPr bwMode="auto">
          <a:xfrm flipH="1" flipV="1">
            <a:off x="8040688" y="2998788"/>
            <a:ext cx="34925" cy="36512"/>
          </a:xfrm>
          <a:prstGeom prst="line">
            <a:avLst/>
          </a:prstGeom>
          <a:noFill/>
          <a:ln w="12700">
            <a:solidFill>
              <a:srgbClr val="FF00FF"/>
            </a:solidFill>
            <a:round/>
            <a:headEnd/>
            <a:tailEnd/>
          </a:ln>
        </p:spPr>
        <p:txBody>
          <a:bodyPr wrap="none" anchor="ctr"/>
          <a:lstStyle/>
          <a:p>
            <a:endParaRPr lang="en-US"/>
          </a:p>
        </p:txBody>
      </p:sp>
      <p:sp>
        <p:nvSpPr>
          <p:cNvPr id="21172" name="Line 701"/>
          <p:cNvSpPr>
            <a:spLocks noChangeShapeType="1"/>
          </p:cNvSpPr>
          <p:nvPr/>
        </p:nvSpPr>
        <p:spPr bwMode="auto">
          <a:xfrm flipH="1">
            <a:off x="8018463" y="3013075"/>
            <a:ext cx="34925" cy="15875"/>
          </a:xfrm>
          <a:prstGeom prst="line">
            <a:avLst/>
          </a:prstGeom>
          <a:noFill/>
          <a:ln w="12700">
            <a:solidFill>
              <a:srgbClr val="FF00FF"/>
            </a:solidFill>
            <a:round/>
            <a:headEnd/>
            <a:tailEnd/>
          </a:ln>
        </p:spPr>
        <p:txBody>
          <a:bodyPr wrap="none" anchor="ctr"/>
          <a:lstStyle/>
          <a:p>
            <a:endParaRPr lang="en-US"/>
          </a:p>
        </p:txBody>
      </p:sp>
      <p:sp>
        <p:nvSpPr>
          <p:cNvPr id="21173" name="Line 702"/>
          <p:cNvSpPr>
            <a:spLocks noChangeShapeType="1"/>
          </p:cNvSpPr>
          <p:nvPr/>
        </p:nvSpPr>
        <p:spPr bwMode="auto">
          <a:xfrm flipH="1">
            <a:off x="7999413" y="3035300"/>
            <a:ext cx="31750" cy="0"/>
          </a:xfrm>
          <a:prstGeom prst="line">
            <a:avLst/>
          </a:prstGeom>
          <a:noFill/>
          <a:ln w="12700">
            <a:solidFill>
              <a:srgbClr val="FF00FF"/>
            </a:solidFill>
            <a:round/>
            <a:headEnd/>
            <a:tailEnd/>
          </a:ln>
        </p:spPr>
        <p:txBody>
          <a:bodyPr wrap="none" anchor="ctr"/>
          <a:lstStyle/>
          <a:p>
            <a:endParaRPr lang="en-US"/>
          </a:p>
        </p:txBody>
      </p:sp>
      <p:sp>
        <p:nvSpPr>
          <p:cNvPr id="21174" name="Line 703"/>
          <p:cNvSpPr>
            <a:spLocks noChangeShapeType="1"/>
          </p:cNvSpPr>
          <p:nvPr/>
        </p:nvSpPr>
        <p:spPr bwMode="auto">
          <a:xfrm flipH="1">
            <a:off x="7977188" y="3041650"/>
            <a:ext cx="34925" cy="19050"/>
          </a:xfrm>
          <a:prstGeom prst="line">
            <a:avLst/>
          </a:prstGeom>
          <a:noFill/>
          <a:ln w="12700">
            <a:solidFill>
              <a:srgbClr val="FF00FF"/>
            </a:solidFill>
            <a:round/>
            <a:headEnd/>
            <a:tailEnd/>
          </a:ln>
        </p:spPr>
        <p:txBody>
          <a:bodyPr wrap="none" anchor="ctr"/>
          <a:lstStyle/>
          <a:p>
            <a:endParaRPr lang="en-US"/>
          </a:p>
        </p:txBody>
      </p:sp>
      <p:sp>
        <p:nvSpPr>
          <p:cNvPr id="21175" name="Line 704"/>
          <p:cNvSpPr>
            <a:spLocks noChangeShapeType="1"/>
          </p:cNvSpPr>
          <p:nvPr/>
        </p:nvSpPr>
        <p:spPr bwMode="auto">
          <a:xfrm flipH="1" flipV="1">
            <a:off x="7954963" y="3006725"/>
            <a:ext cx="34925" cy="66675"/>
          </a:xfrm>
          <a:prstGeom prst="line">
            <a:avLst/>
          </a:prstGeom>
          <a:noFill/>
          <a:ln w="12700">
            <a:solidFill>
              <a:srgbClr val="FF00FF"/>
            </a:solidFill>
            <a:round/>
            <a:headEnd/>
            <a:tailEnd/>
          </a:ln>
        </p:spPr>
        <p:txBody>
          <a:bodyPr wrap="none" anchor="ctr"/>
          <a:lstStyle/>
          <a:p>
            <a:endParaRPr lang="en-US"/>
          </a:p>
        </p:txBody>
      </p:sp>
      <p:sp>
        <p:nvSpPr>
          <p:cNvPr id="21176" name="Line 705"/>
          <p:cNvSpPr>
            <a:spLocks noChangeShapeType="1"/>
          </p:cNvSpPr>
          <p:nvPr/>
        </p:nvSpPr>
        <p:spPr bwMode="auto">
          <a:xfrm flipH="1">
            <a:off x="7931150" y="3013075"/>
            <a:ext cx="36513" cy="1588"/>
          </a:xfrm>
          <a:prstGeom prst="line">
            <a:avLst/>
          </a:prstGeom>
          <a:noFill/>
          <a:ln w="12700">
            <a:solidFill>
              <a:srgbClr val="FF00FF"/>
            </a:solidFill>
            <a:round/>
            <a:headEnd/>
            <a:tailEnd/>
          </a:ln>
        </p:spPr>
        <p:txBody>
          <a:bodyPr wrap="none" anchor="ctr"/>
          <a:lstStyle/>
          <a:p>
            <a:endParaRPr lang="en-US"/>
          </a:p>
        </p:txBody>
      </p:sp>
      <p:sp>
        <p:nvSpPr>
          <p:cNvPr id="21177" name="Line 706"/>
          <p:cNvSpPr>
            <a:spLocks noChangeShapeType="1"/>
          </p:cNvSpPr>
          <p:nvPr/>
        </p:nvSpPr>
        <p:spPr bwMode="auto">
          <a:xfrm flipH="1">
            <a:off x="7912100" y="3021013"/>
            <a:ext cx="31750" cy="42862"/>
          </a:xfrm>
          <a:prstGeom prst="line">
            <a:avLst/>
          </a:prstGeom>
          <a:noFill/>
          <a:ln w="12700">
            <a:solidFill>
              <a:srgbClr val="FF00FF"/>
            </a:solidFill>
            <a:round/>
            <a:headEnd/>
            <a:tailEnd/>
          </a:ln>
        </p:spPr>
        <p:txBody>
          <a:bodyPr wrap="none" anchor="ctr"/>
          <a:lstStyle/>
          <a:p>
            <a:endParaRPr lang="en-US"/>
          </a:p>
        </p:txBody>
      </p:sp>
      <p:sp>
        <p:nvSpPr>
          <p:cNvPr id="21178" name="Line 707"/>
          <p:cNvSpPr>
            <a:spLocks noChangeShapeType="1"/>
          </p:cNvSpPr>
          <p:nvPr/>
        </p:nvSpPr>
        <p:spPr bwMode="auto">
          <a:xfrm flipH="1" flipV="1">
            <a:off x="7889875" y="3022600"/>
            <a:ext cx="34925" cy="53975"/>
          </a:xfrm>
          <a:prstGeom prst="line">
            <a:avLst/>
          </a:prstGeom>
          <a:noFill/>
          <a:ln w="12700">
            <a:solidFill>
              <a:srgbClr val="FF00FF"/>
            </a:solidFill>
            <a:round/>
            <a:headEnd/>
            <a:tailEnd/>
          </a:ln>
        </p:spPr>
        <p:txBody>
          <a:bodyPr wrap="none" anchor="ctr"/>
          <a:lstStyle/>
          <a:p>
            <a:endParaRPr lang="en-US"/>
          </a:p>
        </p:txBody>
      </p:sp>
      <p:sp>
        <p:nvSpPr>
          <p:cNvPr id="21179" name="Line 708"/>
          <p:cNvSpPr>
            <a:spLocks noChangeShapeType="1"/>
          </p:cNvSpPr>
          <p:nvPr/>
        </p:nvSpPr>
        <p:spPr bwMode="auto">
          <a:xfrm flipH="1" flipV="1">
            <a:off x="7867650" y="3021013"/>
            <a:ext cx="34925" cy="14287"/>
          </a:xfrm>
          <a:prstGeom prst="line">
            <a:avLst/>
          </a:prstGeom>
          <a:noFill/>
          <a:ln w="12700">
            <a:solidFill>
              <a:srgbClr val="FF00FF"/>
            </a:solidFill>
            <a:round/>
            <a:headEnd/>
            <a:tailEnd/>
          </a:ln>
        </p:spPr>
        <p:txBody>
          <a:bodyPr wrap="none" anchor="ctr"/>
          <a:lstStyle/>
          <a:p>
            <a:endParaRPr lang="en-US"/>
          </a:p>
        </p:txBody>
      </p:sp>
      <p:sp>
        <p:nvSpPr>
          <p:cNvPr id="21180" name="Line 709"/>
          <p:cNvSpPr>
            <a:spLocks noChangeShapeType="1"/>
          </p:cNvSpPr>
          <p:nvPr/>
        </p:nvSpPr>
        <p:spPr bwMode="auto">
          <a:xfrm flipH="1">
            <a:off x="7847013" y="3027363"/>
            <a:ext cx="33337" cy="0"/>
          </a:xfrm>
          <a:prstGeom prst="line">
            <a:avLst/>
          </a:prstGeom>
          <a:noFill/>
          <a:ln w="12700">
            <a:solidFill>
              <a:srgbClr val="FF00FF"/>
            </a:solidFill>
            <a:round/>
            <a:headEnd/>
            <a:tailEnd/>
          </a:ln>
        </p:spPr>
        <p:txBody>
          <a:bodyPr wrap="none" anchor="ctr"/>
          <a:lstStyle/>
          <a:p>
            <a:endParaRPr lang="en-US"/>
          </a:p>
        </p:txBody>
      </p:sp>
      <p:sp>
        <p:nvSpPr>
          <p:cNvPr id="21181" name="Line 710"/>
          <p:cNvSpPr>
            <a:spLocks noChangeShapeType="1"/>
          </p:cNvSpPr>
          <p:nvPr/>
        </p:nvSpPr>
        <p:spPr bwMode="auto">
          <a:xfrm flipH="1">
            <a:off x="7824788" y="3033713"/>
            <a:ext cx="34925" cy="36512"/>
          </a:xfrm>
          <a:prstGeom prst="line">
            <a:avLst/>
          </a:prstGeom>
          <a:noFill/>
          <a:ln w="12700">
            <a:solidFill>
              <a:srgbClr val="FF00FF"/>
            </a:solidFill>
            <a:round/>
            <a:headEnd/>
            <a:tailEnd/>
          </a:ln>
        </p:spPr>
        <p:txBody>
          <a:bodyPr wrap="none" anchor="ctr"/>
          <a:lstStyle/>
          <a:p>
            <a:endParaRPr lang="en-US"/>
          </a:p>
        </p:txBody>
      </p:sp>
      <p:sp>
        <p:nvSpPr>
          <p:cNvPr id="21182" name="Line 711"/>
          <p:cNvSpPr>
            <a:spLocks noChangeShapeType="1"/>
          </p:cNvSpPr>
          <p:nvPr/>
        </p:nvSpPr>
        <p:spPr bwMode="auto">
          <a:xfrm flipH="1" flipV="1">
            <a:off x="7804150" y="3046413"/>
            <a:ext cx="33338" cy="36512"/>
          </a:xfrm>
          <a:prstGeom prst="line">
            <a:avLst/>
          </a:prstGeom>
          <a:noFill/>
          <a:ln w="12700">
            <a:solidFill>
              <a:srgbClr val="FF00FF"/>
            </a:solidFill>
            <a:round/>
            <a:headEnd/>
            <a:tailEnd/>
          </a:ln>
        </p:spPr>
        <p:txBody>
          <a:bodyPr wrap="none" anchor="ctr"/>
          <a:lstStyle/>
          <a:p>
            <a:endParaRPr lang="en-US"/>
          </a:p>
        </p:txBody>
      </p:sp>
      <p:sp>
        <p:nvSpPr>
          <p:cNvPr id="21183" name="Line 712"/>
          <p:cNvSpPr>
            <a:spLocks noChangeShapeType="1"/>
          </p:cNvSpPr>
          <p:nvPr/>
        </p:nvSpPr>
        <p:spPr bwMode="auto">
          <a:xfrm flipH="1" flipV="1">
            <a:off x="7783513" y="3041650"/>
            <a:ext cx="33337" cy="17463"/>
          </a:xfrm>
          <a:prstGeom prst="line">
            <a:avLst/>
          </a:prstGeom>
          <a:noFill/>
          <a:ln w="12700">
            <a:solidFill>
              <a:srgbClr val="FF00FF"/>
            </a:solidFill>
            <a:round/>
            <a:headEnd/>
            <a:tailEnd/>
          </a:ln>
        </p:spPr>
        <p:txBody>
          <a:bodyPr wrap="none" anchor="ctr"/>
          <a:lstStyle/>
          <a:p>
            <a:endParaRPr lang="en-US"/>
          </a:p>
        </p:txBody>
      </p:sp>
      <p:sp>
        <p:nvSpPr>
          <p:cNvPr id="21184" name="Line 713"/>
          <p:cNvSpPr>
            <a:spLocks noChangeShapeType="1"/>
          </p:cNvSpPr>
          <p:nvPr/>
        </p:nvSpPr>
        <p:spPr bwMode="auto">
          <a:xfrm flipH="1" flipV="1">
            <a:off x="7761288" y="3016250"/>
            <a:ext cx="34925" cy="38100"/>
          </a:xfrm>
          <a:prstGeom prst="line">
            <a:avLst/>
          </a:prstGeom>
          <a:noFill/>
          <a:ln w="12700">
            <a:solidFill>
              <a:srgbClr val="FF00FF"/>
            </a:solidFill>
            <a:round/>
            <a:headEnd/>
            <a:tailEnd/>
          </a:ln>
        </p:spPr>
        <p:txBody>
          <a:bodyPr wrap="none" anchor="ctr"/>
          <a:lstStyle/>
          <a:p>
            <a:endParaRPr lang="en-US"/>
          </a:p>
        </p:txBody>
      </p:sp>
      <p:sp>
        <p:nvSpPr>
          <p:cNvPr id="21185" name="Line 714"/>
          <p:cNvSpPr>
            <a:spLocks noChangeShapeType="1"/>
          </p:cNvSpPr>
          <p:nvPr/>
        </p:nvSpPr>
        <p:spPr bwMode="auto">
          <a:xfrm flipH="1" flipV="1">
            <a:off x="7739063" y="3008313"/>
            <a:ext cx="34925" cy="20637"/>
          </a:xfrm>
          <a:prstGeom prst="line">
            <a:avLst/>
          </a:prstGeom>
          <a:noFill/>
          <a:ln w="12700">
            <a:solidFill>
              <a:srgbClr val="FF00FF"/>
            </a:solidFill>
            <a:round/>
            <a:headEnd/>
            <a:tailEnd/>
          </a:ln>
        </p:spPr>
        <p:txBody>
          <a:bodyPr wrap="none" anchor="ctr"/>
          <a:lstStyle/>
          <a:p>
            <a:endParaRPr lang="en-US"/>
          </a:p>
        </p:txBody>
      </p:sp>
      <p:sp>
        <p:nvSpPr>
          <p:cNvPr id="21186" name="Line 715"/>
          <p:cNvSpPr>
            <a:spLocks noChangeShapeType="1"/>
          </p:cNvSpPr>
          <p:nvPr/>
        </p:nvSpPr>
        <p:spPr bwMode="auto">
          <a:xfrm flipH="1">
            <a:off x="7716838" y="3021013"/>
            <a:ext cx="34925" cy="25400"/>
          </a:xfrm>
          <a:prstGeom prst="line">
            <a:avLst/>
          </a:prstGeom>
          <a:noFill/>
          <a:ln w="12700">
            <a:solidFill>
              <a:srgbClr val="FF00FF"/>
            </a:solidFill>
            <a:round/>
            <a:headEnd/>
            <a:tailEnd/>
          </a:ln>
        </p:spPr>
        <p:txBody>
          <a:bodyPr wrap="none" anchor="ctr"/>
          <a:lstStyle/>
          <a:p>
            <a:endParaRPr lang="en-US"/>
          </a:p>
        </p:txBody>
      </p:sp>
      <p:sp>
        <p:nvSpPr>
          <p:cNvPr id="21187" name="Line 716"/>
          <p:cNvSpPr>
            <a:spLocks noChangeShapeType="1"/>
          </p:cNvSpPr>
          <p:nvPr/>
        </p:nvSpPr>
        <p:spPr bwMode="auto">
          <a:xfrm flipH="1" flipV="1">
            <a:off x="7510463" y="2984500"/>
            <a:ext cx="219075" cy="74613"/>
          </a:xfrm>
          <a:prstGeom prst="line">
            <a:avLst/>
          </a:prstGeom>
          <a:noFill/>
          <a:ln w="12700">
            <a:solidFill>
              <a:srgbClr val="FF00FF"/>
            </a:solidFill>
            <a:round/>
            <a:headEnd/>
            <a:tailEnd/>
          </a:ln>
        </p:spPr>
        <p:txBody>
          <a:bodyPr wrap="none" anchor="ctr"/>
          <a:lstStyle/>
          <a:p>
            <a:endParaRPr lang="en-US"/>
          </a:p>
        </p:txBody>
      </p:sp>
      <p:sp>
        <p:nvSpPr>
          <p:cNvPr id="21188" name="Line 717"/>
          <p:cNvSpPr>
            <a:spLocks noChangeShapeType="1"/>
          </p:cNvSpPr>
          <p:nvPr/>
        </p:nvSpPr>
        <p:spPr bwMode="auto">
          <a:xfrm flipH="1">
            <a:off x="7454900" y="2997200"/>
            <a:ext cx="68263" cy="47625"/>
          </a:xfrm>
          <a:prstGeom prst="line">
            <a:avLst/>
          </a:prstGeom>
          <a:noFill/>
          <a:ln w="12700">
            <a:solidFill>
              <a:srgbClr val="FF00FF"/>
            </a:solidFill>
            <a:round/>
            <a:headEnd/>
            <a:tailEnd/>
          </a:ln>
        </p:spPr>
        <p:txBody>
          <a:bodyPr wrap="none" anchor="ctr"/>
          <a:lstStyle/>
          <a:p>
            <a:endParaRPr lang="en-US"/>
          </a:p>
        </p:txBody>
      </p:sp>
      <p:sp>
        <p:nvSpPr>
          <p:cNvPr id="21189" name="Line 718"/>
          <p:cNvSpPr>
            <a:spLocks noChangeShapeType="1"/>
          </p:cNvSpPr>
          <p:nvPr/>
        </p:nvSpPr>
        <p:spPr bwMode="auto">
          <a:xfrm flipH="1" flipV="1">
            <a:off x="7399338" y="3028950"/>
            <a:ext cx="68262" cy="28575"/>
          </a:xfrm>
          <a:prstGeom prst="line">
            <a:avLst/>
          </a:prstGeom>
          <a:noFill/>
          <a:ln w="12700">
            <a:solidFill>
              <a:srgbClr val="FF00FF"/>
            </a:solidFill>
            <a:round/>
            <a:headEnd/>
            <a:tailEnd/>
          </a:ln>
        </p:spPr>
        <p:txBody>
          <a:bodyPr wrap="none" anchor="ctr"/>
          <a:lstStyle/>
          <a:p>
            <a:endParaRPr lang="en-US"/>
          </a:p>
        </p:txBody>
      </p:sp>
      <p:sp>
        <p:nvSpPr>
          <p:cNvPr id="21190" name="Line 719"/>
          <p:cNvSpPr>
            <a:spLocks noChangeShapeType="1"/>
          </p:cNvSpPr>
          <p:nvPr/>
        </p:nvSpPr>
        <p:spPr bwMode="auto">
          <a:xfrm flipH="1">
            <a:off x="7348538" y="3035300"/>
            <a:ext cx="63500" cy="1588"/>
          </a:xfrm>
          <a:prstGeom prst="line">
            <a:avLst/>
          </a:prstGeom>
          <a:noFill/>
          <a:ln w="12700">
            <a:solidFill>
              <a:srgbClr val="FF00FF"/>
            </a:solidFill>
            <a:round/>
            <a:headEnd/>
            <a:tailEnd/>
          </a:ln>
        </p:spPr>
        <p:txBody>
          <a:bodyPr wrap="none" anchor="ctr"/>
          <a:lstStyle/>
          <a:p>
            <a:endParaRPr lang="en-US"/>
          </a:p>
        </p:txBody>
      </p:sp>
      <p:sp>
        <p:nvSpPr>
          <p:cNvPr id="21191" name="Line 720"/>
          <p:cNvSpPr>
            <a:spLocks noChangeShapeType="1"/>
          </p:cNvSpPr>
          <p:nvPr/>
        </p:nvSpPr>
        <p:spPr bwMode="auto">
          <a:xfrm flipH="1" flipV="1">
            <a:off x="7294563" y="3021013"/>
            <a:ext cx="66675" cy="22225"/>
          </a:xfrm>
          <a:prstGeom prst="line">
            <a:avLst/>
          </a:prstGeom>
          <a:noFill/>
          <a:ln w="12700">
            <a:solidFill>
              <a:srgbClr val="FF00FF"/>
            </a:solidFill>
            <a:round/>
            <a:headEnd/>
            <a:tailEnd/>
          </a:ln>
        </p:spPr>
        <p:txBody>
          <a:bodyPr wrap="none" anchor="ctr"/>
          <a:lstStyle/>
          <a:p>
            <a:endParaRPr lang="en-US"/>
          </a:p>
        </p:txBody>
      </p:sp>
      <p:sp>
        <p:nvSpPr>
          <p:cNvPr id="21192" name="Line 721"/>
          <p:cNvSpPr>
            <a:spLocks noChangeShapeType="1"/>
          </p:cNvSpPr>
          <p:nvPr/>
        </p:nvSpPr>
        <p:spPr bwMode="auto">
          <a:xfrm flipH="1">
            <a:off x="9537700" y="2813050"/>
            <a:ext cx="36513" cy="44450"/>
          </a:xfrm>
          <a:prstGeom prst="line">
            <a:avLst/>
          </a:prstGeom>
          <a:noFill/>
          <a:ln w="12700">
            <a:solidFill>
              <a:srgbClr val="00FFFF"/>
            </a:solidFill>
            <a:round/>
            <a:headEnd/>
            <a:tailEnd/>
          </a:ln>
        </p:spPr>
        <p:txBody>
          <a:bodyPr wrap="none" anchor="ctr"/>
          <a:lstStyle/>
          <a:p>
            <a:endParaRPr lang="en-US"/>
          </a:p>
        </p:txBody>
      </p:sp>
      <p:sp>
        <p:nvSpPr>
          <p:cNvPr id="21193" name="Line 722"/>
          <p:cNvSpPr>
            <a:spLocks noChangeShapeType="1"/>
          </p:cNvSpPr>
          <p:nvPr/>
        </p:nvSpPr>
        <p:spPr bwMode="auto">
          <a:xfrm flipH="1" flipV="1">
            <a:off x="9515475" y="2811463"/>
            <a:ext cx="36513" cy="58737"/>
          </a:xfrm>
          <a:prstGeom prst="line">
            <a:avLst/>
          </a:prstGeom>
          <a:noFill/>
          <a:ln w="12700">
            <a:solidFill>
              <a:srgbClr val="00FFFF"/>
            </a:solidFill>
            <a:round/>
            <a:headEnd/>
            <a:tailEnd/>
          </a:ln>
        </p:spPr>
        <p:txBody>
          <a:bodyPr wrap="none" anchor="ctr"/>
          <a:lstStyle/>
          <a:p>
            <a:endParaRPr lang="en-US"/>
          </a:p>
        </p:txBody>
      </p:sp>
      <p:sp>
        <p:nvSpPr>
          <p:cNvPr id="21194" name="Line 723"/>
          <p:cNvSpPr>
            <a:spLocks noChangeShapeType="1"/>
          </p:cNvSpPr>
          <p:nvPr/>
        </p:nvSpPr>
        <p:spPr bwMode="auto">
          <a:xfrm flipH="1">
            <a:off x="9494838" y="2824163"/>
            <a:ext cx="33337" cy="9525"/>
          </a:xfrm>
          <a:prstGeom prst="line">
            <a:avLst/>
          </a:prstGeom>
          <a:noFill/>
          <a:ln w="12700">
            <a:solidFill>
              <a:srgbClr val="00FFFF"/>
            </a:solidFill>
            <a:round/>
            <a:headEnd/>
            <a:tailEnd/>
          </a:ln>
        </p:spPr>
        <p:txBody>
          <a:bodyPr wrap="none" anchor="ctr"/>
          <a:lstStyle/>
          <a:p>
            <a:endParaRPr lang="en-US"/>
          </a:p>
        </p:txBody>
      </p:sp>
      <p:sp>
        <p:nvSpPr>
          <p:cNvPr id="21195" name="Line 724"/>
          <p:cNvSpPr>
            <a:spLocks noChangeShapeType="1"/>
          </p:cNvSpPr>
          <p:nvPr/>
        </p:nvSpPr>
        <p:spPr bwMode="auto">
          <a:xfrm flipH="1">
            <a:off x="9471025" y="2844800"/>
            <a:ext cx="34925" cy="4763"/>
          </a:xfrm>
          <a:prstGeom prst="line">
            <a:avLst/>
          </a:prstGeom>
          <a:noFill/>
          <a:ln w="12700">
            <a:solidFill>
              <a:srgbClr val="00FFFF"/>
            </a:solidFill>
            <a:round/>
            <a:headEnd/>
            <a:tailEnd/>
          </a:ln>
        </p:spPr>
        <p:txBody>
          <a:bodyPr wrap="none" anchor="ctr"/>
          <a:lstStyle/>
          <a:p>
            <a:endParaRPr lang="en-US"/>
          </a:p>
        </p:txBody>
      </p:sp>
      <p:sp>
        <p:nvSpPr>
          <p:cNvPr id="21196" name="Line 725"/>
          <p:cNvSpPr>
            <a:spLocks noChangeShapeType="1"/>
          </p:cNvSpPr>
          <p:nvPr/>
        </p:nvSpPr>
        <p:spPr bwMode="auto">
          <a:xfrm flipH="1" flipV="1">
            <a:off x="9451975" y="2833688"/>
            <a:ext cx="31750" cy="28575"/>
          </a:xfrm>
          <a:prstGeom prst="line">
            <a:avLst/>
          </a:prstGeom>
          <a:noFill/>
          <a:ln w="12700">
            <a:solidFill>
              <a:srgbClr val="00FFFF"/>
            </a:solidFill>
            <a:round/>
            <a:headEnd/>
            <a:tailEnd/>
          </a:ln>
        </p:spPr>
        <p:txBody>
          <a:bodyPr wrap="none" anchor="ctr"/>
          <a:lstStyle/>
          <a:p>
            <a:endParaRPr lang="en-US"/>
          </a:p>
        </p:txBody>
      </p:sp>
      <p:sp>
        <p:nvSpPr>
          <p:cNvPr id="21197" name="Line 726"/>
          <p:cNvSpPr>
            <a:spLocks noChangeShapeType="1"/>
          </p:cNvSpPr>
          <p:nvPr/>
        </p:nvSpPr>
        <p:spPr bwMode="auto">
          <a:xfrm flipH="1" flipV="1">
            <a:off x="9429750" y="2803525"/>
            <a:ext cx="33338" cy="41275"/>
          </a:xfrm>
          <a:prstGeom prst="line">
            <a:avLst/>
          </a:prstGeom>
          <a:noFill/>
          <a:ln w="12700">
            <a:solidFill>
              <a:srgbClr val="00FFFF"/>
            </a:solidFill>
            <a:round/>
            <a:headEnd/>
            <a:tailEnd/>
          </a:ln>
        </p:spPr>
        <p:txBody>
          <a:bodyPr wrap="none" anchor="ctr"/>
          <a:lstStyle/>
          <a:p>
            <a:endParaRPr lang="en-US"/>
          </a:p>
        </p:txBody>
      </p:sp>
      <p:sp>
        <p:nvSpPr>
          <p:cNvPr id="21198" name="Line 727"/>
          <p:cNvSpPr>
            <a:spLocks noChangeShapeType="1"/>
          </p:cNvSpPr>
          <p:nvPr/>
        </p:nvSpPr>
        <p:spPr bwMode="auto">
          <a:xfrm flipH="1">
            <a:off x="9409113" y="2816225"/>
            <a:ext cx="33337" cy="23813"/>
          </a:xfrm>
          <a:prstGeom prst="line">
            <a:avLst/>
          </a:prstGeom>
          <a:noFill/>
          <a:ln w="12700">
            <a:solidFill>
              <a:srgbClr val="00FFFF"/>
            </a:solidFill>
            <a:round/>
            <a:headEnd/>
            <a:tailEnd/>
          </a:ln>
        </p:spPr>
        <p:txBody>
          <a:bodyPr wrap="none" anchor="ctr"/>
          <a:lstStyle/>
          <a:p>
            <a:endParaRPr lang="en-US"/>
          </a:p>
        </p:txBody>
      </p:sp>
      <p:sp>
        <p:nvSpPr>
          <p:cNvPr id="21199" name="Line 728"/>
          <p:cNvSpPr>
            <a:spLocks noChangeShapeType="1"/>
          </p:cNvSpPr>
          <p:nvPr/>
        </p:nvSpPr>
        <p:spPr bwMode="auto">
          <a:xfrm flipH="1" flipV="1">
            <a:off x="9386888" y="2814638"/>
            <a:ext cx="33337" cy="38100"/>
          </a:xfrm>
          <a:prstGeom prst="line">
            <a:avLst/>
          </a:prstGeom>
          <a:noFill/>
          <a:ln w="12700">
            <a:solidFill>
              <a:srgbClr val="00FFFF"/>
            </a:solidFill>
            <a:round/>
            <a:headEnd/>
            <a:tailEnd/>
          </a:ln>
        </p:spPr>
        <p:txBody>
          <a:bodyPr wrap="none" anchor="ctr"/>
          <a:lstStyle/>
          <a:p>
            <a:endParaRPr lang="en-US"/>
          </a:p>
        </p:txBody>
      </p:sp>
      <p:sp>
        <p:nvSpPr>
          <p:cNvPr id="21200" name="Line 729"/>
          <p:cNvSpPr>
            <a:spLocks noChangeShapeType="1"/>
          </p:cNvSpPr>
          <p:nvPr/>
        </p:nvSpPr>
        <p:spPr bwMode="auto">
          <a:xfrm flipH="1" flipV="1">
            <a:off x="9363075" y="2792413"/>
            <a:ext cx="36513" cy="34925"/>
          </a:xfrm>
          <a:prstGeom prst="line">
            <a:avLst/>
          </a:prstGeom>
          <a:noFill/>
          <a:ln w="12700">
            <a:solidFill>
              <a:srgbClr val="00FFFF"/>
            </a:solidFill>
            <a:round/>
            <a:headEnd/>
            <a:tailEnd/>
          </a:ln>
        </p:spPr>
        <p:txBody>
          <a:bodyPr wrap="none" anchor="ctr"/>
          <a:lstStyle/>
          <a:p>
            <a:endParaRPr lang="en-US"/>
          </a:p>
        </p:txBody>
      </p:sp>
      <p:sp>
        <p:nvSpPr>
          <p:cNvPr id="21201" name="Line 730"/>
          <p:cNvSpPr>
            <a:spLocks noChangeShapeType="1"/>
          </p:cNvSpPr>
          <p:nvPr/>
        </p:nvSpPr>
        <p:spPr bwMode="auto">
          <a:xfrm flipH="1">
            <a:off x="9342438" y="2805113"/>
            <a:ext cx="33337" cy="88900"/>
          </a:xfrm>
          <a:prstGeom prst="line">
            <a:avLst/>
          </a:prstGeom>
          <a:noFill/>
          <a:ln w="12700">
            <a:solidFill>
              <a:srgbClr val="00FFFF"/>
            </a:solidFill>
            <a:round/>
            <a:headEnd/>
            <a:tailEnd/>
          </a:ln>
        </p:spPr>
        <p:txBody>
          <a:bodyPr wrap="none" anchor="ctr"/>
          <a:lstStyle/>
          <a:p>
            <a:endParaRPr lang="en-US"/>
          </a:p>
        </p:txBody>
      </p:sp>
      <p:sp>
        <p:nvSpPr>
          <p:cNvPr id="21202" name="Line 731"/>
          <p:cNvSpPr>
            <a:spLocks noChangeShapeType="1"/>
          </p:cNvSpPr>
          <p:nvPr/>
        </p:nvSpPr>
        <p:spPr bwMode="auto">
          <a:xfrm flipH="1" flipV="1">
            <a:off x="9320213" y="2816225"/>
            <a:ext cx="34925" cy="90488"/>
          </a:xfrm>
          <a:prstGeom prst="line">
            <a:avLst/>
          </a:prstGeom>
          <a:noFill/>
          <a:ln w="12700">
            <a:solidFill>
              <a:srgbClr val="00FFFF"/>
            </a:solidFill>
            <a:round/>
            <a:headEnd/>
            <a:tailEnd/>
          </a:ln>
        </p:spPr>
        <p:txBody>
          <a:bodyPr wrap="none" anchor="ctr"/>
          <a:lstStyle/>
          <a:p>
            <a:endParaRPr lang="en-US"/>
          </a:p>
        </p:txBody>
      </p:sp>
      <p:sp>
        <p:nvSpPr>
          <p:cNvPr id="21203" name="Line 732"/>
          <p:cNvSpPr>
            <a:spLocks noChangeShapeType="1"/>
          </p:cNvSpPr>
          <p:nvPr/>
        </p:nvSpPr>
        <p:spPr bwMode="auto">
          <a:xfrm flipH="1" flipV="1">
            <a:off x="9299575" y="2811463"/>
            <a:ext cx="33338" cy="17462"/>
          </a:xfrm>
          <a:prstGeom prst="line">
            <a:avLst/>
          </a:prstGeom>
          <a:noFill/>
          <a:ln w="12700">
            <a:solidFill>
              <a:srgbClr val="00FFFF"/>
            </a:solidFill>
            <a:round/>
            <a:headEnd/>
            <a:tailEnd/>
          </a:ln>
        </p:spPr>
        <p:txBody>
          <a:bodyPr wrap="none" anchor="ctr"/>
          <a:lstStyle/>
          <a:p>
            <a:endParaRPr lang="en-US"/>
          </a:p>
        </p:txBody>
      </p:sp>
      <p:sp>
        <p:nvSpPr>
          <p:cNvPr id="21204" name="Line 733"/>
          <p:cNvSpPr>
            <a:spLocks noChangeShapeType="1"/>
          </p:cNvSpPr>
          <p:nvPr/>
        </p:nvSpPr>
        <p:spPr bwMode="auto">
          <a:xfrm flipH="1">
            <a:off x="9277350" y="2824163"/>
            <a:ext cx="34925" cy="0"/>
          </a:xfrm>
          <a:prstGeom prst="line">
            <a:avLst/>
          </a:prstGeom>
          <a:noFill/>
          <a:ln w="12700">
            <a:solidFill>
              <a:srgbClr val="00FFFF"/>
            </a:solidFill>
            <a:round/>
            <a:headEnd/>
            <a:tailEnd/>
          </a:ln>
        </p:spPr>
        <p:txBody>
          <a:bodyPr wrap="none" anchor="ctr"/>
          <a:lstStyle/>
          <a:p>
            <a:endParaRPr lang="en-US"/>
          </a:p>
        </p:txBody>
      </p:sp>
      <p:sp>
        <p:nvSpPr>
          <p:cNvPr id="21205" name="Line 734"/>
          <p:cNvSpPr>
            <a:spLocks noChangeShapeType="1"/>
          </p:cNvSpPr>
          <p:nvPr/>
        </p:nvSpPr>
        <p:spPr bwMode="auto">
          <a:xfrm flipH="1">
            <a:off x="9255125" y="2836863"/>
            <a:ext cx="34925" cy="3175"/>
          </a:xfrm>
          <a:prstGeom prst="line">
            <a:avLst/>
          </a:prstGeom>
          <a:noFill/>
          <a:ln w="12700">
            <a:solidFill>
              <a:srgbClr val="00FFFF"/>
            </a:solidFill>
            <a:round/>
            <a:headEnd/>
            <a:tailEnd/>
          </a:ln>
        </p:spPr>
        <p:txBody>
          <a:bodyPr wrap="none" anchor="ctr"/>
          <a:lstStyle/>
          <a:p>
            <a:endParaRPr lang="en-US"/>
          </a:p>
        </p:txBody>
      </p:sp>
      <p:sp>
        <p:nvSpPr>
          <p:cNvPr id="21206" name="Line 735"/>
          <p:cNvSpPr>
            <a:spLocks noChangeShapeType="1"/>
          </p:cNvSpPr>
          <p:nvPr/>
        </p:nvSpPr>
        <p:spPr bwMode="auto">
          <a:xfrm flipH="1">
            <a:off x="9237663" y="2846388"/>
            <a:ext cx="30162" cy="11112"/>
          </a:xfrm>
          <a:prstGeom prst="line">
            <a:avLst/>
          </a:prstGeom>
          <a:noFill/>
          <a:ln w="12700">
            <a:solidFill>
              <a:srgbClr val="00FFFF"/>
            </a:solidFill>
            <a:round/>
            <a:headEnd/>
            <a:tailEnd/>
          </a:ln>
        </p:spPr>
        <p:txBody>
          <a:bodyPr wrap="none" anchor="ctr"/>
          <a:lstStyle/>
          <a:p>
            <a:endParaRPr lang="en-US"/>
          </a:p>
        </p:txBody>
      </p:sp>
      <p:sp>
        <p:nvSpPr>
          <p:cNvPr id="21207" name="Line 736"/>
          <p:cNvSpPr>
            <a:spLocks noChangeShapeType="1"/>
          </p:cNvSpPr>
          <p:nvPr/>
        </p:nvSpPr>
        <p:spPr bwMode="auto">
          <a:xfrm flipH="1">
            <a:off x="9213850" y="2857500"/>
            <a:ext cx="34925" cy="0"/>
          </a:xfrm>
          <a:prstGeom prst="line">
            <a:avLst/>
          </a:prstGeom>
          <a:noFill/>
          <a:ln w="12700">
            <a:solidFill>
              <a:srgbClr val="00FFFF"/>
            </a:solidFill>
            <a:round/>
            <a:headEnd/>
            <a:tailEnd/>
          </a:ln>
        </p:spPr>
        <p:txBody>
          <a:bodyPr wrap="none" anchor="ctr"/>
          <a:lstStyle/>
          <a:p>
            <a:endParaRPr lang="en-US"/>
          </a:p>
        </p:txBody>
      </p:sp>
      <p:sp>
        <p:nvSpPr>
          <p:cNvPr id="21208" name="Line 737"/>
          <p:cNvSpPr>
            <a:spLocks noChangeShapeType="1"/>
          </p:cNvSpPr>
          <p:nvPr/>
        </p:nvSpPr>
        <p:spPr bwMode="auto">
          <a:xfrm flipH="1" flipV="1">
            <a:off x="9191625" y="2849563"/>
            <a:ext cx="34925" cy="14287"/>
          </a:xfrm>
          <a:prstGeom prst="line">
            <a:avLst/>
          </a:prstGeom>
          <a:noFill/>
          <a:ln w="12700">
            <a:solidFill>
              <a:srgbClr val="00FFFF"/>
            </a:solidFill>
            <a:round/>
            <a:headEnd/>
            <a:tailEnd/>
          </a:ln>
        </p:spPr>
        <p:txBody>
          <a:bodyPr wrap="none" anchor="ctr"/>
          <a:lstStyle/>
          <a:p>
            <a:endParaRPr lang="en-US"/>
          </a:p>
        </p:txBody>
      </p:sp>
      <p:sp>
        <p:nvSpPr>
          <p:cNvPr id="21209" name="Line 738"/>
          <p:cNvSpPr>
            <a:spLocks noChangeShapeType="1"/>
          </p:cNvSpPr>
          <p:nvPr/>
        </p:nvSpPr>
        <p:spPr bwMode="auto">
          <a:xfrm flipH="1">
            <a:off x="9169400" y="2862263"/>
            <a:ext cx="34925" cy="0"/>
          </a:xfrm>
          <a:prstGeom prst="line">
            <a:avLst/>
          </a:prstGeom>
          <a:noFill/>
          <a:ln w="12700">
            <a:solidFill>
              <a:srgbClr val="00FFFF"/>
            </a:solidFill>
            <a:round/>
            <a:headEnd/>
            <a:tailEnd/>
          </a:ln>
        </p:spPr>
        <p:txBody>
          <a:bodyPr wrap="none" anchor="ctr"/>
          <a:lstStyle/>
          <a:p>
            <a:endParaRPr lang="en-US"/>
          </a:p>
        </p:txBody>
      </p:sp>
      <p:sp>
        <p:nvSpPr>
          <p:cNvPr id="21210" name="Line 739"/>
          <p:cNvSpPr>
            <a:spLocks noChangeShapeType="1"/>
          </p:cNvSpPr>
          <p:nvPr/>
        </p:nvSpPr>
        <p:spPr bwMode="auto">
          <a:xfrm flipH="1">
            <a:off x="9148763" y="2874963"/>
            <a:ext cx="33337" cy="0"/>
          </a:xfrm>
          <a:prstGeom prst="line">
            <a:avLst/>
          </a:prstGeom>
          <a:noFill/>
          <a:ln w="12700">
            <a:solidFill>
              <a:srgbClr val="00FFFF"/>
            </a:solidFill>
            <a:round/>
            <a:headEnd/>
            <a:tailEnd/>
          </a:ln>
        </p:spPr>
        <p:txBody>
          <a:bodyPr wrap="none" anchor="ctr"/>
          <a:lstStyle/>
          <a:p>
            <a:endParaRPr lang="en-US"/>
          </a:p>
        </p:txBody>
      </p:sp>
      <p:sp>
        <p:nvSpPr>
          <p:cNvPr id="21211" name="Line 740"/>
          <p:cNvSpPr>
            <a:spLocks noChangeShapeType="1"/>
          </p:cNvSpPr>
          <p:nvPr/>
        </p:nvSpPr>
        <p:spPr bwMode="auto">
          <a:xfrm flipH="1" flipV="1">
            <a:off x="9126538" y="2846388"/>
            <a:ext cx="34925" cy="41275"/>
          </a:xfrm>
          <a:prstGeom prst="line">
            <a:avLst/>
          </a:prstGeom>
          <a:noFill/>
          <a:ln w="12700">
            <a:solidFill>
              <a:srgbClr val="00FFFF"/>
            </a:solidFill>
            <a:round/>
            <a:headEnd/>
            <a:tailEnd/>
          </a:ln>
        </p:spPr>
        <p:txBody>
          <a:bodyPr wrap="none" anchor="ctr"/>
          <a:lstStyle/>
          <a:p>
            <a:endParaRPr lang="en-US"/>
          </a:p>
        </p:txBody>
      </p:sp>
      <p:sp>
        <p:nvSpPr>
          <p:cNvPr id="21212" name="Line 741"/>
          <p:cNvSpPr>
            <a:spLocks noChangeShapeType="1"/>
          </p:cNvSpPr>
          <p:nvPr/>
        </p:nvSpPr>
        <p:spPr bwMode="auto">
          <a:xfrm flipH="1">
            <a:off x="9104313" y="2859088"/>
            <a:ext cx="34925" cy="6350"/>
          </a:xfrm>
          <a:prstGeom prst="line">
            <a:avLst/>
          </a:prstGeom>
          <a:noFill/>
          <a:ln w="12700">
            <a:solidFill>
              <a:srgbClr val="00FFFF"/>
            </a:solidFill>
            <a:round/>
            <a:headEnd/>
            <a:tailEnd/>
          </a:ln>
        </p:spPr>
        <p:txBody>
          <a:bodyPr wrap="none" anchor="ctr"/>
          <a:lstStyle/>
          <a:p>
            <a:endParaRPr lang="en-US"/>
          </a:p>
        </p:txBody>
      </p:sp>
      <p:sp>
        <p:nvSpPr>
          <p:cNvPr id="21213" name="Line 742"/>
          <p:cNvSpPr>
            <a:spLocks noChangeShapeType="1"/>
          </p:cNvSpPr>
          <p:nvPr/>
        </p:nvSpPr>
        <p:spPr bwMode="auto">
          <a:xfrm flipH="1">
            <a:off x="9080500" y="2871788"/>
            <a:ext cx="36513" cy="4762"/>
          </a:xfrm>
          <a:prstGeom prst="line">
            <a:avLst/>
          </a:prstGeom>
          <a:noFill/>
          <a:ln w="12700">
            <a:solidFill>
              <a:srgbClr val="00FFFF"/>
            </a:solidFill>
            <a:round/>
            <a:headEnd/>
            <a:tailEnd/>
          </a:ln>
        </p:spPr>
        <p:txBody>
          <a:bodyPr wrap="none" anchor="ctr"/>
          <a:lstStyle/>
          <a:p>
            <a:endParaRPr lang="en-US"/>
          </a:p>
        </p:txBody>
      </p:sp>
      <p:sp>
        <p:nvSpPr>
          <p:cNvPr id="21214" name="Line 743"/>
          <p:cNvSpPr>
            <a:spLocks noChangeShapeType="1"/>
          </p:cNvSpPr>
          <p:nvPr/>
        </p:nvSpPr>
        <p:spPr bwMode="auto">
          <a:xfrm flipH="1">
            <a:off x="9061450" y="2876550"/>
            <a:ext cx="33338" cy="4763"/>
          </a:xfrm>
          <a:prstGeom prst="line">
            <a:avLst/>
          </a:prstGeom>
          <a:noFill/>
          <a:ln w="12700">
            <a:solidFill>
              <a:srgbClr val="00FFFF"/>
            </a:solidFill>
            <a:round/>
            <a:headEnd/>
            <a:tailEnd/>
          </a:ln>
        </p:spPr>
        <p:txBody>
          <a:bodyPr wrap="none" anchor="ctr"/>
          <a:lstStyle/>
          <a:p>
            <a:endParaRPr lang="en-US"/>
          </a:p>
        </p:txBody>
      </p:sp>
      <p:sp>
        <p:nvSpPr>
          <p:cNvPr id="21215" name="Line 744"/>
          <p:cNvSpPr>
            <a:spLocks noChangeShapeType="1"/>
          </p:cNvSpPr>
          <p:nvPr/>
        </p:nvSpPr>
        <p:spPr bwMode="auto">
          <a:xfrm flipH="1">
            <a:off x="9039225" y="2881313"/>
            <a:ext cx="34925" cy="7937"/>
          </a:xfrm>
          <a:prstGeom prst="line">
            <a:avLst/>
          </a:prstGeom>
          <a:noFill/>
          <a:ln w="12700">
            <a:solidFill>
              <a:srgbClr val="00FFFF"/>
            </a:solidFill>
            <a:round/>
            <a:headEnd/>
            <a:tailEnd/>
          </a:ln>
        </p:spPr>
        <p:txBody>
          <a:bodyPr wrap="none" anchor="ctr"/>
          <a:lstStyle/>
          <a:p>
            <a:endParaRPr lang="en-US"/>
          </a:p>
        </p:txBody>
      </p:sp>
      <p:sp>
        <p:nvSpPr>
          <p:cNvPr id="21216" name="Line 745"/>
          <p:cNvSpPr>
            <a:spLocks noChangeShapeType="1"/>
          </p:cNvSpPr>
          <p:nvPr/>
        </p:nvSpPr>
        <p:spPr bwMode="auto">
          <a:xfrm flipH="1">
            <a:off x="9017000" y="2889250"/>
            <a:ext cx="34925" cy="4763"/>
          </a:xfrm>
          <a:prstGeom prst="line">
            <a:avLst/>
          </a:prstGeom>
          <a:noFill/>
          <a:ln w="12700">
            <a:solidFill>
              <a:srgbClr val="00FFFF"/>
            </a:solidFill>
            <a:round/>
            <a:headEnd/>
            <a:tailEnd/>
          </a:ln>
        </p:spPr>
        <p:txBody>
          <a:bodyPr wrap="none" anchor="ctr"/>
          <a:lstStyle/>
          <a:p>
            <a:endParaRPr lang="en-US"/>
          </a:p>
        </p:txBody>
      </p:sp>
      <p:sp>
        <p:nvSpPr>
          <p:cNvPr id="21217" name="Line 746"/>
          <p:cNvSpPr>
            <a:spLocks noChangeShapeType="1"/>
          </p:cNvSpPr>
          <p:nvPr/>
        </p:nvSpPr>
        <p:spPr bwMode="auto">
          <a:xfrm flipH="1" flipV="1">
            <a:off x="8994775" y="2882900"/>
            <a:ext cx="34925" cy="17463"/>
          </a:xfrm>
          <a:prstGeom prst="line">
            <a:avLst/>
          </a:prstGeom>
          <a:noFill/>
          <a:ln w="12700">
            <a:solidFill>
              <a:srgbClr val="00FFFF"/>
            </a:solidFill>
            <a:round/>
            <a:headEnd/>
            <a:tailEnd/>
          </a:ln>
        </p:spPr>
        <p:txBody>
          <a:bodyPr wrap="none" anchor="ctr"/>
          <a:lstStyle/>
          <a:p>
            <a:endParaRPr lang="en-US"/>
          </a:p>
        </p:txBody>
      </p:sp>
      <p:sp>
        <p:nvSpPr>
          <p:cNvPr id="21218" name="Line 747"/>
          <p:cNvSpPr>
            <a:spLocks noChangeShapeType="1"/>
          </p:cNvSpPr>
          <p:nvPr/>
        </p:nvSpPr>
        <p:spPr bwMode="auto">
          <a:xfrm flipH="1">
            <a:off x="8974138" y="2889250"/>
            <a:ext cx="34925" cy="4763"/>
          </a:xfrm>
          <a:prstGeom prst="line">
            <a:avLst/>
          </a:prstGeom>
          <a:noFill/>
          <a:ln w="12700">
            <a:solidFill>
              <a:srgbClr val="00FFFF"/>
            </a:solidFill>
            <a:round/>
            <a:headEnd/>
            <a:tailEnd/>
          </a:ln>
        </p:spPr>
        <p:txBody>
          <a:bodyPr wrap="none" anchor="ctr"/>
          <a:lstStyle/>
          <a:p>
            <a:endParaRPr lang="en-US"/>
          </a:p>
        </p:txBody>
      </p:sp>
      <p:sp>
        <p:nvSpPr>
          <p:cNvPr id="21219" name="Line 748"/>
          <p:cNvSpPr>
            <a:spLocks noChangeShapeType="1"/>
          </p:cNvSpPr>
          <p:nvPr/>
        </p:nvSpPr>
        <p:spPr bwMode="auto">
          <a:xfrm flipH="1">
            <a:off x="8951913" y="2900363"/>
            <a:ext cx="34925" cy="11112"/>
          </a:xfrm>
          <a:prstGeom prst="line">
            <a:avLst/>
          </a:prstGeom>
          <a:noFill/>
          <a:ln w="12700">
            <a:solidFill>
              <a:srgbClr val="00FFFF"/>
            </a:solidFill>
            <a:round/>
            <a:headEnd/>
            <a:tailEnd/>
          </a:ln>
        </p:spPr>
        <p:txBody>
          <a:bodyPr wrap="none" anchor="ctr"/>
          <a:lstStyle/>
          <a:p>
            <a:endParaRPr lang="en-US"/>
          </a:p>
        </p:txBody>
      </p:sp>
      <p:sp>
        <p:nvSpPr>
          <p:cNvPr id="21220" name="Line 749"/>
          <p:cNvSpPr>
            <a:spLocks noChangeShapeType="1"/>
          </p:cNvSpPr>
          <p:nvPr/>
        </p:nvSpPr>
        <p:spPr bwMode="auto">
          <a:xfrm flipH="1">
            <a:off x="8929688" y="2917825"/>
            <a:ext cx="36512" cy="11113"/>
          </a:xfrm>
          <a:prstGeom prst="line">
            <a:avLst/>
          </a:prstGeom>
          <a:noFill/>
          <a:ln w="12700">
            <a:solidFill>
              <a:srgbClr val="00FFFF"/>
            </a:solidFill>
            <a:round/>
            <a:headEnd/>
            <a:tailEnd/>
          </a:ln>
        </p:spPr>
        <p:txBody>
          <a:bodyPr wrap="none" anchor="ctr"/>
          <a:lstStyle/>
          <a:p>
            <a:endParaRPr lang="en-US"/>
          </a:p>
        </p:txBody>
      </p:sp>
      <p:sp>
        <p:nvSpPr>
          <p:cNvPr id="21221" name="Line 750"/>
          <p:cNvSpPr>
            <a:spLocks noChangeShapeType="1"/>
          </p:cNvSpPr>
          <p:nvPr/>
        </p:nvSpPr>
        <p:spPr bwMode="auto">
          <a:xfrm flipH="1" flipV="1">
            <a:off x="8909050" y="2903538"/>
            <a:ext cx="33338" cy="31750"/>
          </a:xfrm>
          <a:prstGeom prst="line">
            <a:avLst/>
          </a:prstGeom>
          <a:noFill/>
          <a:ln w="12700">
            <a:solidFill>
              <a:srgbClr val="00FFFF"/>
            </a:solidFill>
            <a:round/>
            <a:headEnd/>
            <a:tailEnd/>
          </a:ln>
        </p:spPr>
        <p:txBody>
          <a:bodyPr wrap="none" anchor="ctr"/>
          <a:lstStyle/>
          <a:p>
            <a:endParaRPr lang="en-US"/>
          </a:p>
        </p:txBody>
      </p:sp>
      <p:sp>
        <p:nvSpPr>
          <p:cNvPr id="21222" name="Line 751"/>
          <p:cNvSpPr>
            <a:spLocks noChangeShapeType="1"/>
          </p:cNvSpPr>
          <p:nvPr/>
        </p:nvSpPr>
        <p:spPr bwMode="auto">
          <a:xfrm flipH="1" flipV="1">
            <a:off x="8886825" y="2897188"/>
            <a:ext cx="33338" cy="19050"/>
          </a:xfrm>
          <a:prstGeom prst="line">
            <a:avLst/>
          </a:prstGeom>
          <a:noFill/>
          <a:ln w="12700">
            <a:solidFill>
              <a:srgbClr val="00FFFF"/>
            </a:solidFill>
            <a:round/>
            <a:headEnd/>
            <a:tailEnd/>
          </a:ln>
        </p:spPr>
        <p:txBody>
          <a:bodyPr wrap="none" anchor="ctr"/>
          <a:lstStyle/>
          <a:p>
            <a:endParaRPr lang="en-US"/>
          </a:p>
        </p:txBody>
      </p:sp>
      <p:sp>
        <p:nvSpPr>
          <p:cNvPr id="21223" name="Line 752"/>
          <p:cNvSpPr>
            <a:spLocks noChangeShapeType="1"/>
          </p:cNvSpPr>
          <p:nvPr/>
        </p:nvSpPr>
        <p:spPr bwMode="auto">
          <a:xfrm flipH="1">
            <a:off x="8866188" y="2903538"/>
            <a:ext cx="33337" cy="0"/>
          </a:xfrm>
          <a:prstGeom prst="line">
            <a:avLst/>
          </a:prstGeom>
          <a:noFill/>
          <a:ln w="12700">
            <a:solidFill>
              <a:srgbClr val="00FFFF"/>
            </a:solidFill>
            <a:round/>
            <a:headEnd/>
            <a:tailEnd/>
          </a:ln>
        </p:spPr>
        <p:txBody>
          <a:bodyPr wrap="none" anchor="ctr"/>
          <a:lstStyle/>
          <a:p>
            <a:endParaRPr lang="en-US"/>
          </a:p>
        </p:txBody>
      </p:sp>
      <p:sp>
        <p:nvSpPr>
          <p:cNvPr id="21224" name="Line 753"/>
          <p:cNvSpPr>
            <a:spLocks noChangeShapeType="1"/>
          </p:cNvSpPr>
          <p:nvPr/>
        </p:nvSpPr>
        <p:spPr bwMode="auto">
          <a:xfrm flipH="1">
            <a:off x="8843963" y="2909888"/>
            <a:ext cx="36512" cy="15875"/>
          </a:xfrm>
          <a:prstGeom prst="line">
            <a:avLst/>
          </a:prstGeom>
          <a:noFill/>
          <a:ln w="12700">
            <a:solidFill>
              <a:srgbClr val="00FFFF"/>
            </a:solidFill>
            <a:round/>
            <a:headEnd/>
            <a:tailEnd/>
          </a:ln>
        </p:spPr>
        <p:txBody>
          <a:bodyPr wrap="none" anchor="ctr"/>
          <a:lstStyle/>
          <a:p>
            <a:endParaRPr lang="en-US"/>
          </a:p>
        </p:txBody>
      </p:sp>
      <p:sp>
        <p:nvSpPr>
          <p:cNvPr id="21225" name="Line 754"/>
          <p:cNvSpPr>
            <a:spLocks noChangeShapeType="1"/>
          </p:cNvSpPr>
          <p:nvPr/>
        </p:nvSpPr>
        <p:spPr bwMode="auto">
          <a:xfrm flipH="1">
            <a:off x="8823325" y="2938463"/>
            <a:ext cx="33338" cy="4762"/>
          </a:xfrm>
          <a:prstGeom prst="line">
            <a:avLst/>
          </a:prstGeom>
          <a:noFill/>
          <a:ln w="12700">
            <a:solidFill>
              <a:srgbClr val="00FFFF"/>
            </a:solidFill>
            <a:round/>
            <a:headEnd/>
            <a:tailEnd/>
          </a:ln>
        </p:spPr>
        <p:txBody>
          <a:bodyPr wrap="none" anchor="ctr"/>
          <a:lstStyle/>
          <a:p>
            <a:endParaRPr lang="en-US"/>
          </a:p>
        </p:txBody>
      </p:sp>
      <p:sp>
        <p:nvSpPr>
          <p:cNvPr id="21226" name="Line 755"/>
          <p:cNvSpPr>
            <a:spLocks noChangeShapeType="1"/>
          </p:cNvSpPr>
          <p:nvPr/>
        </p:nvSpPr>
        <p:spPr bwMode="auto">
          <a:xfrm flipH="1" flipV="1">
            <a:off x="8801100" y="2938463"/>
            <a:ext cx="36513" cy="17462"/>
          </a:xfrm>
          <a:prstGeom prst="line">
            <a:avLst/>
          </a:prstGeom>
          <a:noFill/>
          <a:ln w="12700">
            <a:solidFill>
              <a:srgbClr val="00FFFF"/>
            </a:solidFill>
            <a:round/>
            <a:headEnd/>
            <a:tailEnd/>
          </a:ln>
        </p:spPr>
        <p:txBody>
          <a:bodyPr wrap="none" anchor="ctr"/>
          <a:lstStyle/>
          <a:p>
            <a:endParaRPr lang="en-US"/>
          </a:p>
        </p:txBody>
      </p:sp>
      <p:sp>
        <p:nvSpPr>
          <p:cNvPr id="21227" name="Line 756"/>
          <p:cNvSpPr>
            <a:spLocks noChangeShapeType="1"/>
          </p:cNvSpPr>
          <p:nvPr/>
        </p:nvSpPr>
        <p:spPr bwMode="auto">
          <a:xfrm flipH="1" flipV="1">
            <a:off x="8780463" y="2913063"/>
            <a:ext cx="33337" cy="39687"/>
          </a:xfrm>
          <a:prstGeom prst="line">
            <a:avLst/>
          </a:prstGeom>
          <a:noFill/>
          <a:ln w="12700">
            <a:solidFill>
              <a:srgbClr val="00FFFF"/>
            </a:solidFill>
            <a:round/>
            <a:headEnd/>
            <a:tailEnd/>
          </a:ln>
        </p:spPr>
        <p:txBody>
          <a:bodyPr wrap="none" anchor="ctr"/>
          <a:lstStyle/>
          <a:p>
            <a:endParaRPr lang="en-US"/>
          </a:p>
        </p:txBody>
      </p:sp>
      <p:sp>
        <p:nvSpPr>
          <p:cNvPr id="21228" name="Line 757"/>
          <p:cNvSpPr>
            <a:spLocks noChangeShapeType="1"/>
          </p:cNvSpPr>
          <p:nvPr/>
        </p:nvSpPr>
        <p:spPr bwMode="auto">
          <a:xfrm flipH="1">
            <a:off x="8759825" y="2919413"/>
            <a:ext cx="31750" cy="0"/>
          </a:xfrm>
          <a:prstGeom prst="line">
            <a:avLst/>
          </a:prstGeom>
          <a:noFill/>
          <a:ln w="12700">
            <a:solidFill>
              <a:srgbClr val="00FFFF"/>
            </a:solidFill>
            <a:round/>
            <a:headEnd/>
            <a:tailEnd/>
          </a:ln>
        </p:spPr>
        <p:txBody>
          <a:bodyPr wrap="none" anchor="ctr"/>
          <a:lstStyle/>
          <a:p>
            <a:endParaRPr lang="en-US"/>
          </a:p>
        </p:txBody>
      </p:sp>
      <p:sp>
        <p:nvSpPr>
          <p:cNvPr id="21229" name="Line 758"/>
          <p:cNvSpPr>
            <a:spLocks noChangeShapeType="1"/>
          </p:cNvSpPr>
          <p:nvPr/>
        </p:nvSpPr>
        <p:spPr bwMode="auto">
          <a:xfrm flipH="1" flipV="1">
            <a:off x="8737600" y="2909888"/>
            <a:ext cx="34925" cy="15875"/>
          </a:xfrm>
          <a:prstGeom prst="line">
            <a:avLst/>
          </a:prstGeom>
          <a:noFill/>
          <a:ln w="12700">
            <a:solidFill>
              <a:srgbClr val="00FFFF"/>
            </a:solidFill>
            <a:round/>
            <a:headEnd/>
            <a:tailEnd/>
          </a:ln>
        </p:spPr>
        <p:txBody>
          <a:bodyPr wrap="none" anchor="ctr"/>
          <a:lstStyle/>
          <a:p>
            <a:endParaRPr lang="en-US"/>
          </a:p>
        </p:txBody>
      </p:sp>
      <p:sp>
        <p:nvSpPr>
          <p:cNvPr id="21230" name="Line 759"/>
          <p:cNvSpPr>
            <a:spLocks noChangeShapeType="1"/>
          </p:cNvSpPr>
          <p:nvPr/>
        </p:nvSpPr>
        <p:spPr bwMode="auto">
          <a:xfrm flipH="1">
            <a:off x="8713788" y="2916238"/>
            <a:ext cx="38100" cy="9525"/>
          </a:xfrm>
          <a:prstGeom prst="line">
            <a:avLst/>
          </a:prstGeom>
          <a:noFill/>
          <a:ln w="12700">
            <a:solidFill>
              <a:srgbClr val="00FFFF"/>
            </a:solidFill>
            <a:round/>
            <a:headEnd/>
            <a:tailEnd/>
          </a:ln>
        </p:spPr>
        <p:txBody>
          <a:bodyPr wrap="none" anchor="ctr"/>
          <a:lstStyle/>
          <a:p>
            <a:endParaRPr lang="en-US"/>
          </a:p>
        </p:txBody>
      </p:sp>
      <p:sp>
        <p:nvSpPr>
          <p:cNvPr id="21231" name="Line 760"/>
          <p:cNvSpPr>
            <a:spLocks noChangeShapeType="1"/>
          </p:cNvSpPr>
          <p:nvPr/>
        </p:nvSpPr>
        <p:spPr bwMode="auto">
          <a:xfrm flipH="1">
            <a:off x="8691563" y="2925763"/>
            <a:ext cx="34925" cy="7937"/>
          </a:xfrm>
          <a:prstGeom prst="line">
            <a:avLst/>
          </a:prstGeom>
          <a:noFill/>
          <a:ln w="12700">
            <a:solidFill>
              <a:srgbClr val="00FFFF"/>
            </a:solidFill>
            <a:round/>
            <a:headEnd/>
            <a:tailEnd/>
          </a:ln>
        </p:spPr>
        <p:txBody>
          <a:bodyPr wrap="none" anchor="ctr"/>
          <a:lstStyle/>
          <a:p>
            <a:endParaRPr lang="en-US"/>
          </a:p>
        </p:txBody>
      </p:sp>
      <p:sp>
        <p:nvSpPr>
          <p:cNvPr id="21232" name="Line 761"/>
          <p:cNvSpPr>
            <a:spLocks noChangeShapeType="1"/>
          </p:cNvSpPr>
          <p:nvPr/>
        </p:nvSpPr>
        <p:spPr bwMode="auto">
          <a:xfrm flipH="1" flipV="1">
            <a:off x="8672513" y="2903538"/>
            <a:ext cx="31750" cy="36512"/>
          </a:xfrm>
          <a:prstGeom prst="line">
            <a:avLst/>
          </a:prstGeom>
          <a:noFill/>
          <a:ln w="12700">
            <a:solidFill>
              <a:srgbClr val="00FFFF"/>
            </a:solidFill>
            <a:round/>
            <a:headEnd/>
            <a:tailEnd/>
          </a:ln>
        </p:spPr>
        <p:txBody>
          <a:bodyPr wrap="none" anchor="ctr"/>
          <a:lstStyle/>
          <a:p>
            <a:endParaRPr lang="en-US"/>
          </a:p>
        </p:txBody>
      </p:sp>
      <p:sp>
        <p:nvSpPr>
          <p:cNvPr id="21233" name="Line 762"/>
          <p:cNvSpPr>
            <a:spLocks noChangeShapeType="1"/>
          </p:cNvSpPr>
          <p:nvPr/>
        </p:nvSpPr>
        <p:spPr bwMode="auto">
          <a:xfrm flipH="1">
            <a:off x="8651875" y="2916238"/>
            <a:ext cx="33338" cy="14287"/>
          </a:xfrm>
          <a:prstGeom prst="line">
            <a:avLst/>
          </a:prstGeom>
          <a:noFill/>
          <a:ln w="12700">
            <a:solidFill>
              <a:srgbClr val="00FFFF"/>
            </a:solidFill>
            <a:round/>
            <a:headEnd/>
            <a:tailEnd/>
          </a:ln>
        </p:spPr>
        <p:txBody>
          <a:bodyPr wrap="none" anchor="ctr"/>
          <a:lstStyle/>
          <a:p>
            <a:endParaRPr lang="en-US"/>
          </a:p>
        </p:txBody>
      </p:sp>
      <p:sp>
        <p:nvSpPr>
          <p:cNvPr id="21234" name="Line 763"/>
          <p:cNvSpPr>
            <a:spLocks noChangeShapeType="1"/>
          </p:cNvSpPr>
          <p:nvPr/>
        </p:nvSpPr>
        <p:spPr bwMode="auto">
          <a:xfrm flipH="1" flipV="1">
            <a:off x="8628063" y="2870200"/>
            <a:ext cx="34925" cy="73025"/>
          </a:xfrm>
          <a:prstGeom prst="line">
            <a:avLst/>
          </a:prstGeom>
          <a:noFill/>
          <a:ln w="12700">
            <a:solidFill>
              <a:srgbClr val="00FFFF"/>
            </a:solidFill>
            <a:round/>
            <a:headEnd/>
            <a:tailEnd/>
          </a:ln>
        </p:spPr>
        <p:txBody>
          <a:bodyPr wrap="none" anchor="ctr"/>
          <a:lstStyle/>
          <a:p>
            <a:endParaRPr lang="en-US"/>
          </a:p>
        </p:txBody>
      </p:sp>
      <p:sp>
        <p:nvSpPr>
          <p:cNvPr id="21235" name="Line 764"/>
          <p:cNvSpPr>
            <a:spLocks noChangeShapeType="1"/>
          </p:cNvSpPr>
          <p:nvPr/>
        </p:nvSpPr>
        <p:spPr bwMode="auto">
          <a:xfrm flipH="1">
            <a:off x="8604250" y="2882900"/>
            <a:ext cx="36513" cy="42863"/>
          </a:xfrm>
          <a:prstGeom prst="line">
            <a:avLst/>
          </a:prstGeom>
          <a:noFill/>
          <a:ln w="12700">
            <a:solidFill>
              <a:srgbClr val="00FFFF"/>
            </a:solidFill>
            <a:round/>
            <a:headEnd/>
            <a:tailEnd/>
          </a:ln>
        </p:spPr>
        <p:txBody>
          <a:bodyPr wrap="none" anchor="ctr"/>
          <a:lstStyle/>
          <a:p>
            <a:endParaRPr lang="en-US"/>
          </a:p>
        </p:txBody>
      </p:sp>
      <p:sp>
        <p:nvSpPr>
          <p:cNvPr id="21236" name="Line 765"/>
          <p:cNvSpPr>
            <a:spLocks noChangeShapeType="1"/>
          </p:cNvSpPr>
          <p:nvPr/>
        </p:nvSpPr>
        <p:spPr bwMode="auto">
          <a:xfrm flipH="1" flipV="1">
            <a:off x="8582025" y="2909888"/>
            <a:ext cx="34925" cy="28575"/>
          </a:xfrm>
          <a:prstGeom prst="line">
            <a:avLst/>
          </a:prstGeom>
          <a:noFill/>
          <a:ln w="12700">
            <a:solidFill>
              <a:srgbClr val="00FFFF"/>
            </a:solidFill>
            <a:round/>
            <a:headEnd/>
            <a:tailEnd/>
          </a:ln>
        </p:spPr>
        <p:txBody>
          <a:bodyPr wrap="none" anchor="ctr"/>
          <a:lstStyle/>
          <a:p>
            <a:endParaRPr lang="en-US"/>
          </a:p>
        </p:txBody>
      </p:sp>
      <p:sp>
        <p:nvSpPr>
          <p:cNvPr id="21237" name="Line 766"/>
          <p:cNvSpPr>
            <a:spLocks noChangeShapeType="1"/>
          </p:cNvSpPr>
          <p:nvPr/>
        </p:nvSpPr>
        <p:spPr bwMode="auto">
          <a:xfrm flipH="1" flipV="1">
            <a:off x="8561388" y="2882900"/>
            <a:ext cx="33337" cy="39688"/>
          </a:xfrm>
          <a:prstGeom prst="line">
            <a:avLst/>
          </a:prstGeom>
          <a:noFill/>
          <a:ln w="12700">
            <a:solidFill>
              <a:srgbClr val="00FFFF"/>
            </a:solidFill>
            <a:round/>
            <a:headEnd/>
            <a:tailEnd/>
          </a:ln>
        </p:spPr>
        <p:txBody>
          <a:bodyPr wrap="none" anchor="ctr"/>
          <a:lstStyle/>
          <a:p>
            <a:endParaRPr lang="en-US"/>
          </a:p>
        </p:txBody>
      </p:sp>
      <p:sp>
        <p:nvSpPr>
          <p:cNvPr id="21238" name="Line 767"/>
          <p:cNvSpPr>
            <a:spLocks noChangeShapeType="1"/>
          </p:cNvSpPr>
          <p:nvPr/>
        </p:nvSpPr>
        <p:spPr bwMode="auto">
          <a:xfrm flipH="1">
            <a:off x="8539163" y="2895600"/>
            <a:ext cx="34925" cy="9525"/>
          </a:xfrm>
          <a:prstGeom prst="line">
            <a:avLst/>
          </a:prstGeom>
          <a:noFill/>
          <a:ln w="12700">
            <a:solidFill>
              <a:srgbClr val="00FFFF"/>
            </a:solidFill>
            <a:round/>
            <a:headEnd/>
            <a:tailEnd/>
          </a:ln>
        </p:spPr>
        <p:txBody>
          <a:bodyPr wrap="none" anchor="ctr"/>
          <a:lstStyle/>
          <a:p>
            <a:endParaRPr lang="en-US"/>
          </a:p>
        </p:txBody>
      </p:sp>
      <p:sp>
        <p:nvSpPr>
          <p:cNvPr id="21239" name="Line 768"/>
          <p:cNvSpPr>
            <a:spLocks noChangeShapeType="1"/>
          </p:cNvSpPr>
          <p:nvPr/>
        </p:nvSpPr>
        <p:spPr bwMode="auto">
          <a:xfrm flipH="1" flipV="1">
            <a:off x="8516938" y="2873375"/>
            <a:ext cx="34925" cy="44450"/>
          </a:xfrm>
          <a:prstGeom prst="line">
            <a:avLst/>
          </a:prstGeom>
          <a:noFill/>
          <a:ln w="12700">
            <a:solidFill>
              <a:srgbClr val="00FFFF"/>
            </a:solidFill>
            <a:round/>
            <a:headEnd/>
            <a:tailEnd/>
          </a:ln>
        </p:spPr>
        <p:txBody>
          <a:bodyPr wrap="none" anchor="ctr"/>
          <a:lstStyle/>
          <a:p>
            <a:endParaRPr lang="en-US"/>
          </a:p>
        </p:txBody>
      </p:sp>
      <p:sp>
        <p:nvSpPr>
          <p:cNvPr id="21240" name="Line 769"/>
          <p:cNvSpPr>
            <a:spLocks noChangeShapeType="1"/>
          </p:cNvSpPr>
          <p:nvPr/>
        </p:nvSpPr>
        <p:spPr bwMode="auto">
          <a:xfrm flipH="1">
            <a:off x="8494713" y="2879725"/>
            <a:ext cx="34925" cy="6350"/>
          </a:xfrm>
          <a:prstGeom prst="line">
            <a:avLst/>
          </a:prstGeom>
          <a:noFill/>
          <a:ln w="12700">
            <a:solidFill>
              <a:srgbClr val="00FFFF"/>
            </a:solidFill>
            <a:round/>
            <a:headEnd/>
            <a:tailEnd/>
          </a:ln>
        </p:spPr>
        <p:txBody>
          <a:bodyPr wrap="none" anchor="ctr"/>
          <a:lstStyle/>
          <a:p>
            <a:endParaRPr lang="en-US"/>
          </a:p>
        </p:txBody>
      </p:sp>
      <p:sp>
        <p:nvSpPr>
          <p:cNvPr id="21241" name="Line 770"/>
          <p:cNvSpPr>
            <a:spLocks noChangeShapeType="1"/>
          </p:cNvSpPr>
          <p:nvPr/>
        </p:nvSpPr>
        <p:spPr bwMode="auto">
          <a:xfrm flipH="1">
            <a:off x="8475663" y="2890838"/>
            <a:ext cx="33337" cy="20637"/>
          </a:xfrm>
          <a:prstGeom prst="line">
            <a:avLst/>
          </a:prstGeom>
          <a:noFill/>
          <a:ln w="12700">
            <a:solidFill>
              <a:srgbClr val="00FFFF"/>
            </a:solidFill>
            <a:round/>
            <a:headEnd/>
            <a:tailEnd/>
          </a:ln>
        </p:spPr>
        <p:txBody>
          <a:bodyPr wrap="none" anchor="ctr"/>
          <a:lstStyle/>
          <a:p>
            <a:endParaRPr lang="en-US"/>
          </a:p>
        </p:txBody>
      </p:sp>
      <p:sp>
        <p:nvSpPr>
          <p:cNvPr id="21242" name="Line 771"/>
          <p:cNvSpPr>
            <a:spLocks noChangeShapeType="1"/>
          </p:cNvSpPr>
          <p:nvPr/>
        </p:nvSpPr>
        <p:spPr bwMode="auto">
          <a:xfrm flipH="1" flipV="1">
            <a:off x="8453438" y="2882900"/>
            <a:ext cx="34925" cy="41275"/>
          </a:xfrm>
          <a:prstGeom prst="line">
            <a:avLst/>
          </a:prstGeom>
          <a:noFill/>
          <a:ln w="12700">
            <a:solidFill>
              <a:srgbClr val="00FFFF"/>
            </a:solidFill>
            <a:round/>
            <a:headEnd/>
            <a:tailEnd/>
          </a:ln>
        </p:spPr>
        <p:txBody>
          <a:bodyPr wrap="none" anchor="ctr"/>
          <a:lstStyle/>
          <a:p>
            <a:endParaRPr lang="en-US"/>
          </a:p>
        </p:txBody>
      </p:sp>
      <p:sp>
        <p:nvSpPr>
          <p:cNvPr id="21243" name="Line 772"/>
          <p:cNvSpPr>
            <a:spLocks noChangeShapeType="1"/>
          </p:cNvSpPr>
          <p:nvPr/>
        </p:nvSpPr>
        <p:spPr bwMode="auto">
          <a:xfrm flipH="1" flipV="1">
            <a:off x="8431213" y="2738438"/>
            <a:ext cx="34925" cy="157162"/>
          </a:xfrm>
          <a:prstGeom prst="line">
            <a:avLst/>
          </a:prstGeom>
          <a:noFill/>
          <a:ln w="12700">
            <a:solidFill>
              <a:srgbClr val="00FFFF"/>
            </a:solidFill>
            <a:round/>
            <a:headEnd/>
            <a:tailEnd/>
          </a:ln>
        </p:spPr>
        <p:txBody>
          <a:bodyPr wrap="none" anchor="ctr"/>
          <a:lstStyle/>
          <a:p>
            <a:endParaRPr lang="en-US"/>
          </a:p>
        </p:txBody>
      </p:sp>
      <p:sp>
        <p:nvSpPr>
          <p:cNvPr id="21244" name="Line 773"/>
          <p:cNvSpPr>
            <a:spLocks noChangeShapeType="1"/>
          </p:cNvSpPr>
          <p:nvPr/>
        </p:nvSpPr>
        <p:spPr bwMode="auto">
          <a:xfrm flipH="1">
            <a:off x="8410575" y="2751138"/>
            <a:ext cx="33338" cy="100012"/>
          </a:xfrm>
          <a:prstGeom prst="line">
            <a:avLst/>
          </a:prstGeom>
          <a:noFill/>
          <a:ln w="12700">
            <a:solidFill>
              <a:srgbClr val="00FFFF"/>
            </a:solidFill>
            <a:round/>
            <a:headEnd/>
            <a:tailEnd/>
          </a:ln>
        </p:spPr>
        <p:txBody>
          <a:bodyPr wrap="none" anchor="ctr"/>
          <a:lstStyle/>
          <a:p>
            <a:endParaRPr lang="en-US"/>
          </a:p>
        </p:txBody>
      </p:sp>
      <p:sp>
        <p:nvSpPr>
          <p:cNvPr id="21245" name="Line 774"/>
          <p:cNvSpPr>
            <a:spLocks noChangeShapeType="1"/>
          </p:cNvSpPr>
          <p:nvPr/>
        </p:nvSpPr>
        <p:spPr bwMode="auto">
          <a:xfrm flipH="1" flipV="1">
            <a:off x="8388350" y="2835275"/>
            <a:ext cx="34925" cy="28575"/>
          </a:xfrm>
          <a:prstGeom prst="line">
            <a:avLst/>
          </a:prstGeom>
          <a:noFill/>
          <a:ln w="12700">
            <a:solidFill>
              <a:srgbClr val="00FFFF"/>
            </a:solidFill>
            <a:round/>
            <a:headEnd/>
            <a:tailEnd/>
          </a:ln>
        </p:spPr>
        <p:txBody>
          <a:bodyPr wrap="none" anchor="ctr"/>
          <a:lstStyle/>
          <a:p>
            <a:endParaRPr lang="en-US"/>
          </a:p>
        </p:txBody>
      </p:sp>
      <p:sp>
        <p:nvSpPr>
          <p:cNvPr id="21246" name="Line 775"/>
          <p:cNvSpPr>
            <a:spLocks noChangeShapeType="1"/>
          </p:cNvSpPr>
          <p:nvPr/>
        </p:nvSpPr>
        <p:spPr bwMode="auto">
          <a:xfrm flipH="1" flipV="1">
            <a:off x="8367713" y="2767013"/>
            <a:ext cx="33337" cy="80962"/>
          </a:xfrm>
          <a:prstGeom prst="line">
            <a:avLst/>
          </a:prstGeom>
          <a:noFill/>
          <a:ln w="12700">
            <a:solidFill>
              <a:srgbClr val="00FFFF"/>
            </a:solidFill>
            <a:round/>
            <a:headEnd/>
            <a:tailEnd/>
          </a:ln>
        </p:spPr>
        <p:txBody>
          <a:bodyPr wrap="none" anchor="ctr"/>
          <a:lstStyle/>
          <a:p>
            <a:endParaRPr lang="en-US"/>
          </a:p>
        </p:txBody>
      </p:sp>
      <p:sp>
        <p:nvSpPr>
          <p:cNvPr id="21247" name="Line 776"/>
          <p:cNvSpPr>
            <a:spLocks noChangeShapeType="1"/>
          </p:cNvSpPr>
          <p:nvPr/>
        </p:nvSpPr>
        <p:spPr bwMode="auto">
          <a:xfrm flipH="1" flipV="1">
            <a:off x="8347075" y="2719388"/>
            <a:ext cx="33338" cy="60325"/>
          </a:xfrm>
          <a:prstGeom prst="line">
            <a:avLst/>
          </a:prstGeom>
          <a:noFill/>
          <a:ln w="12700">
            <a:solidFill>
              <a:srgbClr val="00FFFF"/>
            </a:solidFill>
            <a:round/>
            <a:headEnd/>
            <a:tailEnd/>
          </a:ln>
        </p:spPr>
        <p:txBody>
          <a:bodyPr wrap="none" anchor="ctr"/>
          <a:lstStyle/>
          <a:p>
            <a:endParaRPr lang="en-US"/>
          </a:p>
        </p:txBody>
      </p:sp>
      <p:sp>
        <p:nvSpPr>
          <p:cNvPr id="21248" name="Line 777"/>
          <p:cNvSpPr>
            <a:spLocks noChangeShapeType="1"/>
          </p:cNvSpPr>
          <p:nvPr/>
        </p:nvSpPr>
        <p:spPr bwMode="auto">
          <a:xfrm flipH="1" flipV="1">
            <a:off x="8323263" y="2652713"/>
            <a:ext cx="36512" cy="79375"/>
          </a:xfrm>
          <a:prstGeom prst="line">
            <a:avLst/>
          </a:prstGeom>
          <a:noFill/>
          <a:ln w="12700">
            <a:solidFill>
              <a:srgbClr val="00FFFF"/>
            </a:solidFill>
            <a:round/>
            <a:headEnd/>
            <a:tailEnd/>
          </a:ln>
        </p:spPr>
        <p:txBody>
          <a:bodyPr wrap="none" anchor="ctr"/>
          <a:lstStyle/>
          <a:p>
            <a:endParaRPr lang="en-US"/>
          </a:p>
        </p:txBody>
      </p:sp>
      <p:sp>
        <p:nvSpPr>
          <p:cNvPr id="21249" name="Line 778"/>
          <p:cNvSpPr>
            <a:spLocks noChangeShapeType="1"/>
          </p:cNvSpPr>
          <p:nvPr/>
        </p:nvSpPr>
        <p:spPr bwMode="auto">
          <a:xfrm flipH="1" flipV="1">
            <a:off x="8301038" y="2636838"/>
            <a:ext cx="36512" cy="28575"/>
          </a:xfrm>
          <a:prstGeom prst="line">
            <a:avLst/>
          </a:prstGeom>
          <a:noFill/>
          <a:ln w="12700">
            <a:solidFill>
              <a:srgbClr val="00FFFF"/>
            </a:solidFill>
            <a:round/>
            <a:headEnd/>
            <a:tailEnd/>
          </a:ln>
        </p:spPr>
        <p:txBody>
          <a:bodyPr wrap="none" anchor="ctr"/>
          <a:lstStyle/>
          <a:p>
            <a:endParaRPr lang="en-US"/>
          </a:p>
        </p:txBody>
      </p:sp>
      <p:sp>
        <p:nvSpPr>
          <p:cNvPr id="21250" name="Line 779"/>
          <p:cNvSpPr>
            <a:spLocks noChangeShapeType="1"/>
          </p:cNvSpPr>
          <p:nvPr/>
        </p:nvSpPr>
        <p:spPr bwMode="auto">
          <a:xfrm flipH="1">
            <a:off x="8280400" y="2649538"/>
            <a:ext cx="33338" cy="303212"/>
          </a:xfrm>
          <a:prstGeom prst="line">
            <a:avLst/>
          </a:prstGeom>
          <a:noFill/>
          <a:ln w="12700">
            <a:solidFill>
              <a:srgbClr val="00FFFF"/>
            </a:solidFill>
            <a:round/>
            <a:headEnd/>
            <a:tailEnd/>
          </a:ln>
        </p:spPr>
        <p:txBody>
          <a:bodyPr wrap="none" anchor="ctr"/>
          <a:lstStyle/>
          <a:p>
            <a:endParaRPr lang="en-US"/>
          </a:p>
        </p:txBody>
      </p:sp>
      <p:sp>
        <p:nvSpPr>
          <p:cNvPr id="21251" name="Line 780"/>
          <p:cNvSpPr>
            <a:spLocks noChangeShapeType="1"/>
          </p:cNvSpPr>
          <p:nvPr/>
        </p:nvSpPr>
        <p:spPr bwMode="auto">
          <a:xfrm flipH="1">
            <a:off x="8259763" y="2965450"/>
            <a:ext cx="34925" cy="407988"/>
          </a:xfrm>
          <a:prstGeom prst="line">
            <a:avLst/>
          </a:prstGeom>
          <a:noFill/>
          <a:ln w="12700">
            <a:solidFill>
              <a:srgbClr val="00FFFF"/>
            </a:solidFill>
            <a:round/>
            <a:headEnd/>
            <a:tailEnd/>
          </a:ln>
        </p:spPr>
        <p:txBody>
          <a:bodyPr wrap="none" anchor="ctr"/>
          <a:lstStyle/>
          <a:p>
            <a:endParaRPr lang="en-US"/>
          </a:p>
        </p:txBody>
      </p:sp>
      <p:sp>
        <p:nvSpPr>
          <p:cNvPr id="21252" name="Line 781"/>
          <p:cNvSpPr>
            <a:spLocks noChangeShapeType="1"/>
          </p:cNvSpPr>
          <p:nvPr/>
        </p:nvSpPr>
        <p:spPr bwMode="auto">
          <a:xfrm flipH="1">
            <a:off x="8237538" y="3386138"/>
            <a:ext cx="34925" cy="73025"/>
          </a:xfrm>
          <a:prstGeom prst="line">
            <a:avLst/>
          </a:prstGeom>
          <a:noFill/>
          <a:ln w="12700">
            <a:solidFill>
              <a:srgbClr val="00FFFF"/>
            </a:solidFill>
            <a:round/>
            <a:headEnd/>
            <a:tailEnd/>
          </a:ln>
        </p:spPr>
        <p:txBody>
          <a:bodyPr wrap="none" anchor="ctr"/>
          <a:lstStyle/>
          <a:p>
            <a:endParaRPr lang="en-US"/>
          </a:p>
        </p:txBody>
      </p:sp>
      <p:sp>
        <p:nvSpPr>
          <p:cNvPr id="21253" name="Line 782"/>
          <p:cNvSpPr>
            <a:spLocks noChangeShapeType="1"/>
          </p:cNvSpPr>
          <p:nvPr/>
        </p:nvSpPr>
        <p:spPr bwMode="auto">
          <a:xfrm flipH="1">
            <a:off x="8215313" y="3471863"/>
            <a:ext cx="36512" cy="14287"/>
          </a:xfrm>
          <a:prstGeom prst="line">
            <a:avLst/>
          </a:prstGeom>
          <a:noFill/>
          <a:ln w="12700">
            <a:solidFill>
              <a:srgbClr val="00FFFF"/>
            </a:solidFill>
            <a:round/>
            <a:headEnd/>
            <a:tailEnd/>
          </a:ln>
        </p:spPr>
        <p:txBody>
          <a:bodyPr wrap="none" anchor="ctr"/>
          <a:lstStyle/>
          <a:p>
            <a:endParaRPr lang="en-US"/>
          </a:p>
        </p:txBody>
      </p:sp>
      <p:sp>
        <p:nvSpPr>
          <p:cNvPr id="21254" name="Line 783"/>
          <p:cNvSpPr>
            <a:spLocks noChangeShapeType="1"/>
          </p:cNvSpPr>
          <p:nvPr/>
        </p:nvSpPr>
        <p:spPr bwMode="auto">
          <a:xfrm flipH="1" flipV="1">
            <a:off x="8194675" y="3454400"/>
            <a:ext cx="33338" cy="44450"/>
          </a:xfrm>
          <a:prstGeom prst="line">
            <a:avLst/>
          </a:prstGeom>
          <a:noFill/>
          <a:ln w="12700">
            <a:solidFill>
              <a:srgbClr val="00FFFF"/>
            </a:solidFill>
            <a:round/>
            <a:headEnd/>
            <a:tailEnd/>
          </a:ln>
        </p:spPr>
        <p:txBody>
          <a:bodyPr wrap="none" anchor="ctr"/>
          <a:lstStyle/>
          <a:p>
            <a:endParaRPr lang="en-US"/>
          </a:p>
        </p:txBody>
      </p:sp>
      <p:sp>
        <p:nvSpPr>
          <p:cNvPr id="21255" name="Line 784"/>
          <p:cNvSpPr>
            <a:spLocks noChangeShapeType="1"/>
          </p:cNvSpPr>
          <p:nvPr/>
        </p:nvSpPr>
        <p:spPr bwMode="auto">
          <a:xfrm flipH="1" flipV="1">
            <a:off x="8169275" y="3435350"/>
            <a:ext cx="36513" cy="31750"/>
          </a:xfrm>
          <a:prstGeom prst="line">
            <a:avLst/>
          </a:prstGeom>
          <a:noFill/>
          <a:ln w="12700">
            <a:solidFill>
              <a:srgbClr val="00FFFF"/>
            </a:solidFill>
            <a:round/>
            <a:headEnd/>
            <a:tailEnd/>
          </a:ln>
        </p:spPr>
        <p:txBody>
          <a:bodyPr wrap="none" anchor="ctr"/>
          <a:lstStyle/>
          <a:p>
            <a:endParaRPr lang="en-US"/>
          </a:p>
        </p:txBody>
      </p:sp>
      <p:sp>
        <p:nvSpPr>
          <p:cNvPr id="21256" name="Line 785"/>
          <p:cNvSpPr>
            <a:spLocks noChangeShapeType="1"/>
          </p:cNvSpPr>
          <p:nvPr/>
        </p:nvSpPr>
        <p:spPr bwMode="auto">
          <a:xfrm flipH="1">
            <a:off x="8148638" y="3448050"/>
            <a:ext cx="33337" cy="28575"/>
          </a:xfrm>
          <a:prstGeom prst="line">
            <a:avLst/>
          </a:prstGeom>
          <a:noFill/>
          <a:ln w="12700">
            <a:solidFill>
              <a:srgbClr val="00FFFF"/>
            </a:solidFill>
            <a:round/>
            <a:headEnd/>
            <a:tailEnd/>
          </a:ln>
        </p:spPr>
        <p:txBody>
          <a:bodyPr wrap="none" anchor="ctr"/>
          <a:lstStyle/>
          <a:p>
            <a:endParaRPr lang="en-US"/>
          </a:p>
        </p:txBody>
      </p:sp>
      <p:sp>
        <p:nvSpPr>
          <p:cNvPr id="21257" name="Line 786"/>
          <p:cNvSpPr>
            <a:spLocks noChangeShapeType="1"/>
          </p:cNvSpPr>
          <p:nvPr/>
        </p:nvSpPr>
        <p:spPr bwMode="auto">
          <a:xfrm flipH="1" flipV="1">
            <a:off x="8126413" y="3465513"/>
            <a:ext cx="34925" cy="22225"/>
          </a:xfrm>
          <a:prstGeom prst="line">
            <a:avLst/>
          </a:prstGeom>
          <a:noFill/>
          <a:ln w="12700">
            <a:solidFill>
              <a:srgbClr val="00FFFF"/>
            </a:solidFill>
            <a:round/>
            <a:headEnd/>
            <a:tailEnd/>
          </a:ln>
        </p:spPr>
        <p:txBody>
          <a:bodyPr wrap="none" anchor="ctr"/>
          <a:lstStyle/>
          <a:p>
            <a:endParaRPr lang="en-US"/>
          </a:p>
        </p:txBody>
      </p:sp>
      <p:sp>
        <p:nvSpPr>
          <p:cNvPr id="21258" name="Line 787"/>
          <p:cNvSpPr>
            <a:spLocks noChangeShapeType="1"/>
          </p:cNvSpPr>
          <p:nvPr/>
        </p:nvSpPr>
        <p:spPr bwMode="auto">
          <a:xfrm flipH="1" flipV="1">
            <a:off x="8105775" y="3419475"/>
            <a:ext cx="33338" cy="58738"/>
          </a:xfrm>
          <a:prstGeom prst="line">
            <a:avLst/>
          </a:prstGeom>
          <a:noFill/>
          <a:ln w="12700">
            <a:solidFill>
              <a:srgbClr val="00FFFF"/>
            </a:solidFill>
            <a:round/>
            <a:headEnd/>
            <a:tailEnd/>
          </a:ln>
        </p:spPr>
        <p:txBody>
          <a:bodyPr wrap="none" anchor="ctr"/>
          <a:lstStyle/>
          <a:p>
            <a:endParaRPr lang="en-US"/>
          </a:p>
        </p:txBody>
      </p:sp>
      <p:sp>
        <p:nvSpPr>
          <p:cNvPr id="21259" name="Line 788"/>
          <p:cNvSpPr>
            <a:spLocks noChangeShapeType="1"/>
          </p:cNvSpPr>
          <p:nvPr/>
        </p:nvSpPr>
        <p:spPr bwMode="auto">
          <a:xfrm flipH="1">
            <a:off x="8085138" y="3432175"/>
            <a:ext cx="33337" cy="19050"/>
          </a:xfrm>
          <a:prstGeom prst="line">
            <a:avLst/>
          </a:prstGeom>
          <a:noFill/>
          <a:ln w="12700">
            <a:solidFill>
              <a:srgbClr val="00FFFF"/>
            </a:solidFill>
            <a:round/>
            <a:headEnd/>
            <a:tailEnd/>
          </a:ln>
        </p:spPr>
        <p:txBody>
          <a:bodyPr wrap="none" anchor="ctr"/>
          <a:lstStyle/>
          <a:p>
            <a:endParaRPr lang="en-US"/>
          </a:p>
        </p:txBody>
      </p:sp>
      <p:sp>
        <p:nvSpPr>
          <p:cNvPr id="21260" name="Line 789"/>
          <p:cNvSpPr>
            <a:spLocks noChangeShapeType="1"/>
          </p:cNvSpPr>
          <p:nvPr/>
        </p:nvSpPr>
        <p:spPr bwMode="auto">
          <a:xfrm flipH="1">
            <a:off x="8062913" y="3457575"/>
            <a:ext cx="34925" cy="11113"/>
          </a:xfrm>
          <a:prstGeom prst="line">
            <a:avLst/>
          </a:prstGeom>
          <a:noFill/>
          <a:ln w="12700">
            <a:solidFill>
              <a:srgbClr val="00FFFF"/>
            </a:solidFill>
            <a:round/>
            <a:headEnd/>
            <a:tailEnd/>
          </a:ln>
        </p:spPr>
        <p:txBody>
          <a:bodyPr wrap="none" anchor="ctr"/>
          <a:lstStyle/>
          <a:p>
            <a:endParaRPr lang="en-US"/>
          </a:p>
        </p:txBody>
      </p:sp>
      <p:sp>
        <p:nvSpPr>
          <p:cNvPr id="21261" name="Line 790"/>
          <p:cNvSpPr>
            <a:spLocks noChangeShapeType="1"/>
          </p:cNvSpPr>
          <p:nvPr/>
        </p:nvSpPr>
        <p:spPr bwMode="auto">
          <a:xfrm flipH="1">
            <a:off x="8040688" y="3468688"/>
            <a:ext cx="34925" cy="3175"/>
          </a:xfrm>
          <a:prstGeom prst="line">
            <a:avLst/>
          </a:prstGeom>
          <a:noFill/>
          <a:ln w="12700">
            <a:solidFill>
              <a:srgbClr val="00FFFF"/>
            </a:solidFill>
            <a:round/>
            <a:headEnd/>
            <a:tailEnd/>
          </a:ln>
        </p:spPr>
        <p:txBody>
          <a:bodyPr wrap="none" anchor="ctr"/>
          <a:lstStyle/>
          <a:p>
            <a:endParaRPr lang="en-US"/>
          </a:p>
        </p:txBody>
      </p:sp>
      <p:sp>
        <p:nvSpPr>
          <p:cNvPr id="21262" name="Line 791"/>
          <p:cNvSpPr>
            <a:spLocks noChangeShapeType="1"/>
          </p:cNvSpPr>
          <p:nvPr/>
        </p:nvSpPr>
        <p:spPr bwMode="auto">
          <a:xfrm flipH="1" flipV="1">
            <a:off x="8018463" y="3451225"/>
            <a:ext cx="34925" cy="26988"/>
          </a:xfrm>
          <a:prstGeom prst="line">
            <a:avLst/>
          </a:prstGeom>
          <a:noFill/>
          <a:ln w="12700">
            <a:solidFill>
              <a:srgbClr val="00FFFF"/>
            </a:solidFill>
            <a:round/>
            <a:headEnd/>
            <a:tailEnd/>
          </a:ln>
        </p:spPr>
        <p:txBody>
          <a:bodyPr wrap="none" anchor="ctr"/>
          <a:lstStyle/>
          <a:p>
            <a:endParaRPr lang="en-US"/>
          </a:p>
        </p:txBody>
      </p:sp>
      <p:sp>
        <p:nvSpPr>
          <p:cNvPr id="21263" name="Line 792"/>
          <p:cNvSpPr>
            <a:spLocks noChangeShapeType="1"/>
          </p:cNvSpPr>
          <p:nvPr/>
        </p:nvSpPr>
        <p:spPr bwMode="auto">
          <a:xfrm flipH="1" flipV="1">
            <a:off x="7999413" y="3443288"/>
            <a:ext cx="31750" cy="20637"/>
          </a:xfrm>
          <a:prstGeom prst="line">
            <a:avLst/>
          </a:prstGeom>
          <a:noFill/>
          <a:ln w="12700">
            <a:solidFill>
              <a:srgbClr val="00FFFF"/>
            </a:solidFill>
            <a:round/>
            <a:headEnd/>
            <a:tailEnd/>
          </a:ln>
        </p:spPr>
        <p:txBody>
          <a:bodyPr wrap="none" anchor="ctr"/>
          <a:lstStyle/>
          <a:p>
            <a:endParaRPr lang="en-US"/>
          </a:p>
        </p:txBody>
      </p:sp>
      <p:sp>
        <p:nvSpPr>
          <p:cNvPr id="21264" name="Line 793"/>
          <p:cNvSpPr>
            <a:spLocks noChangeShapeType="1"/>
          </p:cNvSpPr>
          <p:nvPr/>
        </p:nvSpPr>
        <p:spPr bwMode="auto">
          <a:xfrm flipH="1">
            <a:off x="7977188" y="3449638"/>
            <a:ext cx="34925" cy="3175"/>
          </a:xfrm>
          <a:prstGeom prst="line">
            <a:avLst/>
          </a:prstGeom>
          <a:noFill/>
          <a:ln w="12700">
            <a:solidFill>
              <a:srgbClr val="00FFFF"/>
            </a:solidFill>
            <a:round/>
            <a:headEnd/>
            <a:tailEnd/>
          </a:ln>
        </p:spPr>
        <p:txBody>
          <a:bodyPr wrap="none" anchor="ctr"/>
          <a:lstStyle/>
          <a:p>
            <a:endParaRPr lang="en-US"/>
          </a:p>
        </p:txBody>
      </p:sp>
      <p:sp>
        <p:nvSpPr>
          <p:cNvPr id="21265" name="Line 794"/>
          <p:cNvSpPr>
            <a:spLocks noChangeShapeType="1"/>
          </p:cNvSpPr>
          <p:nvPr/>
        </p:nvSpPr>
        <p:spPr bwMode="auto">
          <a:xfrm flipH="1">
            <a:off x="7954963" y="3459163"/>
            <a:ext cx="34925" cy="0"/>
          </a:xfrm>
          <a:prstGeom prst="line">
            <a:avLst/>
          </a:prstGeom>
          <a:noFill/>
          <a:ln w="12700">
            <a:solidFill>
              <a:srgbClr val="00FFFF"/>
            </a:solidFill>
            <a:round/>
            <a:headEnd/>
            <a:tailEnd/>
          </a:ln>
        </p:spPr>
        <p:txBody>
          <a:bodyPr wrap="none" anchor="ctr"/>
          <a:lstStyle/>
          <a:p>
            <a:endParaRPr lang="en-US"/>
          </a:p>
        </p:txBody>
      </p:sp>
      <p:sp>
        <p:nvSpPr>
          <p:cNvPr id="21266" name="Line 795"/>
          <p:cNvSpPr>
            <a:spLocks noChangeShapeType="1"/>
          </p:cNvSpPr>
          <p:nvPr/>
        </p:nvSpPr>
        <p:spPr bwMode="auto">
          <a:xfrm flipH="1">
            <a:off x="7931150" y="3465513"/>
            <a:ext cx="36513" cy="11112"/>
          </a:xfrm>
          <a:prstGeom prst="line">
            <a:avLst/>
          </a:prstGeom>
          <a:noFill/>
          <a:ln w="12700">
            <a:solidFill>
              <a:srgbClr val="00FFFF"/>
            </a:solidFill>
            <a:round/>
            <a:headEnd/>
            <a:tailEnd/>
          </a:ln>
        </p:spPr>
        <p:txBody>
          <a:bodyPr wrap="none" anchor="ctr"/>
          <a:lstStyle/>
          <a:p>
            <a:endParaRPr lang="en-US"/>
          </a:p>
        </p:txBody>
      </p:sp>
      <p:sp>
        <p:nvSpPr>
          <p:cNvPr id="21267" name="Line 796"/>
          <p:cNvSpPr>
            <a:spLocks noChangeShapeType="1"/>
          </p:cNvSpPr>
          <p:nvPr/>
        </p:nvSpPr>
        <p:spPr bwMode="auto">
          <a:xfrm flipH="1" flipV="1">
            <a:off x="7912100" y="3465513"/>
            <a:ext cx="31750" cy="17462"/>
          </a:xfrm>
          <a:prstGeom prst="line">
            <a:avLst/>
          </a:prstGeom>
          <a:noFill/>
          <a:ln w="12700">
            <a:solidFill>
              <a:srgbClr val="00FFFF"/>
            </a:solidFill>
            <a:round/>
            <a:headEnd/>
            <a:tailEnd/>
          </a:ln>
        </p:spPr>
        <p:txBody>
          <a:bodyPr wrap="none" anchor="ctr"/>
          <a:lstStyle/>
          <a:p>
            <a:endParaRPr lang="en-US"/>
          </a:p>
        </p:txBody>
      </p:sp>
      <p:sp>
        <p:nvSpPr>
          <p:cNvPr id="21268" name="Line 797"/>
          <p:cNvSpPr>
            <a:spLocks noChangeShapeType="1"/>
          </p:cNvSpPr>
          <p:nvPr/>
        </p:nvSpPr>
        <p:spPr bwMode="auto">
          <a:xfrm flipH="1" flipV="1">
            <a:off x="7889875" y="3459163"/>
            <a:ext cx="34925" cy="19050"/>
          </a:xfrm>
          <a:prstGeom prst="line">
            <a:avLst/>
          </a:prstGeom>
          <a:noFill/>
          <a:ln w="12700">
            <a:solidFill>
              <a:srgbClr val="00FFFF"/>
            </a:solidFill>
            <a:round/>
            <a:headEnd/>
            <a:tailEnd/>
          </a:ln>
        </p:spPr>
        <p:txBody>
          <a:bodyPr wrap="none" anchor="ctr"/>
          <a:lstStyle/>
          <a:p>
            <a:endParaRPr lang="en-US"/>
          </a:p>
        </p:txBody>
      </p:sp>
      <p:sp>
        <p:nvSpPr>
          <p:cNvPr id="21269" name="Line 798"/>
          <p:cNvSpPr>
            <a:spLocks noChangeShapeType="1"/>
          </p:cNvSpPr>
          <p:nvPr/>
        </p:nvSpPr>
        <p:spPr bwMode="auto">
          <a:xfrm flipH="1" flipV="1">
            <a:off x="7867650" y="3446463"/>
            <a:ext cx="34925" cy="25400"/>
          </a:xfrm>
          <a:prstGeom prst="line">
            <a:avLst/>
          </a:prstGeom>
          <a:noFill/>
          <a:ln w="12700">
            <a:solidFill>
              <a:srgbClr val="00FFFF"/>
            </a:solidFill>
            <a:round/>
            <a:headEnd/>
            <a:tailEnd/>
          </a:ln>
        </p:spPr>
        <p:txBody>
          <a:bodyPr wrap="none" anchor="ctr"/>
          <a:lstStyle/>
          <a:p>
            <a:endParaRPr lang="en-US"/>
          </a:p>
        </p:txBody>
      </p:sp>
      <p:sp>
        <p:nvSpPr>
          <p:cNvPr id="21270" name="Line 799"/>
          <p:cNvSpPr>
            <a:spLocks noChangeShapeType="1"/>
          </p:cNvSpPr>
          <p:nvPr/>
        </p:nvSpPr>
        <p:spPr bwMode="auto">
          <a:xfrm flipH="1">
            <a:off x="7847013" y="3452813"/>
            <a:ext cx="33337" cy="11112"/>
          </a:xfrm>
          <a:prstGeom prst="line">
            <a:avLst/>
          </a:prstGeom>
          <a:noFill/>
          <a:ln w="12700">
            <a:solidFill>
              <a:srgbClr val="00FFFF"/>
            </a:solidFill>
            <a:round/>
            <a:headEnd/>
            <a:tailEnd/>
          </a:ln>
        </p:spPr>
        <p:txBody>
          <a:bodyPr wrap="none" anchor="ctr"/>
          <a:lstStyle/>
          <a:p>
            <a:endParaRPr lang="en-US"/>
          </a:p>
        </p:txBody>
      </p:sp>
      <p:sp>
        <p:nvSpPr>
          <p:cNvPr id="21271" name="Line 800"/>
          <p:cNvSpPr>
            <a:spLocks noChangeShapeType="1"/>
          </p:cNvSpPr>
          <p:nvPr/>
        </p:nvSpPr>
        <p:spPr bwMode="auto">
          <a:xfrm flipH="1">
            <a:off x="7824788" y="3463925"/>
            <a:ext cx="34925" cy="7938"/>
          </a:xfrm>
          <a:prstGeom prst="line">
            <a:avLst/>
          </a:prstGeom>
          <a:noFill/>
          <a:ln w="12700">
            <a:solidFill>
              <a:srgbClr val="00FFFF"/>
            </a:solidFill>
            <a:round/>
            <a:headEnd/>
            <a:tailEnd/>
          </a:ln>
        </p:spPr>
        <p:txBody>
          <a:bodyPr wrap="none" anchor="ctr"/>
          <a:lstStyle/>
          <a:p>
            <a:endParaRPr lang="en-US"/>
          </a:p>
        </p:txBody>
      </p:sp>
      <p:sp>
        <p:nvSpPr>
          <p:cNvPr id="21272" name="Line 801"/>
          <p:cNvSpPr>
            <a:spLocks noChangeShapeType="1"/>
          </p:cNvSpPr>
          <p:nvPr/>
        </p:nvSpPr>
        <p:spPr bwMode="auto">
          <a:xfrm flipH="1" flipV="1">
            <a:off x="7804150" y="3441700"/>
            <a:ext cx="33338" cy="36513"/>
          </a:xfrm>
          <a:prstGeom prst="line">
            <a:avLst/>
          </a:prstGeom>
          <a:noFill/>
          <a:ln w="12700">
            <a:solidFill>
              <a:srgbClr val="00FFFF"/>
            </a:solidFill>
            <a:round/>
            <a:headEnd/>
            <a:tailEnd/>
          </a:ln>
        </p:spPr>
        <p:txBody>
          <a:bodyPr wrap="none" anchor="ctr"/>
          <a:lstStyle/>
          <a:p>
            <a:endParaRPr lang="en-US"/>
          </a:p>
        </p:txBody>
      </p:sp>
      <p:sp>
        <p:nvSpPr>
          <p:cNvPr id="21273" name="Line 802"/>
          <p:cNvSpPr>
            <a:spLocks noChangeShapeType="1"/>
          </p:cNvSpPr>
          <p:nvPr/>
        </p:nvSpPr>
        <p:spPr bwMode="auto">
          <a:xfrm flipH="1">
            <a:off x="7783513" y="3454400"/>
            <a:ext cx="33337" cy="26988"/>
          </a:xfrm>
          <a:prstGeom prst="line">
            <a:avLst/>
          </a:prstGeom>
          <a:noFill/>
          <a:ln w="12700">
            <a:solidFill>
              <a:srgbClr val="00FFFF"/>
            </a:solidFill>
            <a:round/>
            <a:headEnd/>
            <a:tailEnd/>
          </a:ln>
        </p:spPr>
        <p:txBody>
          <a:bodyPr wrap="none" anchor="ctr"/>
          <a:lstStyle/>
          <a:p>
            <a:endParaRPr lang="en-US"/>
          </a:p>
        </p:txBody>
      </p:sp>
      <p:sp>
        <p:nvSpPr>
          <p:cNvPr id="21274" name="Line 803"/>
          <p:cNvSpPr>
            <a:spLocks noChangeShapeType="1"/>
          </p:cNvSpPr>
          <p:nvPr/>
        </p:nvSpPr>
        <p:spPr bwMode="auto">
          <a:xfrm flipH="1" flipV="1">
            <a:off x="7761288" y="3470275"/>
            <a:ext cx="34925" cy="23813"/>
          </a:xfrm>
          <a:prstGeom prst="line">
            <a:avLst/>
          </a:prstGeom>
          <a:noFill/>
          <a:ln w="12700">
            <a:solidFill>
              <a:srgbClr val="00FFFF"/>
            </a:solidFill>
            <a:round/>
            <a:headEnd/>
            <a:tailEnd/>
          </a:ln>
        </p:spPr>
        <p:txBody>
          <a:bodyPr wrap="none" anchor="ctr"/>
          <a:lstStyle/>
          <a:p>
            <a:endParaRPr lang="en-US"/>
          </a:p>
        </p:txBody>
      </p:sp>
      <p:sp>
        <p:nvSpPr>
          <p:cNvPr id="21275" name="Line 804"/>
          <p:cNvSpPr>
            <a:spLocks noChangeShapeType="1"/>
          </p:cNvSpPr>
          <p:nvPr/>
        </p:nvSpPr>
        <p:spPr bwMode="auto">
          <a:xfrm flipH="1" flipV="1">
            <a:off x="7739063" y="3421063"/>
            <a:ext cx="34925" cy="61912"/>
          </a:xfrm>
          <a:prstGeom prst="line">
            <a:avLst/>
          </a:prstGeom>
          <a:noFill/>
          <a:ln w="12700">
            <a:solidFill>
              <a:srgbClr val="00FFFF"/>
            </a:solidFill>
            <a:round/>
            <a:headEnd/>
            <a:tailEnd/>
          </a:ln>
        </p:spPr>
        <p:txBody>
          <a:bodyPr wrap="none" anchor="ctr"/>
          <a:lstStyle/>
          <a:p>
            <a:endParaRPr lang="en-US"/>
          </a:p>
        </p:txBody>
      </p:sp>
      <p:sp>
        <p:nvSpPr>
          <p:cNvPr id="21276" name="Line 805"/>
          <p:cNvSpPr>
            <a:spLocks noChangeShapeType="1"/>
          </p:cNvSpPr>
          <p:nvPr/>
        </p:nvSpPr>
        <p:spPr bwMode="auto">
          <a:xfrm flipH="1">
            <a:off x="7716838" y="3433763"/>
            <a:ext cx="34925" cy="50800"/>
          </a:xfrm>
          <a:prstGeom prst="line">
            <a:avLst/>
          </a:prstGeom>
          <a:noFill/>
          <a:ln w="12700">
            <a:solidFill>
              <a:srgbClr val="00FFFF"/>
            </a:solidFill>
            <a:round/>
            <a:headEnd/>
            <a:tailEnd/>
          </a:ln>
        </p:spPr>
        <p:txBody>
          <a:bodyPr wrap="none" anchor="ctr"/>
          <a:lstStyle/>
          <a:p>
            <a:endParaRPr lang="en-US"/>
          </a:p>
        </p:txBody>
      </p:sp>
      <p:sp>
        <p:nvSpPr>
          <p:cNvPr id="21277" name="Line 806"/>
          <p:cNvSpPr>
            <a:spLocks noChangeShapeType="1"/>
          </p:cNvSpPr>
          <p:nvPr/>
        </p:nvSpPr>
        <p:spPr bwMode="auto">
          <a:xfrm flipH="1" flipV="1">
            <a:off x="7510463" y="3470275"/>
            <a:ext cx="219075" cy="26988"/>
          </a:xfrm>
          <a:prstGeom prst="line">
            <a:avLst/>
          </a:prstGeom>
          <a:noFill/>
          <a:ln w="12700">
            <a:solidFill>
              <a:srgbClr val="00FFFF"/>
            </a:solidFill>
            <a:round/>
            <a:headEnd/>
            <a:tailEnd/>
          </a:ln>
        </p:spPr>
        <p:txBody>
          <a:bodyPr wrap="none" anchor="ctr"/>
          <a:lstStyle/>
          <a:p>
            <a:endParaRPr lang="en-US"/>
          </a:p>
        </p:txBody>
      </p:sp>
      <p:sp>
        <p:nvSpPr>
          <p:cNvPr id="21278" name="Line 807"/>
          <p:cNvSpPr>
            <a:spLocks noChangeShapeType="1"/>
          </p:cNvSpPr>
          <p:nvPr/>
        </p:nvSpPr>
        <p:spPr bwMode="auto">
          <a:xfrm flipH="1">
            <a:off x="7454900" y="3476625"/>
            <a:ext cx="68263" cy="6350"/>
          </a:xfrm>
          <a:prstGeom prst="line">
            <a:avLst/>
          </a:prstGeom>
          <a:noFill/>
          <a:ln w="12700">
            <a:solidFill>
              <a:srgbClr val="00FFFF"/>
            </a:solidFill>
            <a:round/>
            <a:headEnd/>
            <a:tailEnd/>
          </a:ln>
        </p:spPr>
        <p:txBody>
          <a:bodyPr wrap="none" anchor="ctr"/>
          <a:lstStyle/>
          <a:p>
            <a:endParaRPr lang="en-US"/>
          </a:p>
        </p:txBody>
      </p:sp>
      <p:sp>
        <p:nvSpPr>
          <p:cNvPr id="21279" name="Line 808"/>
          <p:cNvSpPr>
            <a:spLocks noChangeShapeType="1"/>
          </p:cNvSpPr>
          <p:nvPr/>
        </p:nvSpPr>
        <p:spPr bwMode="auto">
          <a:xfrm flipH="1" flipV="1">
            <a:off x="7399338" y="3465513"/>
            <a:ext cx="68262" cy="22225"/>
          </a:xfrm>
          <a:prstGeom prst="line">
            <a:avLst/>
          </a:prstGeom>
          <a:noFill/>
          <a:ln w="12700">
            <a:solidFill>
              <a:srgbClr val="00FFFF"/>
            </a:solidFill>
            <a:round/>
            <a:headEnd/>
            <a:tailEnd/>
          </a:ln>
        </p:spPr>
        <p:txBody>
          <a:bodyPr wrap="none" anchor="ctr"/>
          <a:lstStyle/>
          <a:p>
            <a:endParaRPr lang="en-US"/>
          </a:p>
        </p:txBody>
      </p:sp>
      <p:sp>
        <p:nvSpPr>
          <p:cNvPr id="21280" name="Line 809"/>
          <p:cNvSpPr>
            <a:spLocks noChangeShapeType="1"/>
          </p:cNvSpPr>
          <p:nvPr/>
        </p:nvSpPr>
        <p:spPr bwMode="auto">
          <a:xfrm flipH="1" flipV="1">
            <a:off x="7348538" y="3462338"/>
            <a:ext cx="63500" cy="15875"/>
          </a:xfrm>
          <a:prstGeom prst="line">
            <a:avLst/>
          </a:prstGeom>
          <a:noFill/>
          <a:ln w="12700">
            <a:solidFill>
              <a:srgbClr val="00FFFF"/>
            </a:solidFill>
            <a:round/>
            <a:headEnd/>
            <a:tailEnd/>
          </a:ln>
        </p:spPr>
        <p:txBody>
          <a:bodyPr wrap="none" anchor="ctr"/>
          <a:lstStyle/>
          <a:p>
            <a:endParaRPr lang="en-US"/>
          </a:p>
        </p:txBody>
      </p:sp>
      <p:sp>
        <p:nvSpPr>
          <p:cNvPr id="21281" name="Line 810"/>
          <p:cNvSpPr>
            <a:spLocks noChangeShapeType="1"/>
          </p:cNvSpPr>
          <p:nvPr/>
        </p:nvSpPr>
        <p:spPr bwMode="auto">
          <a:xfrm flipH="1" flipV="1">
            <a:off x="7294563" y="3395663"/>
            <a:ext cx="66675" cy="79375"/>
          </a:xfrm>
          <a:prstGeom prst="line">
            <a:avLst/>
          </a:prstGeom>
          <a:noFill/>
          <a:ln w="12700">
            <a:solidFill>
              <a:srgbClr val="00FFFF"/>
            </a:solidFill>
            <a:round/>
            <a:headEnd/>
            <a:tailEnd/>
          </a:ln>
        </p:spPr>
        <p:txBody>
          <a:bodyPr wrap="none" anchor="ctr"/>
          <a:lstStyle/>
          <a:p>
            <a:endParaRPr lang="en-US"/>
          </a:p>
        </p:txBody>
      </p:sp>
      <p:sp>
        <p:nvSpPr>
          <p:cNvPr id="21282" name="Line 811"/>
          <p:cNvSpPr>
            <a:spLocks noChangeShapeType="1"/>
          </p:cNvSpPr>
          <p:nvPr/>
        </p:nvSpPr>
        <p:spPr bwMode="auto">
          <a:xfrm flipH="1" flipV="1">
            <a:off x="9537700" y="2935288"/>
            <a:ext cx="36513" cy="50800"/>
          </a:xfrm>
          <a:prstGeom prst="line">
            <a:avLst/>
          </a:prstGeom>
          <a:noFill/>
          <a:ln w="12700">
            <a:solidFill>
              <a:srgbClr val="D9B2FF"/>
            </a:solidFill>
            <a:round/>
            <a:headEnd/>
            <a:tailEnd/>
          </a:ln>
        </p:spPr>
        <p:txBody>
          <a:bodyPr wrap="none" anchor="ctr"/>
          <a:lstStyle/>
          <a:p>
            <a:endParaRPr lang="en-US"/>
          </a:p>
        </p:txBody>
      </p:sp>
      <p:sp>
        <p:nvSpPr>
          <p:cNvPr id="21283" name="Line 812"/>
          <p:cNvSpPr>
            <a:spLocks noChangeShapeType="1"/>
          </p:cNvSpPr>
          <p:nvPr/>
        </p:nvSpPr>
        <p:spPr bwMode="auto">
          <a:xfrm flipH="1" flipV="1">
            <a:off x="9515475" y="2919413"/>
            <a:ext cx="36513" cy="28575"/>
          </a:xfrm>
          <a:prstGeom prst="line">
            <a:avLst/>
          </a:prstGeom>
          <a:noFill/>
          <a:ln w="12700">
            <a:solidFill>
              <a:srgbClr val="D9B2FF"/>
            </a:solidFill>
            <a:round/>
            <a:headEnd/>
            <a:tailEnd/>
          </a:ln>
        </p:spPr>
        <p:txBody>
          <a:bodyPr wrap="none" anchor="ctr"/>
          <a:lstStyle/>
          <a:p>
            <a:endParaRPr lang="en-US"/>
          </a:p>
        </p:txBody>
      </p:sp>
      <p:sp>
        <p:nvSpPr>
          <p:cNvPr id="21284" name="Line 813"/>
          <p:cNvSpPr>
            <a:spLocks noChangeShapeType="1"/>
          </p:cNvSpPr>
          <p:nvPr/>
        </p:nvSpPr>
        <p:spPr bwMode="auto">
          <a:xfrm flipH="1">
            <a:off x="9494838" y="2925763"/>
            <a:ext cx="33337" cy="0"/>
          </a:xfrm>
          <a:prstGeom prst="line">
            <a:avLst/>
          </a:prstGeom>
          <a:noFill/>
          <a:ln w="12700">
            <a:solidFill>
              <a:srgbClr val="D9B2FF"/>
            </a:solidFill>
            <a:round/>
            <a:headEnd/>
            <a:tailEnd/>
          </a:ln>
        </p:spPr>
        <p:txBody>
          <a:bodyPr wrap="none" anchor="ctr"/>
          <a:lstStyle/>
          <a:p>
            <a:endParaRPr lang="en-US"/>
          </a:p>
        </p:txBody>
      </p:sp>
      <p:sp>
        <p:nvSpPr>
          <p:cNvPr id="21285" name="Line 814"/>
          <p:cNvSpPr>
            <a:spLocks noChangeShapeType="1"/>
          </p:cNvSpPr>
          <p:nvPr/>
        </p:nvSpPr>
        <p:spPr bwMode="auto">
          <a:xfrm flipH="1">
            <a:off x="9471025" y="2925763"/>
            <a:ext cx="34925" cy="3175"/>
          </a:xfrm>
          <a:prstGeom prst="line">
            <a:avLst/>
          </a:prstGeom>
          <a:noFill/>
          <a:ln w="12700">
            <a:solidFill>
              <a:srgbClr val="D9B2FF"/>
            </a:solidFill>
            <a:round/>
            <a:headEnd/>
            <a:tailEnd/>
          </a:ln>
        </p:spPr>
        <p:txBody>
          <a:bodyPr wrap="none" anchor="ctr"/>
          <a:lstStyle/>
          <a:p>
            <a:endParaRPr lang="en-US"/>
          </a:p>
        </p:txBody>
      </p:sp>
      <p:sp>
        <p:nvSpPr>
          <p:cNvPr id="21286" name="Line 815"/>
          <p:cNvSpPr>
            <a:spLocks noChangeShapeType="1"/>
          </p:cNvSpPr>
          <p:nvPr/>
        </p:nvSpPr>
        <p:spPr bwMode="auto">
          <a:xfrm flipH="1" flipV="1">
            <a:off x="9451975" y="2903538"/>
            <a:ext cx="31750" cy="31750"/>
          </a:xfrm>
          <a:prstGeom prst="line">
            <a:avLst/>
          </a:prstGeom>
          <a:noFill/>
          <a:ln w="12700">
            <a:solidFill>
              <a:srgbClr val="D9B2FF"/>
            </a:solidFill>
            <a:round/>
            <a:headEnd/>
            <a:tailEnd/>
          </a:ln>
        </p:spPr>
        <p:txBody>
          <a:bodyPr wrap="none" anchor="ctr"/>
          <a:lstStyle/>
          <a:p>
            <a:endParaRPr lang="en-US"/>
          </a:p>
        </p:txBody>
      </p:sp>
      <p:sp>
        <p:nvSpPr>
          <p:cNvPr id="21287" name="Line 816"/>
          <p:cNvSpPr>
            <a:spLocks noChangeShapeType="1"/>
          </p:cNvSpPr>
          <p:nvPr/>
        </p:nvSpPr>
        <p:spPr bwMode="auto">
          <a:xfrm flipH="1">
            <a:off x="9429750" y="2916238"/>
            <a:ext cx="33338" cy="33337"/>
          </a:xfrm>
          <a:prstGeom prst="line">
            <a:avLst/>
          </a:prstGeom>
          <a:noFill/>
          <a:ln w="12700">
            <a:solidFill>
              <a:srgbClr val="D9B2FF"/>
            </a:solidFill>
            <a:round/>
            <a:headEnd/>
            <a:tailEnd/>
          </a:ln>
        </p:spPr>
        <p:txBody>
          <a:bodyPr wrap="none" anchor="ctr"/>
          <a:lstStyle/>
          <a:p>
            <a:endParaRPr lang="en-US"/>
          </a:p>
        </p:txBody>
      </p:sp>
      <p:sp>
        <p:nvSpPr>
          <p:cNvPr id="21288" name="Line 817"/>
          <p:cNvSpPr>
            <a:spLocks noChangeShapeType="1"/>
          </p:cNvSpPr>
          <p:nvPr/>
        </p:nvSpPr>
        <p:spPr bwMode="auto">
          <a:xfrm flipH="1" flipV="1">
            <a:off x="9409113" y="2913063"/>
            <a:ext cx="33337" cy="49212"/>
          </a:xfrm>
          <a:prstGeom prst="line">
            <a:avLst/>
          </a:prstGeom>
          <a:noFill/>
          <a:ln w="12700">
            <a:solidFill>
              <a:srgbClr val="D9B2FF"/>
            </a:solidFill>
            <a:round/>
            <a:headEnd/>
            <a:tailEnd/>
          </a:ln>
        </p:spPr>
        <p:txBody>
          <a:bodyPr wrap="none" anchor="ctr"/>
          <a:lstStyle/>
          <a:p>
            <a:endParaRPr lang="en-US"/>
          </a:p>
        </p:txBody>
      </p:sp>
      <p:sp>
        <p:nvSpPr>
          <p:cNvPr id="21289" name="Line 818"/>
          <p:cNvSpPr>
            <a:spLocks noChangeShapeType="1"/>
          </p:cNvSpPr>
          <p:nvPr/>
        </p:nvSpPr>
        <p:spPr bwMode="auto">
          <a:xfrm flipH="1">
            <a:off x="9386888" y="2925763"/>
            <a:ext cx="33337" cy="17462"/>
          </a:xfrm>
          <a:prstGeom prst="line">
            <a:avLst/>
          </a:prstGeom>
          <a:noFill/>
          <a:ln w="12700">
            <a:solidFill>
              <a:srgbClr val="D9B2FF"/>
            </a:solidFill>
            <a:round/>
            <a:headEnd/>
            <a:tailEnd/>
          </a:ln>
        </p:spPr>
        <p:txBody>
          <a:bodyPr wrap="none" anchor="ctr"/>
          <a:lstStyle/>
          <a:p>
            <a:endParaRPr lang="en-US"/>
          </a:p>
        </p:txBody>
      </p:sp>
      <p:sp>
        <p:nvSpPr>
          <p:cNvPr id="21290" name="Line 819"/>
          <p:cNvSpPr>
            <a:spLocks noChangeShapeType="1"/>
          </p:cNvSpPr>
          <p:nvPr/>
        </p:nvSpPr>
        <p:spPr bwMode="auto">
          <a:xfrm flipH="1" flipV="1">
            <a:off x="9363075" y="2927350"/>
            <a:ext cx="36513" cy="28575"/>
          </a:xfrm>
          <a:prstGeom prst="line">
            <a:avLst/>
          </a:prstGeom>
          <a:noFill/>
          <a:ln w="12700">
            <a:solidFill>
              <a:srgbClr val="D9B2FF"/>
            </a:solidFill>
            <a:round/>
            <a:headEnd/>
            <a:tailEnd/>
          </a:ln>
        </p:spPr>
        <p:txBody>
          <a:bodyPr wrap="none" anchor="ctr"/>
          <a:lstStyle/>
          <a:p>
            <a:endParaRPr lang="en-US"/>
          </a:p>
        </p:txBody>
      </p:sp>
      <p:sp>
        <p:nvSpPr>
          <p:cNvPr id="21291" name="Line 820"/>
          <p:cNvSpPr>
            <a:spLocks noChangeShapeType="1"/>
          </p:cNvSpPr>
          <p:nvPr/>
        </p:nvSpPr>
        <p:spPr bwMode="auto">
          <a:xfrm flipH="1">
            <a:off x="9342438" y="2940050"/>
            <a:ext cx="33337" cy="12700"/>
          </a:xfrm>
          <a:prstGeom prst="line">
            <a:avLst/>
          </a:prstGeom>
          <a:noFill/>
          <a:ln w="12700">
            <a:solidFill>
              <a:srgbClr val="D9B2FF"/>
            </a:solidFill>
            <a:round/>
            <a:headEnd/>
            <a:tailEnd/>
          </a:ln>
        </p:spPr>
        <p:txBody>
          <a:bodyPr wrap="none" anchor="ctr"/>
          <a:lstStyle/>
          <a:p>
            <a:endParaRPr lang="en-US"/>
          </a:p>
        </p:txBody>
      </p:sp>
      <p:sp>
        <p:nvSpPr>
          <p:cNvPr id="21292" name="Line 821"/>
          <p:cNvSpPr>
            <a:spLocks noChangeShapeType="1"/>
          </p:cNvSpPr>
          <p:nvPr/>
        </p:nvSpPr>
        <p:spPr bwMode="auto">
          <a:xfrm flipH="1" flipV="1">
            <a:off x="9320213" y="2905125"/>
            <a:ext cx="34925" cy="60325"/>
          </a:xfrm>
          <a:prstGeom prst="line">
            <a:avLst/>
          </a:prstGeom>
          <a:noFill/>
          <a:ln w="12700">
            <a:solidFill>
              <a:srgbClr val="D9B2FF"/>
            </a:solidFill>
            <a:round/>
            <a:headEnd/>
            <a:tailEnd/>
          </a:ln>
        </p:spPr>
        <p:txBody>
          <a:bodyPr wrap="none" anchor="ctr"/>
          <a:lstStyle/>
          <a:p>
            <a:endParaRPr lang="en-US"/>
          </a:p>
        </p:txBody>
      </p:sp>
      <p:sp>
        <p:nvSpPr>
          <p:cNvPr id="21293" name="Line 822"/>
          <p:cNvSpPr>
            <a:spLocks noChangeShapeType="1"/>
          </p:cNvSpPr>
          <p:nvPr/>
        </p:nvSpPr>
        <p:spPr bwMode="auto">
          <a:xfrm flipH="1">
            <a:off x="9299575" y="2917825"/>
            <a:ext cx="33338" cy="23813"/>
          </a:xfrm>
          <a:prstGeom prst="line">
            <a:avLst/>
          </a:prstGeom>
          <a:noFill/>
          <a:ln w="12700">
            <a:solidFill>
              <a:srgbClr val="D9B2FF"/>
            </a:solidFill>
            <a:round/>
            <a:headEnd/>
            <a:tailEnd/>
          </a:ln>
        </p:spPr>
        <p:txBody>
          <a:bodyPr wrap="none" anchor="ctr"/>
          <a:lstStyle/>
          <a:p>
            <a:endParaRPr lang="en-US"/>
          </a:p>
        </p:txBody>
      </p:sp>
      <p:sp>
        <p:nvSpPr>
          <p:cNvPr id="21294" name="Line 823"/>
          <p:cNvSpPr>
            <a:spLocks noChangeShapeType="1"/>
          </p:cNvSpPr>
          <p:nvPr/>
        </p:nvSpPr>
        <p:spPr bwMode="auto">
          <a:xfrm flipH="1" flipV="1">
            <a:off x="9277350" y="2903538"/>
            <a:ext cx="34925" cy="50800"/>
          </a:xfrm>
          <a:prstGeom prst="line">
            <a:avLst/>
          </a:prstGeom>
          <a:noFill/>
          <a:ln w="12700">
            <a:solidFill>
              <a:srgbClr val="D9B2FF"/>
            </a:solidFill>
            <a:round/>
            <a:headEnd/>
            <a:tailEnd/>
          </a:ln>
        </p:spPr>
        <p:txBody>
          <a:bodyPr wrap="none" anchor="ctr"/>
          <a:lstStyle/>
          <a:p>
            <a:endParaRPr lang="en-US"/>
          </a:p>
        </p:txBody>
      </p:sp>
      <p:sp>
        <p:nvSpPr>
          <p:cNvPr id="21295" name="Line 824"/>
          <p:cNvSpPr>
            <a:spLocks noChangeShapeType="1"/>
          </p:cNvSpPr>
          <p:nvPr/>
        </p:nvSpPr>
        <p:spPr bwMode="auto">
          <a:xfrm flipH="1">
            <a:off x="9255125" y="2916238"/>
            <a:ext cx="34925" cy="49212"/>
          </a:xfrm>
          <a:prstGeom prst="line">
            <a:avLst/>
          </a:prstGeom>
          <a:noFill/>
          <a:ln w="12700">
            <a:solidFill>
              <a:srgbClr val="D9B2FF"/>
            </a:solidFill>
            <a:round/>
            <a:headEnd/>
            <a:tailEnd/>
          </a:ln>
        </p:spPr>
        <p:txBody>
          <a:bodyPr wrap="none" anchor="ctr"/>
          <a:lstStyle/>
          <a:p>
            <a:endParaRPr lang="en-US"/>
          </a:p>
        </p:txBody>
      </p:sp>
      <p:sp>
        <p:nvSpPr>
          <p:cNvPr id="21296" name="Line 825"/>
          <p:cNvSpPr>
            <a:spLocks noChangeShapeType="1"/>
          </p:cNvSpPr>
          <p:nvPr/>
        </p:nvSpPr>
        <p:spPr bwMode="auto">
          <a:xfrm flipH="1" flipV="1">
            <a:off x="9237663" y="2962275"/>
            <a:ext cx="30162" cy="15875"/>
          </a:xfrm>
          <a:prstGeom prst="line">
            <a:avLst/>
          </a:prstGeom>
          <a:noFill/>
          <a:ln w="12700">
            <a:solidFill>
              <a:srgbClr val="D9B2FF"/>
            </a:solidFill>
            <a:round/>
            <a:headEnd/>
            <a:tailEnd/>
          </a:ln>
        </p:spPr>
        <p:txBody>
          <a:bodyPr wrap="none" anchor="ctr"/>
          <a:lstStyle/>
          <a:p>
            <a:endParaRPr lang="en-US"/>
          </a:p>
        </p:txBody>
      </p:sp>
      <p:sp>
        <p:nvSpPr>
          <p:cNvPr id="21297" name="Line 826"/>
          <p:cNvSpPr>
            <a:spLocks noChangeShapeType="1"/>
          </p:cNvSpPr>
          <p:nvPr/>
        </p:nvSpPr>
        <p:spPr bwMode="auto">
          <a:xfrm flipH="1" flipV="1">
            <a:off x="9213850" y="2943225"/>
            <a:ext cx="34925" cy="31750"/>
          </a:xfrm>
          <a:prstGeom prst="line">
            <a:avLst/>
          </a:prstGeom>
          <a:noFill/>
          <a:ln w="12700">
            <a:solidFill>
              <a:srgbClr val="D9B2FF"/>
            </a:solidFill>
            <a:round/>
            <a:headEnd/>
            <a:tailEnd/>
          </a:ln>
        </p:spPr>
        <p:txBody>
          <a:bodyPr wrap="none" anchor="ctr"/>
          <a:lstStyle/>
          <a:p>
            <a:endParaRPr lang="en-US"/>
          </a:p>
        </p:txBody>
      </p:sp>
      <p:sp>
        <p:nvSpPr>
          <p:cNvPr id="21298" name="Line 827"/>
          <p:cNvSpPr>
            <a:spLocks noChangeShapeType="1"/>
          </p:cNvSpPr>
          <p:nvPr/>
        </p:nvSpPr>
        <p:spPr bwMode="auto">
          <a:xfrm flipH="1" flipV="1">
            <a:off x="9191625" y="2930525"/>
            <a:ext cx="34925" cy="25400"/>
          </a:xfrm>
          <a:prstGeom prst="line">
            <a:avLst/>
          </a:prstGeom>
          <a:noFill/>
          <a:ln w="12700">
            <a:solidFill>
              <a:srgbClr val="D9B2FF"/>
            </a:solidFill>
            <a:round/>
            <a:headEnd/>
            <a:tailEnd/>
          </a:ln>
        </p:spPr>
        <p:txBody>
          <a:bodyPr wrap="none" anchor="ctr"/>
          <a:lstStyle/>
          <a:p>
            <a:endParaRPr lang="en-US"/>
          </a:p>
        </p:txBody>
      </p:sp>
      <p:sp>
        <p:nvSpPr>
          <p:cNvPr id="21299" name="Line 828"/>
          <p:cNvSpPr>
            <a:spLocks noChangeShapeType="1"/>
          </p:cNvSpPr>
          <p:nvPr/>
        </p:nvSpPr>
        <p:spPr bwMode="auto">
          <a:xfrm flipH="1">
            <a:off x="9169400" y="2943225"/>
            <a:ext cx="34925" cy="17463"/>
          </a:xfrm>
          <a:prstGeom prst="line">
            <a:avLst/>
          </a:prstGeom>
          <a:noFill/>
          <a:ln w="12700">
            <a:solidFill>
              <a:srgbClr val="D9B2FF"/>
            </a:solidFill>
            <a:round/>
            <a:headEnd/>
            <a:tailEnd/>
          </a:ln>
        </p:spPr>
        <p:txBody>
          <a:bodyPr wrap="none" anchor="ctr"/>
          <a:lstStyle/>
          <a:p>
            <a:endParaRPr lang="en-US"/>
          </a:p>
        </p:txBody>
      </p:sp>
      <p:sp>
        <p:nvSpPr>
          <p:cNvPr id="21300" name="Line 829"/>
          <p:cNvSpPr>
            <a:spLocks noChangeShapeType="1"/>
          </p:cNvSpPr>
          <p:nvPr/>
        </p:nvSpPr>
        <p:spPr bwMode="auto">
          <a:xfrm flipH="1" flipV="1">
            <a:off x="9148763" y="2933700"/>
            <a:ext cx="33337" cy="39688"/>
          </a:xfrm>
          <a:prstGeom prst="line">
            <a:avLst/>
          </a:prstGeom>
          <a:noFill/>
          <a:ln w="12700">
            <a:solidFill>
              <a:srgbClr val="D9B2FF"/>
            </a:solidFill>
            <a:round/>
            <a:headEnd/>
            <a:tailEnd/>
          </a:ln>
        </p:spPr>
        <p:txBody>
          <a:bodyPr wrap="none" anchor="ctr"/>
          <a:lstStyle/>
          <a:p>
            <a:endParaRPr lang="en-US"/>
          </a:p>
        </p:txBody>
      </p:sp>
      <p:sp>
        <p:nvSpPr>
          <p:cNvPr id="21301" name="Line 830"/>
          <p:cNvSpPr>
            <a:spLocks noChangeShapeType="1"/>
          </p:cNvSpPr>
          <p:nvPr/>
        </p:nvSpPr>
        <p:spPr bwMode="auto">
          <a:xfrm flipH="1" flipV="1">
            <a:off x="9126538" y="2930525"/>
            <a:ext cx="34925" cy="15875"/>
          </a:xfrm>
          <a:prstGeom prst="line">
            <a:avLst/>
          </a:prstGeom>
          <a:noFill/>
          <a:ln w="12700">
            <a:solidFill>
              <a:srgbClr val="D9B2FF"/>
            </a:solidFill>
            <a:round/>
            <a:headEnd/>
            <a:tailEnd/>
          </a:ln>
        </p:spPr>
        <p:txBody>
          <a:bodyPr wrap="none" anchor="ctr"/>
          <a:lstStyle/>
          <a:p>
            <a:endParaRPr lang="en-US"/>
          </a:p>
        </p:txBody>
      </p:sp>
      <p:sp>
        <p:nvSpPr>
          <p:cNvPr id="21302" name="Line 831"/>
          <p:cNvSpPr>
            <a:spLocks noChangeShapeType="1"/>
          </p:cNvSpPr>
          <p:nvPr/>
        </p:nvSpPr>
        <p:spPr bwMode="auto">
          <a:xfrm flipH="1" flipV="1">
            <a:off x="9104313" y="2917825"/>
            <a:ext cx="34925" cy="25400"/>
          </a:xfrm>
          <a:prstGeom prst="line">
            <a:avLst/>
          </a:prstGeom>
          <a:noFill/>
          <a:ln w="12700">
            <a:solidFill>
              <a:srgbClr val="D9B2FF"/>
            </a:solidFill>
            <a:round/>
            <a:headEnd/>
            <a:tailEnd/>
          </a:ln>
        </p:spPr>
        <p:txBody>
          <a:bodyPr wrap="none" anchor="ctr"/>
          <a:lstStyle/>
          <a:p>
            <a:endParaRPr lang="en-US"/>
          </a:p>
        </p:txBody>
      </p:sp>
      <p:sp>
        <p:nvSpPr>
          <p:cNvPr id="21303" name="Line 832"/>
          <p:cNvSpPr>
            <a:spLocks noChangeShapeType="1"/>
          </p:cNvSpPr>
          <p:nvPr/>
        </p:nvSpPr>
        <p:spPr bwMode="auto">
          <a:xfrm flipH="1" flipV="1">
            <a:off x="9080500" y="2905125"/>
            <a:ext cx="36513" cy="25400"/>
          </a:xfrm>
          <a:prstGeom prst="line">
            <a:avLst/>
          </a:prstGeom>
          <a:noFill/>
          <a:ln w="12700">
            <a:solidFill>
              <a:srgbClr val="D9B2FF"/>
            </a:solidFill>
            <a:round/>
            <a:headEnd/>
            <a:tailEnd/>
          </a:ln>
        </p:spPr>
        <p:txBody>
          <a:bodyPr wrap="none" anchor="ctr"/>
          <a:lstStyle/>
          <a:p>
            <a:endParaRPr lang="en-US"/>
          </a:p>
        </p:txBody>
      </p:sp>
      <p:sp>
        <p:nvSpPr>
          <p:cNvPr id="21304" name="Line 833"/>
          <p:cNvSpPr>
            <a:spLocks noChangeShapeType="1"/>
          </p:cNvSpPr>
          <p:nvPr/>
        </p:nvSpPr>
        <p:spPr bwMode="auto">
          <a:xfrm flipH="1">
            <a:off x="9061450" y="2911475"/>
            <a:ext cx="33338" cy="7938"/>
          </a:xfrm>
          <a:prstGeom prst="line">
            <a:avLst/>
          </a:prstGeom>
          <a:noFill/>
          <a:ln w="12700">
            <a:solidFill>
              <a:srgbClr val="D9B2FF"/>
            </a:solidFill>
            <a:round/>
            <a:headEnd/>
            <a:tailEnd/>
          </a:ln>
        </p:spPr>
        <p:txBody>
          <a:bodyPr wrap="none" anchor="ctr"/>
          <a:lstStyle/>
          <a:p>
            <a:endParaRPr lang="en-US"/>
          </a:p>
        </p:txBody>
      </p:sp>
      <p:sp>
        <p:nvSpPr>
          <p:cNvPr id="21305" name="Line 834"/>
          <p:cNvSpPr>
            <a:spLocks noChangeShapeType="1"/>
          </p:cNvSpPr>
          <p:nvPr/>
        </p:nvSpPr>
        <p:spPr bwMode="auto">
          <a:xfrm flipH="1" flipV="1">
            <a:off x="9039225" y="2882900"/>
            <a:ext cx="34925" cy="42863"/>
          </a:xfrm>
          <a:prstGeom prst="line">
            <a:avLst/>
          </a:prstGeom>
          <a:noFill/>
          <a:ln w="12700">
            <a:solidFill>
              <a:srgbClr val="D9B2FF"/>
            </a:solidFill>
            <a:round/>
            <a:headEnd/>
            <a:tailEnd/>
          </a:ln>
        </p:spPr>
        <p:txBody>
          <a:bodyPr wrap="none" anchor="ctr"/>
          <a:lstStyle/>
          <a:p>
            <a:endParaRPr lang="en-US"/>
          </a:p>
        </p:txBody>
      </p:sp>
      <p:sp>
        <p:nvSpPr>
          <p:cNvPr id="21306" name="Line 835"/>
          <p:cNvSpPr>
            <a:spLocks noChangeShapeType="1"/>
          </p:cNvSpPr>
          <p:nvPr/>
        </p:nvSpPr>
        <p:spPr bwMode="auto">
          <a:xfrm flipH="1" flipV="1">
            <a:off x="9017000" y="2870200"/>
            <a:ext cx="34925" cy="25400"/>
          </a:xfrm>
          <a:prstGeom prst="line">
            <a:avLst/>
          </a:prstGeom>
          <a:noFill/>
          <a:ln w="12700">
            <a:solidFill>
              <a:srgbClr val="D9B2FF"/>
            </a:solidFill>
            <a:round/>
            <a:headEnd/>
            <a:tailEnd/>
          </a:ln>
        </p:spPr>
        <p:txBody>
          <a:bodyPr wrap="none" anchor="ctr"/>
          <a:lstStyle/>
          <a:p>
            <a:endParaRPr lang="en-US"/>
          </a:p>
        </p:txBody>
      </p:sp>
      <p:sp>
        <p:nvSpPr>
          <p:cNvPr id="21307" name="Line 836"/>
          <p:cNvSpPr>
            <a:spLocks noChangeShapeType="1"/>
          </p:cNvSpPr>
          <p:nvPr/>
        </p:nvSpPr>
        <p:spPr bwMode="auto">
          <a:xfrm flipH="1" flipV="1">
            <a:off x="8994775" y="2835275"/>
            <a:ext cx="34925" cy="47625"/>
          </a:xfrm>
          <a:prstGeom prst="line">
            <a:avLst/>
          </a:prstGeom>
          <a:noFill/>
          <a:ln w="12700">
            <a:solidFill>
              <a:srgbClr val="D9B2FF"/>
            </a:solidFill>
            <a:round/>
            <a:headEnd/>
            <a:tailEnd/>
          </a:ln>
        </p:spPr>
        <p:txBody>
          <a:bodyPr wrap="none" anchor="ctr"/>
          <a:lstStyle/>
          <a:p>
            <a:endParaRPr lang="en-US"/>
          </a:p>
        </p:txBody>
      </p:sp>
      <p:sp>
        <p:nvSpPr>
          <p:cNvPr id="21308" name="Line 837"/>
          <p:cNvSpPr>
            <a:spLocks noChangeShapeType="1"/>
          </p:cNvSpPr>
          <p:nvPr/>
        </p:nvSpPr>
        <p:spPr bwMode="auto">
          <a:xfrm flipH="1">
            <a:off x="8974138" y="2841625"/>
            <a:ext cx="34925" cy="11113"/>
          </a:xfrm>
          <a:prstGeom prst="line">
            <a:avLst/>
          </a:prstGeom>
          <a:noFill/>
          <a:ln w="12700">
            <a:solidFill>
              <a:srgbClr val="D9B2FF"/>
            </a:solidFill>
            <a:round/>
            <a:headEnd/>
            <a:tailEnd/>
          </a:ln>
        </p:spPr>
        <p:txBody>
          <a:bodyPr wrap="none" anchor="ctr"/>
          <a:lstStyle/>
          <a:p>
            <a:endParaRPr lang="en-US"/>
          </a:p>
        </p:txBody>
      </p:sp>
      <p:sp>
        <p:nvSpPr>
          <p:cNvPr id="21309" name="Line 838"/>
          <p:cNvSpPr>
            <a:spLocks noChangeShapeType="1"/>
          </p:cNvSpPr>
          <p:nvPr/>
        </p:nvSpPr>
        <p:spPr bwMode="auto">
          <a:xfrm flipH="1">
            <a:off x="8951913" y="2852738"/>
            <a:ext cx="34925" cy="11112"/>
          </a:xfrm>
          <a:prstGeom prst="line">
            <a:avLst/>
          </a:prstGeom>
          <a:noFill/>
          <a:ln w="12700">
            <a:solidFill>
              <a:srgbClr val="D9B2FF"/>
            </a:solidFill>
            <a:round/>
            <a:headEnd/>
            <a:tailEnd/>
          </a:ln>
        </p:spPr>
        <p:txBody>
          <a:bodyPr wrap="none" anchor="ctr"/>
          <a:lstStyle/>
          <a:p>
            <a:endParaRPr lang="en-US"/>
          </a:p>
        </p:txBody>
      </p:sp>
      <p:sp>
        <p:nvSpPr>
          <p:cNvPr id="21310" name="Line 839"/>
          <p:cNvSpPr>
            <a:spLocks noChangeShapeType="1"/>
          </p:cNvSpPr>
          <p:nvPr/>
        </p:nvSpPr>
        <p:spPr bwMode="auto">
          <a:xfrm flipH="1" flipV="1">
            <a:off x="8929688" y="2849563"/>
            <a:ext cx="36512" cy="20637"/>
          </a:xfrm>
          <a:prstGeom prst="line">
            <a:avLst/>
          </a:prstGeom>
          <a:noFill/>
          <a:ln w="12700">
            <a:solidFill>
              <a:srgbClr val="D9B2FF"/>
            </a:solidFill>
            <a:round/>
            <a:headEnd/>
            <a:tailEnd/>
          </a:ln>
        </p:spPr>
        <p:txBody>
          <a:bodyPr wrap="none" anchor="ctr"/>
          <a:lstStyle/>
          <a:p>
            <a:endParaRPr lang="en-US"/>
          </a:p>
        </p:txBody>
      </p:sp>
      <p:sp>
        <p:nvSpPr>
          <p:cNvPr id="21311" name="Line 840"/>
          <p:cNvSpPr>
            <a:spLocks noChangeShapeType="1"/>
          </p:cNvSpPr>
          <p:nvPr/>
        </p:nvSpPr>
        <p:spPr bwMode="auto">
          <a:xfrm flipH="1" flipV="1">
            <a:off x="8909050" y="2779713"/>
            <a:ext cx="33338" cy="82550"/>
          </a:xfrm>
          <a:prstGeom prst="line">
            <a:avLst/>
          </a:prstGeom>
          <a:noFill/>
          <a:ln w="12700">
            <a:solidFill>
              <a:srgbClr val="D9B2FF"/>
            </a:solidFill>
            <a:round/>
            <a:headEnd/>
            <a:tailEnd/>
          </a:ln>
        </p:spPr>
        <p:txBody>
          <a:bodyPr wrap="none" anchor="ctr"/>
          <a:lstStyle/>
          <a:p>
            <a:endParaRPr lang="en-US"/>
          </a:p>
        </p:txBody>
      </p:sp>
      <p:sp>
        <p:nvSpPr>
          <p:cNvPr id="21312" name="Line 841"/>
          <p:cNvSpPr>
            <a:spLocks noChangeShapeType="1"/>
          </p:cNvSpPr>
          <p:nvPr/>
        </p:nvSpPr>
        <p:spPr bwMode="auto">
          <a:xfrm flipH="1">
            <a:off x="8886825" y="2792413"/>
            <a:ext cx="33338" cy="15875"/>
          </a:xfrm>
          <a:prstGeom prst="line">
            <a:avLst/>
          </a:prstGeom>
          <a:noFill/>
          <a:ln w="12700">
            <a:solidFill>
              <a:srgbClr val="D9B2FF"/>
            </a:solidFill>
            <a:round/>
            <a:headEnd/>
            <a:tailEnd/>
          </a:ln>
        </p:spPr>
        <p:txBody>
          <a:bodyPr wrap="none" anchor="ctr"/>
          <a:lstStyle/>
          <a:p>
            <a:endParaRPr lang="en-US"/>
          </a:p>
        </p:txBody>
      </p:sp>
      <p:sp>
        <p:nvSpPr>
          <p:cNvPr id="21313" name="Line 842"/>
          <p:cNvSpPr>
            <a:spLocks noChangeShapeType="1"/>
          </p:cNvSpPr>
          <p:nvPr/>
        </p:nvSpPr>
        <p:spPr bwMode="auto">
          <a:xfrm flipH="1" flipV="1">
            <a:off x="8866188" y="2770188"/>
            <a:ext cx="33337" cy="50800"/>
          </a:xfrm>
          <a:prstGeom prst="line">
            <a:avLst/>
          </a:prstGeom>
          <a:noFill/>
          <a:ln w="12700">
            <a:solidFill>
              <a:srgbClr val="D9B2FF"/>
            </a:solidFill>
            <a:round/>
            <a:headEnd/>
            <a:tailEnd/>
          </a:ln>
        </p:spPr>
        <p:txBody>
          <a:bodyPr wrap="none" anchor="ctr"/>
          <a:lstStyle/>
          <a:p>
            <a:endParaRPr lang="en-US"/>
          </a:p>
        </p:txBody>
      </p:sp>
      <p:sp>
        <p:nvSpPr>
          <p:cNvPr id="21314" name="Line 843"/>
          <p:cNvSpPr>
            <a:spLocks noChangeShapeType="1"/>
          </p:cNvSpPr>
          <p:nvPr/>
        </p:nvSpPr>
        <p:spPr bwMode="auto">
          <a:xfrm flipH="1">
            <a:off x="8843963" y="2776538"/>
            <a:ext cx="36512" cy="6350"/>
          </a:xfrm>
          <a:prstGeom prst="line">
            <a:avLst/>
          </a:prstGeom>
          <a:noFill/>
          <a:ln w="12700">
            <a:solidFill>
              <a:srgbClr val="D9B2FF"/>
            </a:solidFill>
            <a:round/>
            <a:headEnd/>
            <a:tailEnd/>
          </a:ln>
        </p:spPr>
        <p:txBody>
          <a:bodyPr wrap="none" anchor="ctr"/>
          <a:lstStyle/>
          <a:p>
            <a:endParaRPr lang="en-US"/>
          </a:p>
        </p:txBody>
      </p:sp>
      <p:sp>
        <p:nvSpPr>
          <p:cNvPr id="21315" name="Line 844"/>
          <p:cNvSpPr>
            <a:spLocks noChangeShapeType="1"/>
          </p:cNvSpPr>
          <p:nvPr/>
        </p:nvSpPr>
        <p:spPr bwMode="auto">
          <a:xfrm flipH="1">
            <a:off x="8823325" y="2789238"/>
            <a:ext cx="33338" cy="12700"/>
          </a:xfrm>
          <a:prstGeom prst="line">
            <a:avLst/>
          </a:prstGeom>
          <a:noFill/>
          <a:ln w="12700">
            <a:solidFill>
              <a:srgbClr val="D9B2FF"/>
            </a:solidFill>
            <a:round/>
            <a:headEnd/>
            <a:tailEnd/>
          </a:ln>
        </p:spPr>
        <p:txBody>
          <a:bodyPr wrap="none" anchor="ctr"/>
          <a:lstStyle/>
          <a:p>
            <a:endParaRPr lang="en-US"/>
          </a:p>
        </p:txBody>
      </p:sp>
      <p:sp>
        <p:nvSpPr>
          <p:cNvPr id="21316" name="Line 845"/>
          <p:cNvSpPr>
            <a:spLocks noChangeShapeType="1"/>
          </p:cNvSpPr>
          <p:nvPr/>
        </p:nvSpPr>
        <p:spPr bwMode="auto">
          <a:xfrm flipH="1" flipV="1">
            <a:off x="8801100" y="2730500"/>
            <a:ext cx="36513" cy="84138"/>
          </a:xfrm>
          <a:prstGeom prst="line">
            <a:avLst/>
          </a:prstGeom>
          <a:noFill/>
          <a:ln w="12700">
            <a:solidFill>
              <a:srgbClr val="D9B2FF"/>
            </a:solidFill>
            <a:round/>
            <a:headEnd/>
            <a:tailEnd/>
          </a:ln>
        </p:spPr>
        <p:txBody>
          <a:bodyPr wrap="none" anchor="ctr"/>
          <a:lstStyle/>
          <a:p>
            <a:endParaRPr lang="en-US"/>
          </a:p>
        </p:txBody>
      </p:sp>
      <p:sp>
        <p:nvSpPr>
          <p:cNvPr id="21317" name="Line 846"/>
          <p:cNvSpPr>
            <a:spLocks noChangeShapeType="1"/>
          </p:cNvSpPr>
          <p:nvPr/>
        </p:nvSpPr>
        <p:spPr bwMode="auto">
          <a:xfrm flipH="1" flipV="1">
            <a:off x="8780463" y="2724150"/>
            <a:ext cx="33337" cy="19050"/>
          </a:xfrm>
          <a:prstGeom prst="line">
            <a:avLst/>
          </a:prstGeom>
          <a:noFill/>
          <a:ln w="12700">
            <a:solidFill>
              <a:srgbClr val="D9B2FF"/>
            </a:solidFill>
            <a:round/>
            <a:headEnd/>
            <a:tailEnd/>
          </a:ln>
        </p:spPr>
        <p:txBody>
          <a:bodyPr wrap="none" anchor="ctr"/>
          <a:lstStyle/>
          <a:p>
            <a:endParaRPr lang="en-US"/>
          </a:p>
        </p:txBody>
      </p:sp>
      <p:sp>
        <p:nvSpPr>
          <p:cNvPr id="21318" name="Line 847"/>
          <p:cNvSpPr>
            <a:spLocks noChangeShapeType="1"/>
          </p:cNvSpPr>
          <p:nvPr/>
        </p:nvSpPr>
        <p:spPr bwMode="auto">
          <a:xfrm flipH="1" flipV="1">
            <a:off x="8759825" y="2690813"/>
            <a:ext cx="31750" cy="46037"/>
          </a:xfrm>
          <a:prstGeom prst="line">
            <a:avLst/>
          </a:prstGeom>
          <a:noFill/>
          <a:ln w="12700">
            <a:solidFill>
              <a:srgbClr val="D9B2FF"/>
            </a:solidFill>
            <a:round/>
            <a:headEnd/>
            <a:tailEnd/>
          </a:ln>
        </p:spPr>
        <p:txBody>
          <a:bodyPr wrap="none" anchor="ctr"/>
          <a:lstStyle/>
          <a:p>
            <a:endParaRPr lang="en-US"/>
          </a:p>
        </p:txBody>
      </p:sp>
      <p:sp>
        <p:nvSpPr>
          <p:cNvPr id="21319" name="Line 848"/>
          <p:cNvSpPr>
            <a:spLocks noChangeShapeType="1"/>
          </p:cNvSpPr>
          <p:nvPr/>
        </p:nvSpPr>
        <p:spPr bwMode="auto">
          <a:xfrm flipH="1" flipV="1">
            <a:off x="8737600" y="2676525"/>
            <a:ext cx="34925" cy="26988"/>
          </a:xfrm>
          <a:prstGeom prst="line">
            <a:avLst/>
          </a:prstGeom>
          <a:noFill/>
          <a:ln w="12700">
            <a:solidFill>
              <a:srgbClr val="D9B2FF"/>
            </a:solidFill>
            <a:round/>
            <a:headEnd/>
            <a:tailEnd/>
          </a:ln>
        </p:spPr>
        <p:txBody>
          <a:bodyPr wrap="none" anchor="ctr"/>
          <a:lstStyle/>
          <a:p>
            <a:endParaRPr lang="en-US"/>
          </a:p>
        </p:txBody>
      </p:sp>
      <p:sp>
        <p:nvSpPr>
          <p:cNvPr id="21320" name="Line 849"/>
          <p:cNvSpPr>
            <a:spLocks noChangeShapeType="1"/>
          </p:cNvSpPr>
          <p:nvPr/>
        </p:nvSpPr>
        <p:spPr bwMode="auto">
          <a:xfrm flipH="1">
            <a:off x="8713788" y="2689225"/>
            <a:ext cx="38100" cy="25400"/>
          </a:xfrm>
          <a:prstGeom prst="line">
            <a:avLst/>
          </a:prstGeom>
          <a:noFill/>
          <a:ln w="12700">
            <a:solidFill>
              <a:srgbClr val="D9B2FF"/>
            </a:solidFill>
            <a:round/>
            <a:headEnd/>
            <a:tailEnd/>
          </a:ln>
        </p:spPr>
        <p:txBody>
          <a:bodyPr wrap="none" anchor="ctr"/>
          <a:lstStyle/>
          <a:p>
            <a:endParaRPr lang="en-US"/>
          </a:p>
        </p:txBody>
      </p:sp>
      <p:sp>
        <p:nvSpPr>
          <p:cNvPr id="21321" name="Line 850"/>
          <p:cNvSpPr>
            <a:spLocks noChangeShapeType="1"/>
          </p:cNvSpPr>
          <p:nvPr/>
        </p:nvSpPr>
        <p:spPr bwMode="auto">
          <a:xfrm flipH="1" flipV="1">
            <a:off x="8691563" y="2673350"/>
            <a:ext cx="34925" cy="52388"/>
          </a:xfrm>
          <a:prstGeom prst="line">
            <a:avLst/>
          </a:prstGeom>
          <a:noFill/>
          <a:ln w="12700">
            <a:solidFill>
              <a:srgbClr val="D9B2FF"/>
            </a:solidFill>
            <a:round/>
            <a:headEnd/>
            <a:tailEnd/>
          </a:ln>
        </p:spPr>
        <p:txBody>
          <a:bodyPr wrap="none" anchor="ctr"/>
          <a:lstStyle/>
          <a:p>
            <a:endParaRPr lang="en-US"/>
          </a:p>
        </p:txBody>
      </p:sp>
      <p:sp>
        <p:nvSpPr>
          <p:cNvPr id="21322" name="Line 851"/>
          <p:cNvSpPr>
            <a:spLocks noChangeShapeType="1"/>
          </p:cNvSpPr>
          <p:nvPr/>
        </p:nvSpPr>
        <p:spPr bwMode="auto">
          <a:xfrm flipH="1" flipV="1">
            <a:off x="8672513" y="2643188"/>
            <a:ext cx="31750" cy="42862"/>
          </a:xfrm>
          <a:prstGeom prst="line">
            <a:avLst/>
          </a:prstGeom>
          <a:noFill/>
          <a:ln w="12700">
            <a:solidFill>
              <a:srgbClr val="D9B2FF"/>
            </a:solidFill>
            <a:round/>
            <a:headEnd/>
            <a:tailEnd/>
          </a:ln>
        </p:spPr>
        <p:txBody>
          <a:bodyPr wrap="none" anchor="ctr"/>
          <a:lstStyle/>
          <a:p>
            <a:endParaRPr lang="en-US"/>
          </a:p>
        </p:txBody>
      </p:sp>
      <p:sp>
        <p:nvSpPr>
          <p:cNvPr id="21323" name="Line 852"/>
          <p:cNvSpPr>
            <a:spLocks noChangeShapeType="1"/>
          </p:cNvSpPr>
          <p:nvPr/>
        </p:nvSpPr>
        <p:spPr bwMode="auto">
          <a:xfrm flipH="1">
            <a:off x="8651875" y="2655888"/>
            <a:ext cx="33338" cy="0"/>
          </a:xfrm>
          <a:prstGeom prst="line">
            <a:avLst/>
          </a:prstGeom>
          <a:noFill/>
          <a:ln w="12700">
            <a:solidFill>
              <a:srgbClr val="D9B2FF"/>
            </a:solidFill>
            <a:round/>
            <a:headEnd/>
            <a:tailEnd/>
          </a:ln>
        </p:spPr>
        <p:txBody>
          <a:bodyPr wrap="none" anchor="ctr"/>
          <a:lstStyle/>
          <a:p>
            <a:endParaRPr lang="en-US"/>
          </a:p>
        </p:txBody>
      </p:sp>
      <p:sp>
        <p:nvSpPr>
          <p:cNvPr id="21324" name="Line 853"/>
          <p:cNvSpPr>
            <a:spLocks noChangeShapeType="1"/>
          </p:cNvSpPr>
          <p:nvPr/>
        </p:nvSpPr>
        <p:spPr bwMode="auto">
          <a:xfrm flipH="1" flipV="1">
            <a:off x="8628063" y="2624138"/>
            <a:ext cx="34925" cy="44450"/>
          </a:xfrm>
          <a:prstGeom prst="line">
            <a:avLst/>
          </a:prstGeom>
          <a:noFill/>
          <a:ln w="12700">
            <a:solidFill>
              <a:srgbClr val="D9B2FF"/>
            </a:solidFill>
            <a:round/>
            <a:headEnd/>
            <a:tailEnd/>
          </a:ln>
        </p:spPr>
        <p:txBody>
          <a:bodyPr wrap="none" anchor="ctr"/>
          <a:lstStyle/>
          <a:p>
            <a:endParaRPr lang="en-US"/>
          </a:p>
        </p:txBody>
      </p:sp>
      <p:sp>
        <p:nvSpPr>
          <p:cNvPr id="21325" name="Line 854"/>
          <p:cNvSpPr>
            <a:spLocks noChangeShapeType="1"/>
          </p:cNvSpPr>
          <p:nvPr/>
        </p:nvSpPr>
        <p:spPr bwMode="auto">
          <a:xfrm flipH="1">
            <a:off x="8604250" y="2636838"/>
            <a:ext cx="36513" cy="52387"/>
          </a:xfrm>
          <a:prstGeom prst="line">
            <a:avLst/>
          </a:prstGeom>
          <a:noFill/>
          <a:ln w="12700">
            <a:solidFill>
              <a:srgbClr val="D9B2FF"/>
            </a:solidFill>
            <a:round/>
            <a:headEnd/>
            <a:tailEnd/>
          </a:ln>
        </p:spPr>
        <p:txBody>
          <a:bodyPr wrap="none" anchor="ctr"/>
          <a:lstStyle/>
          <a:p>
            <a:endParaRPr lang="en-US"/>
          </a:p>
        </p:txBody>
      </p:sp>
      <p:sp>
        <p:nvSpPr>
          <p:cNvPr id="21326" name="Line 855"/>
          <p:cNvSpPr>
            <a:spLocks noChangeShapeType="1"/>
          </p:cNvSpPr>
          <p:nvPr/>
        </p:nvSpPr>
        <p:spPr bwMode="auto">
          <a:xfrm flipH="1">
            <a:off x="8582025" y="2695575"/>
            <a:ext cx="34925" cy="7938"/>
          </a:xfrm>
          <a:prstGeom prst="line">
            <a:avLst/>
          </a:prstGeom>
          <a:noFill/>
          <a:ln w="12700">
            <a:solidFill>
              <a:srgbClr val="D9B2FF"/>
            </a:solidFill>
            <a:round/>
            <a:headEnd/>
            <a:tailEnd/>
          </a:ln>
        </p:spPr>
        <p:txBody>
          <a:bodyPr wrap="none" anchor="ctr"/>
          <a:lstStyle/>
          <a:p>
            <a:endParaRPr lang="en-US"/>
          </a:p>
        </p:txBody>
      </p:sp>
      <p:sp>
        <p:nvSpPr>
          <p:cNvPr id="21327" name="Line 856"/>
          <p:cNvSpPr>
            <a:spLocks noChangeShapeType="1"/>
          </p:cNvSpPr>
          <p:nvPr/>
        </p:nvSpPr>
        <p:spPr bwMode="auto">
          <a:xfrm flipH="1" flipV="1">
            <a:off x="8561388" y="2676525"/>
            <a:ext cx="33337" cy="33338"/>
          </a:xfrm>
          <a:prstGeom prst="line">
            <a:avLst/>
          </a:prstGeom>
          <a:noFill/>
          <a:ln w="12700">
            <a:solidFill>
              <a:srgbClr val="D9B2FF"/>
            </a:solidFill>
            <a:round/>
            <a:headEnd/>
            <a:tailEnd/>
          </a:ln>
        </p:spPr>
        <p:txBody>
          <a:bodyPr wrap="none" anchor="ctr"/>
          <a:lstStyle/>
          <a:p>
            <a:endParaRPr lang="en-US"/>
          </a:p>
        </p:txBody>
      </p:sp>
      <p:sp>
        <p:nvSpPr>
          <p:cNvPr id="21328" name="Line 857"/>
          <p:cNvSpPr>
            <a:spLocks noChangeShapeType="1"/>
          </p:cNvSpPr>
          <p:nvPr/>
        </p:nvSpPr>
        <p:spPr bwMode="auto">
          <a:xfrm flipH="1">
            <a:off x="8539163" y="2682875"/>
            <a:ext cx="34925" cy="7938"/>
          </a:xfrm>
          <a:prstGeom prst="line">
            <a:avLst/>
          </a:prstGeom>
          <a:noFill/>
          <a:ln w="12700">
            <a:solidFill>
              <a:srgbClr val="D9B2FF"/>
            </a:solidFill>
            <a:round/>
            <a:headEnd/>
            <a:tailEnd/>
          </a:ln>
        </p:spPr>
        <p:txBody>
          <a:bodyPr wrap="none" anchor="ctr"/>
          <a:lstStyle/>
          <a:p>
            <a:endParaRPr lang="en-US"/>
          </a:p>
        </p:txBody>
      </p:sp>
      <p:sp>
        <p:nvSpPr>
          <p:cNvPr id="21329" name="Line 858"/>
          <p:cNvSpPr>
            <a:spLocks noChangeShapeType="1"/>
          </p:cNvSpPr>
          <p:nvPr/>
        </p:nvSpPr>
        <p:spPr bwMode="auto">
          <a:xfrm flipH="1" flipV="1">
            <a:off x="8516938" y="2600325"/>
            <a:ext cx="34925" cy="96838"/>
          </a:xfrm>
          <a:prstGeom prst="line">
            <a:avLst/>
          </a:prstGeom>
          <a:noFill/>
          <a:ln w="12700">
            <a:solidFill>
              <a:srgbClr val="D9B2FF"/>
            </a:solidFill>
            <a:round/>
            <a:headEnd/>
            <a:tailEnd/>
          </a:ln>
        </p:spPr>
        <p:txBody>
          <a:bodyPr wrap="none" anchor="ctr"/>
          <a:lstStyle/>
          <a:p>
            <a:endParaRPr lang="en-US"/>
          </a:p>
        </p:txBody>
      </p:sp>
      <p:sp>
        <p:nvSpPr>
          <p:cNvPr id="21330" name="Line 859"/>
          <p:cNvSpPr>
            <a:spLocks noChangeShapeType="1"/>
          </p:cNvSpPr>
          <p:nvPr/>
        </p:nvSpPr>
        <p:spPr bwMode="auto">
          <a:xfrm flipH="1">
            <a:off x="8494713" y="2613025"/>
            <a:ext cx="34925" cy="103188"/>
          </a:xfrm>
          <a:prstGeom prst="line">
            <a:avLst/>
          </a:prstGeom>
          <a:noFill/>
          <a:ln w="12700">
            <a:solidFill>
              <a:srgbClr val="D9B2FF"/>
            </a:solidFill>
            <a:round/>
            <a:headEnd/>
            <a:tailEnd/>
          </a:ln>
        </p:spPr>
        <p:txBody>
          <a:bodyPr wrap="none" anchor="ctr"/>
          <a:lstStyle/>
          <a:p>
            <a:endParaRPr lang="en-US"/>
          </a:p>
        </p:txBody>
      </p:sp>
      <p:sp>
        <p:nvSpPr>
          <p:cNvPr id="21331" name="Line 860"/>
          <p:cNvSpPr>
            <a:spLocks noChangeShapeType="1"/>
          </p:cNvSpPr>
          <p:nvPr/>
        </p:nvSpPr>
        <p:spPr bwMode="auto">
          <a:xfrm flipH="1">
            <a:off x="8475663" y="2722563"/>
            <a:ext cx="33337" cy="0"/>
          </a:xfrm>
          <a:prstGeom prst="line">
            <a:avLst/>
          </a:prstGeom>
          <a:noFill/>
          <a:ln w="12700">
            <a:solidFill>
              <a:srgbClr val="D9B2FF"/>
            </a:solidFill>
            <a:round/>
            <a:headEnd/>
            <a:tailEnd/>
          </a:ln>
        </p:spPr>
        <p:txBody>
          <a:bodyPr wrap="none" anchor="ctr"/>
          <a:lstStyle/>
          <a:p>
            <a:endParaRPr lang="en-US"/>
          </a:p>
        </p:txBody>
      </p:sp>
      <p:sp>
        <p:nvSpPr>
          <p:cNvPr id="21332" name="Line 861"/>
          <p:cNvSpPr>
            <a:spLocks noChangeShapeType="1"/>
          </p:cNvSpPr>
          <p:nvPr/>
        </p:nvSpPr>
        <p:spPr bwMode="auto">
          <a:xfrm flipH="1" flipV="1">
            <a:off x="8453438" y="2681288"/>
            <a:ext cx="34925" cy="47625"/>
          </a:xfrm>
          <a:prstGeom prst="line">
            <a:avLst/>
          </a:prstGeom>
          <a:noFill/>
          <a:ln w="12700">
            <a:solidFill>
              <a:srgbClr val="D9B2FF"/>
            </a:solidFill>
            <a:round/>
            <a:headEnd/>
            <a:tailEnd/>
          </a:ln>
        </p:spPr>
        <p:txBody>
          <a:bodyPr wrap="none" anchor="ctr"/>
          <a:lstStyle/>
          <a:p>
            <a:endParaRPr lang="en-US"/>
          </a:p>
        </p:txBody>
      </p:sp>
      <p:sp>
        <p:nvSpPr>
          <p:cNvPr id="21333" name="Line 862"/>
          <p:cNvSpPr>
            <a:spLocks noChangeShapeType="1"/>
          </p:cNvSpPr>
          <p:nvPr/>
        </p:nvSpPr>
        <p:spPr bwMode="auto">
          <a:xfrm flipH="1">
            <a:off x="8431213" y="2693988"/>
            <a:ext cx="34925" cy="26987"/>
          </a:xfrm>
          <a:prstGeom prst="line">
            <a:avLst/>
          </a:prstGeom>
          <a:noFill/>
          <a:ln w="12700">
            <a:solidFill>
              <a:srgbClr val="D9B2FF"/>
            </a:solidFill>
            <a:round/>
            <a:headEnd/>
            <a:tailEnd/>
          </a:ln>
        </p:spPr>
        <p:txBody>
          <a:bodyPr wrap="none" anchor="ctr"/>
          <a:lstStyle/>
          <a:p>
            <a:endParaRPr lang="en-US"/>
          </a:p>
        </p:txBody>
      </p:sp>
      <p:sp>
        <p:nvSpPr>
          <p:cNvPr id="21334" name="Line 863"/>
          <p:cNvSpPr>
            <a:spLocks noChangeShapeType="1"/>
          </p:cNvSpPr>
          <p:nvPr/>
        </p:nvSpPr>
        <p:spPr bwMode="auto">
          <a:xfrm flipH="1" flipV="1">
            <a:off x="8410575" y="2660650"/>
            <a:ext cx="33338" cy="73025"/>
          </a:xfrm>
          <a:prstGeom prst="line">
            <a:avLst/>
          </a:prstGeom>
          <a:noFill/>
          <a:ln w="12700">
            <a:solidFill>
              <a:srgbClr val="D9B2FF"/>
            </a:solidFill>
            <a:round/>
            <a:headEnd/>
            <a:tailEnd/>
          </a:ln>
        </p:spPr>
        <p:txBody>
          <a:bodyPr wrap="none" anchor="ctr"/>
          <a:lstStyle/>
          <a:p>
            <a:endParaRPr lang="en-US"/>
          </a:p>
        </p:txBody>
      </p:sp>
      <p:sp>
        <p:nvSpPr>
          <p:cNvPr id="21335" name="Line 864"/>
          <p:cNvSpPr>
            <a:spLocks noChangeShapeType="1"/>
          </p:cNvSpPr>
          <p:nvPr/>
        </p:nvSpPr>
        <p:spPr bwMode="auto">
          <a:xfrm flipH="1">
            <a:off x="8388350" y="2673350"/>
            <a:ext cx="34925" cy="19050"/>
          </a:xfrm>
          <a:prstGeom prst="line">
            <a:avLst/>
          </a:prstGeom>
          <a:noFill/>
          <a:ln w="12700">
            <a:solidFill>
              <a:srgbClr val="D9B2FF"/>
            </a:solidFill>
            <a:round/>
            <a:headEnd/>
            <a:tailEnd/>
          </a:ln>
        </p:spPr>
        <p:txBody>
          <a:bodyPr wrap="none" anchor="ctr"/>
          <a:lstStyle/>
          <a:p>
            <a:endParaRPr lang="en-US"/>
          </a:p>
        </p:txBody>
      </p:sp>
      <p:sp>
        <p:nvSpPr>
          <p:cNvPr id="21336" name="Line 865"/>
          <p:cNvSpPr>
            <a:spLocks noChangeShapeType="1"/>
          </p:cNvSpPr>
          <p:nvPr/>
        </p:nvSpPr>
        <p:spPr bwMode="auto">
          <a:xfrm flipH="1">
            <a:off x="8367713" y="2705100"/>
            <a:ext cx="33337" cy="30163"/>
          </a:xfrm>
          <a:prstGeom prst="line">
            <a:avLst/>
          </a:prstGeom>
          <a:noFill/>
          <a:ln w="12700">
            <a:solidFill>
              <a:srgbClr val="D9B2FF"/>
            </a:solidFill>
            <a:round/>
            <a:headEnd/>
            <a:tailEnd/>
          </a:ln>
        </p:spPr>
        <p:txBody>
          <a:bodyPr wrap="none" anchor="ctr"/>
          <a:lstStyle/>
          <a:p>
            <a:endParaRPr lang="en-US"/>
          </a:p>
        </p:txBody>
      </p:sp>
      <p:sp>
        <p:nvSpPr>
          <p:cNvPr id="21337" name="Line 866"/>
          <p:cNvSpPr>
            <a:spLocks noChangeShapeType="1"/>
          </p:cNvSpPr>
          <p:nvPr/>
        </p:nvSpPr>
        <p:spPr bwMode="auto">
          <a:xfrm flipH="1" flipV="1">
            <a:off x="8347075" y="2697163"/>
            <a:ext cx="33338" cy="50800"/>
          </a:xfrm>
          <a:prstGeom prst="line">
            <a:avLst/>
          </a:prstGeom>
          <a:noFill/>
          <a:ln w="12700">
            <a:solidFill>
              <a:srgbClr val="D9B2FF"/>
            </a:solidFill>
            <a:round/>
            <a:headEnd/>
            <a:tailEnd/>
          </a:ln>
        </p:spPr>
        <p:txBody>
          <a:bodyPr wrap="none" anchor="ctr"/>
          <a:lstStyle/>
          <a:p>
            <a:endParaRPr lang="en-US"/>
          </a:p>
        </p:txBody>
      </p:sp>
      <p:sp>
        <p:nvSpPr>
          <p:cNvPr id="21338" name="Line 867"/>
          <p:cNvSpPr>
            <a:spLocks noChangeShapeType="1"/>
          </p:cNvSpPr>
          <p:nvPr/>
        </p:nvSpPr>
        <p:spPr bwMode="auto">
          <a:xfrm flipH="1" flipV="1">
            <a:off x="8323263" y="2608263"/>
            <a:ext cx="36512" cy="101600"/>
          </a:xfrm>
          <a:prstGeom prst="line">
            <a:avLst/>
          </a:prstGeom>
          <a:noFill/>
          <a:ln w="12700">
            <a:solidFill>
              <a:srgbClr val="D9B2FF"/>
            </a:solidFill>
            <a:round/>
            <a:headEnd/>
            <a:tailEnd/>
          </a:ln>
        </p:spPr>
        <p:txBody>
          <a:bodyPr wrap="none" anchor="ctr"/>
          <a:lstStyle/>
          <a:p>
            <a:endParaRPr lang="en-US"/>
          </a:p>
        </p:txBody>
      </p:sp>
      <p:sp>
        <p:nvSpPr>
          <p:cNvPr id="21339" name="Line 868"/>
          <p:cNvSpPr>
            <a:spLocks noChangeShapeType="1"/>
          </p:cNvSpPr>
          <p:nvPr/>
        </p:nvSpPr>
        <p:spPr bwMode="auto">
          <a:xfrm flipH="1">
            <a:off x="8301038" y="2620963"/>
            <a:ext cx="36512" cy="182562"/>
          </a:xfrm>
          <a:prstGeom prst="line">
            <a:avLst/>
          </a:prstGeom>
          <a:noFill/>
          <a:ln w="12700">
            <a:solidFill>
              <a:srgbClr val="D9B2FF"/>
            </a:solidFill>
            <a:round/>
            <a:headEnd/>
            <a:tailEnd/>
          </a:ln>
        </p:spPr>
        <p:txBody>
          <a:bodyPr wrap="none" anchor="ctr"/>
          <a:lstStyle/>
          <a:p>
            <a:endParaRPr lang="en-US"/>
          </a:p>
        </p:txBody>
      </p:sp>
      <p:sp>
        <p:nvSpPr>
          <p:cNvPr id="21340" name="Line 869"/>
          <p:cNvSpPr>
            <a:spLocks noChangeShapeType="1"/>
          </p:cNvSpPr>
          <p:nvPr/>
        </p:nvSpPr>
        <p:spPr bwMode="auto">
          <a:xfrm flipH="1">
            <a:off x="8280400" y="2816225"/>
            <a:ext cx="33338" cy="339725"/>
          </a:xfrm>
          <a:prstGeom prst="line">
            <a:avLst/>
          </a:prstGeom>
          <a:noFill/>
          <a:ln w="12700">
            <a:solidFill>
              <a:srgbClr val="D9B2FF"/>
            </a:solidFill>
            <a:round/>
            <a:headEnd/>
            <a:tailEnd/>
          </a:ln>
        </p:spPr>
        <p:txBody>
          <a:bodyPr wrap="none" anchor="ctr"/>
          <a:lstStyle/>
          <a:p>
            <a:endParaRPr lang="en-US"/>
          </a:p>
        </p:txBody>
      </p:sp>
      <p:sp>
        <p:nvSpPr>
          <p:cNvPr id="21341" name="Line 870"/>
          <p:cNvSpPr>
            <a:spLocks noChangeShapeType="1"/>
          </p:cNvSpPr>
          <p:nvPr/>
        </p:nvSpPr>
        <p:spPr bwMode="auto">
          <a:xfrm flipH="1">
            <a:off x="8259763" y="3168650"/>
            <a:ext cx="34925" cy="125413"/>
          </a:xfrm>
          <a:prstGeom prst="line">
            <a:avLst/>
          </a:prstGeom>
          <a:noFill/>
          <a:ln w="12700">
            <a:solidFill>
              <a:srgbClr val="D9B2FF"/>
            </a:solidFill>
            <a:round/>
            <a:headEnd/>
            <a:tailEnd/>
          </a:ln>
        </p:spPr>
        <p:txBody>
          <a:bodyPr wrap="none" anchor="ctr"/>
          <a:lstStyle/>
          <a:p>
            <a:endParaRPr lang="en-US"/>
          </a:p>
        </p:txBody>
      </p:sp>
      <p:sp>
        <p:nvSpPr>
          <p:cNvPr id="21342" name="Line 871"/>
          <p:cNvSpPr>
            <a:spLocks noChangeShapeType="1"/>
          </p:cNvSpPr>
          <p:nvPr/>
        </p:nvSpPr>
        <p:spPr bwMode="auto">
          <a:xfrm flipH="1" flipV="1">
            <a:off x="8237538" y="3278188"/>
            <a:ext cx="34925" cy="28575"/>
          </a:xfrm>
          <a:prstGeom prst="line">
            <a:avLst/>
          </a:prstGeom>
          <a:noFill/>
          <a:ln w="12700">
            <a:solidFill>
              <a:srgbClr val="D9B2FF"/>
            </a:solidFill>
            <a:round/>
            <a:headEnd/>
            <a:tailEnd/>
          </a:ln>
        </p:spPr>
        <p:txBody>
          <a:bodyPr wrap="none" anchor="ctr"/>
          <a:lstStyle/>
          <a:p>
            <a:endParaRPr lang="en-US"/>
          </a:p>
        </p:txBody>
      </p:sp>
      <p:sp>
        <p:nvSpPr>
          <p:cNvPr id="21343" name="Line 872"/>
          <p:cNvSpPr>
            <a:spLocks noChangeShapeType="1"/>
          </p:cNvSpPr>
          <p:nvPr/>
        </p:nvSpPr>
        <p:spPr bwMode="auto">
          <a:xfrm flipH="1" flipV="1">
            <a:off x="8215313" y="3263900"/>
            <a:ext cx="36512" cy="26988"/>
          </a:xfrm>
          <a:prstGeom prst="line">
            <a:avLst/>
          </a:prstGeom>
          <a:noFill/>
          <a:ln w="12700">
            <a:solidFill>
              <a:srgbClr val="D9B2FF"/>
            </a:solidFill>
            <a:round/>
            <a:headEnd/>
            <a:tailEnd/>
          </a:ln>
        </p:spPr>
        <p:txBody>
          <a:bodyPr wrap="none" anchor="ctr"/>
          <a:lstStyle/>
          <a:p>
            <a:endParaRPr lang="en-US"/>
          </a:p>
        </p:txBody>
      </p:sp>
      <p:sp>
        <p:nvSpPr>
          <p:cNvPr id="21344" name="Line 873"/>
          <p:cNvSpPr>
            <a:spLocks noChangeShapeType="1"/>
          </p:cNvSpPr>
          <p:nvPr/>
        </p:nvSpPr>
        <p:spPr bwMode="auto">
          <a:xfrm flipH="1" flipV="1">
            <a:off x="8194675" y="3255963"/>
            <a:ext cx="33338" cy="20637"/>
          </a:xfrm>
          <a:prstGeom prst="line">
            <a:avLst/>
          </a:prstGeom>
          <a:noFill/>
          <a:ln w="12700">
            <a:solidFill>
              <a:srgbClr val="D9B2FF"/>
            </a:solidFill>
            <a:round/>
            <a:headEnd/>
            <a:tailEnd/>
          </a:ln>
        </p:spPr>
        <p:txBody>
          <a:bodyPr wrap="none" anchor="ctr"/>
          <a:lstStyle/>
          <a:p>
            <a:endParaRPr lang="en-US"/>
          </a:p>
        </p:txBody>
      </p:sp>
      <p:sp>
        <p:nvSpPr>
          <p:cNvPr id="21345" name="Line 874"/>
          <p:cNvSpPr>
            <a:spLocks noChangeShapeType="1"/>
          </p:cNvSpPr>
          <p:nvPr/>
        </p:nvSpPr>
        <p:spPr bwMode="auto">
          <a:xfrm flipH="1">
            <a:off x="8169275" y="3268663"/>
            <a:ext cx="36513" cy="57150"/>
          </a:xfrm>
          <a:prstGeom prst="line">
            <a:avLst/>
          </a:prstGeom>
          <a:noFill/>
          <a:ln w="12700">
            <a:solidFill>
              <a:srgbClr val="D9B2FF"/>
            </a:solidFill>
            <a:round/>
            <a:headEnd/>
            <a:tailEnd/>
          </a:ln>
        </p:spPr>
        <p:txBody>
          <a:bodyPr wrap="none" anchor="ctr"/>
          <a:lstStyle/>
          <a:p>
            <a:endParaRPr lang="en-US"/>
          </a:p>
        </p:txBody>
      </p:sp>
      <p:sp>
        <p:nvSpPr>
          <p:cNvPr id="21346" name="Line 875"/>
          <p:cNvSpPr>
            <a:spLocks noChangeShapeType="1"/>
          </p:cNvSpPr>
          <p:nvPr/>
        </p:nvSpPr>
        <p:spPr bwMode="auto">
          <a:xfrm flipH="1" flipV="1">
            <a:off x="8148638" y="3292475"/>
            <a:ext cx="33337" cy="46038"/>
          </a:xfrm>
          <a:prstGeom prst="line">
            <a:avLst/>
          </a:prstGeom>
          <a:noFill/>
          <a:ln w="12700">
            <a:solidFill>
              <a:srgbClr val="D9B2FF"/>
            </a:solidFill>
            <a:round/>
            <a:headEnd/>
            <a:tailEnd/>
          </a:ln>
        </p:spPr>
        <p:txBody>
          <a:bodyPr wrap="none" anchor="ctr"/>
          <a:lstStyle/>
          <a:p>
            <a:endParaRPr lang="en-US"/>
          </a:p>
        </p:txBody>
      </p:sp>
      <p:sp>
        <p:nvSpPr>
          <p:cNvPr id="21347" name="Line 876"/>
          <p:cNvSpPr>
            <a:spLocks noChangeShapeType="1"/>
          </p:cNvSpPr>
          <p:nvPr/>
        </p:nvSpPr>
        <p:spPr bwMode="auto">
          <a:xfrm flipH="1">
            <a:off x="8126413" y="3305175"/>
            <a:ext cx="34925" cy="11113"/>
          </a:xfrm>
          <a:prstGeom prst="line">
            <a:avLst/>
          </a:prstGeom>
          <a:noFill/>
          <a:ln w="12700">
            <a:solidFill>
              <a:srgbClr val="D9B2FF"/>
            </a:solidFill>
            <a:round/>
            <a:headEnd/>
            <a:tailEnd/>
          </a:ln>
        </p:spPr>
        <p:txBody>
          <a:bodyPr wrap="none" anchor="ctr"/>
          <a:lstStyle/>
          <a:p>
            <a:endParaRPr lang="en-US"/>
          </a:p>
        </p:txBody>
      </p:sp>
      <p:sp>
        <p:nvSpPr>
          <p:cNvPr id="21348" name="Line 877"/>
          <p:cNvSpPr>
            <a:spLocks noChangeShapeType="1"/>
          </p:cNvSpPr>
          <p:nvPr/>
        </p:nvSpPr>
        <p:spPr bwMode="auto">
          <a:xfrm flipH="1" flipV="1">
            <a:off x="8105775" y="3238500"/>
            <a:ext cx="33338" cy="90488"/>
          </a:xfrm>
          <a:prstGeom prst="line">
            <a:avLst/>
          </a:prstGeom>
          <a:noFill/>
          <a:ln w="12700">
            <a:solidFill>
              <a:srgbClr val="D9B2FF"/>
            </a:solidFill>
            <a:round/>
            <a:headEnd/>
            <a:tailEnd/>
          </a:ln>
        </p:spPr>
        <p:txBody>
          <a:bodyPr wrap="none" anchor="ctr"/>
          <a:lstStyle/>
          <a:p>
            <a:endParaRPr lang="en-US"/>
          </a:p>
        </p:txBody>
      </p:sp>
      <p:sp>
        <p:nvSpPr>
          <p:cNvPr id="21349" name="Line 878"/>
          <p:cNvSpPr>
            <a:spLocks noChangeShapeType="1"/>
          </p:cNvSpPr>
          <p:nvPr/>
        </p:nvSpPr>
        <p:spPr bwMode="auto">
          <a:xfrm flipH="1">
            <a:off x="8085138" y="3251200"/>
            <a:ext cx="33337" cy="23813"/>
          </a:xfrm>
          <a:prstGeom prst="line">
            <a:avLst/>
          </a:prstGeom>
          <a:noFill/>
          <a:ln w="12700">
            <a:solidFill>
              <a:srgbClr val="D9B2FF"/>
            </a:solidFill>
            <a:round/>
            <a:headEnd/>
            <a:tailEnd/>
          </a:ln>
        </p:spPr>
        <p:txBody>
          <a:bodyPr wrap="none" anchor="ctr"/>
          <a:lstStyle/>
          <a:p>
            <a:endParaRPr lang="en-US"/>
          </a:p>
        </p:txBody>
      </p:sp>
      <p:sp>
        <p:nvSpPr>
          <p:cNvPr id="21350" name="Line 879"/>
          <p:cNvSpPr>
            <a:spLocks noChangeShapeType="1"/>
          </p:cNvSpPr>
          <p:nvPr/>
        </p:nvSpPr>
        <p:spPr bwMode="auto">
          <a:xfrm flipH="1">
            <a:off x="8062913" y="3281363"/>
            <a:ext cx="34925" cy="0"/>
          </a:xfrm>
          <a:prstGeom prst="line">
            <a:avLst/>
          </a:prstGeom>
          <a:noFill/>
          <a:ln w="12700">
            <a:solidFill>
              <a:srgbClr val="D9B2FF"/>
            </a:solidFill>
            <a:round/>
            <a:headEnd/>
            <a:tailEnd/>
          </a:ln>
        </p:spPr>
        <p:txBody>
          <a:bodyPr wrap="none" anchor="ctr"/>
          <a:lstStyle/>
          <a:p>
            <a:endParaRPr lang="en-US"/>
          </a:p>
        </p:txBody>
      </p:sp>
      <p:sp>
        <p:nvSpPr>
          <p:cNvPr id="21351" name="Line 880"/>
          <p:cNvSpPr>
            <a:spLocks noChangeShapeType="1"/>
          </p:cNvSpPr>
          <p:nvPr/>
        </p:nvSpPr>
        <p:spPr bwMode="auto">
          <a:xfrm flipH="1" flipV="1">
            <a:off x="8040688" y="3259138"/>
            <a:ext cx="34925" cy="28575"/>
          </a:xfrm>
          <a:prstGeom prst="line">
            <a:avLst/>
          </a:prstGeom>
          <a:noFill/>
          <a:ln w="12700">
            <a:solidFill>
              <a:srgbClr val="D9B2FF"/>
            </a:solidFill>
            <a:round/>
            <a:headEnd/>
            <a:tailEnd/>
          </a:ln>
        </p:spPr>
        <p:txBody>
          <a:bodyPr wrap="none" anchor="ctr"/>
          <a:lstStyle/>
          <a:p>
            <a:endParaRPr lang="en-US"/>
          </a:p>
        </p:txBody>
      </p:sp>
      <p:sp>
        <p:nvSpPr>
          <p:cNvPr id="21352" name="Line 881"/>
          <p:cNvSpPr>
            <a:spLocks noChangeShapeType="1"/>
          </p:cNvSpPr>
          <p:nvPr/>
        </p:nvSpPr>
        <p:spPr bwMode="auto">
          <a:xfrm flipH="1">
            <a:off x="8018463" y="3271838"/>
            <a:ext cx="34925" cy="23812"/>
          </a:xfrm>
          <a:prstGeom prst="line">
            <a:avLst/>
          </a:prstGeom>
          <a:noFill/>
          <a:ln w="12700">
            <a:solidFill>
              <a:srgbClr val="D9B2FF"/>
            </a:solidFill>
            <a:round/>
            <a:headEnd/>
            <a:tailEnd/>
          </a:ln>
        </p:spPr>
        <p:txBody>
          <a:bodyPr wrap="none" anchor="ctr"/>
          <a:lstStyle/>
          <a:p>
            <a:endParaRPr lang="en-US"/>
          </a:p>
        </p:txBody>
      </p:sp>
      <p:sp>
        <p:nvSpPr>
          <p:cNvPr id="21353" name="Line 882"/>
          <p:cNvSpPr>
            <a:spLocks noChangeShapeType="1"/>
          </p:cNvSpPr>
          <p:nvPr/>
        </p:nvSpPr>
        <p:spPr bwMode="auto">
          <a:xfrm flipH="1">
            <a:off x="7999413" y="3302000"/>
            <a:ext cx="31750" cy="6350"/>
          </a:xfrm>
          <a:prstGeom prst="line">
            <a:avLst/>
          </a:prstGeom>
          <a:noFill/>
          <a:ln w="12700">
            <a:solidFill>
              <a:srgbClr val="D9B2FF"/>
            </a:solidFill>
            <a:round/>
            <a:headEnd/>
            <a:tailEnd/>
          </a:ln>
        </p:spPr>
        <p:txBody>
          <a:bodyPr wrap="none" anchor="ctr"/>
          <a:lstStyle/>
          <a:p>
            <a:endParaRPr lang="en-US"/>
          </a:p>
        </p:txBody>
      </p:sp>
      <p:sp>
        <p:nvSpPr>
          <p:cNvPr id="21354" name="Line 883"/>
          <p:cNvSpPr>
            <a:spLocks noChangeShapeType="1"/>
          </p:cNvSpPr>
          <p:nvPr/>
        </p:nvSpPr>
        <p:spPr bwMode="auto">
          <a:xfrm flipH="1" flipV="1">
            <a:off x="7977188" y="3278188"/>
            <a:ext cx="34925" cy="36512"/>
          </a:xfrm>
          <a:prstGeom prst="line">
            <a:avLst/>
          </a:prstGeom>
          <a:noFill/>
          <a:ln w="12700">
            <a:solidFill>
              <a:srgbClr val="D9B2FF"/>
            </a:solidFill>
            <a:round/>
            <a:headEnd/>
            <a:tailEnd/>
          </a:ln>
        </p:spPr>
        <p:txBody>
          <a:bodyPr wrap="none" anchor="ctr"/>
          <a:lstStyle/>
          <a:p>
            <a:endParaRPr lang="en-US"/>
          </a:p>
        </p:txBody>
      </p:sp>
      <p:sp>
        <p:nvSpPr>
          <p:cNvPr id="21355" name="Line 884"/>
          <p:cNvSpPr>
            <a:spLocks noChangeShapeType="1"/>
          </p:cNvSpPr>
          <p:nvPr/>
        </p:nvSpPr>
        <p:spPr bwMode="auto">
          <a:xfrm flipH="1">
            <a:off x="7954963" y="3284538"/>
            <a:ext cx="34925" cy="0"/>
          </a:xfrm>
          <a:prstGeom prst="line">
            <a:avLst/>
          </a:prstGeom>
          <a:noFill/>
          <a:ln w="12700">
            <a:solidFill>
              <a:srgbClr val="D9B2FF"/>
            </a:solidFill>
            <a:round/>
            <a:headEnd/>
            <a:tailEnd/>
          </a:ln>
        </p:spPr>
        <p:txBody>
          <a:bodyPr wrap="none" anchor="ctr"/>
          <a:lstStyle/>
          <a:p>
            <a:endParaRPr lang="en-US"/>
          </a:p>
        </p:txBody>
      </p:sp>
      <p:sp>
        <p:nvSpPr>
          <p:cNvPr id="21356" name="Line 885"/>
          <p:cNvSpPr>
            <a:spLocks noChangeShapeType="1"/>
          </p:cNvSpPr>
          <p:nvPr/>
        </p:nvSpPr>
        <p:spPr bwMode="auto">
          <a:xfrm flipH="1" flipV="1">
            <a:off x="7931150" y="3271838"/>
            <a:ext cx="36513" cy="19050"/>
          </a:xfrm>
          <a:prstGeom prst="line">
            <a:avLst/>
          </a:prstGeom>
          <a:noFill/>
          <a:ln w="12700">
            <a:solidFill>
              <a:srgbClr val="D9B2FF"/>
            </a:solidFill>
            <a:round/>
            <a:headEnd/>
            <a:tailEnd/>
          </a:ln>
        </p:spPr>
        <p:txBody>
          <a:bodyPr wrap="none" anchor="ctr"/>
          <a:lstStyle/>
          <a:p>
            <a:endParaRPr lang="en-US"/>
          </a:p>
        </p:txBody>
      </p:sp>
      <p:sp>
        <p:nvSpPr>
          <p:cNvPr id="21357" name="Line 886"/>
          <p:cNvSpPr>
            <a:spLocks noChangeShapeType="1"/>
          </p:cNvSpPr>
          <p:nvPr/>
        </p:nvSpPr>
        <p:spPr bwMode="auto">
          <a:xfrm flipH="1">
            <a:off x="7912100" y="3284538"/>
            <a:ext cx="31750" cy="0"/>
          </a:xfrm>
          <a:prstGeom prst="line">
            <a:avLst/>
          </a:prstGeom>
          <a:noFill/>
          <a:ln w="12700">
            <a:solidFill>
              <a:srgbClr val="D9B2FF"/>
            </a:solidFill>
            <a:round/>
            <a:headEnd/>
            <a:tailEnd/>
          </a:ln>
        </p:spPr>
        <p:txBody>
          <a:bodyPr wrap="none" anchor="ctr"/>
          <a:lstStyle/>
          <a:p>
            <a:endParaRPr lang="en-US"/>
          </a:p>
        </p:txBody>
      </p:sp>
      <p:sp>
        <p:nvSpPr>
          <p:cNvPr id="21358" name="Line 887"/>
          <p:cNvSpPr>
            <a:spLocks noChangeShapeType="1"/>
          </p:cNvSpPr>
          <p:nvPr/>
        </p:nvSpPr>
        <p:spPr bwMode="auto">
          <a:xfrm flipH="1" flipV="1">
            <a:off x="7889875" y="3219450"/>
            <a:ext cx="34925" cy="77788"/>
          </a:xfrm>
          <a:prstGeom prst="line">
            <a:avLst/>
          </a:prstGeom>
          <a:noFill/>
          <a:ln w="12700">
            <a:solidFill>
              <a:srgbClr val="D9B2FF"/>
            </a:solidFill>
            <a:round/>
            <a:headEnd/>
            <a:tailEnd/>
          </a:ln>
        </p:spPr>
        <p:txBody>
          <a:bodyPr wrap="none" anchor="ctr"/>
          <a:lstStyle/>
          <a:p>
            <a:endParaRPr lang="en-US"/>
          </a:p>
        </p:txBody>
      </p:sp>
      <p:sp>
        <p:nvSpPr>
          <p:cNvPr id="21359" name="Line 888"/>
          <p:cNvSpPr>
            <a:spLocks noChangeShapeType="1"/>
          </p:cNvSpPr>
          <p:nvPr/>
        </p:nvSpPr>
        <p:spPr bwMode="auto">
          <a:xfrm flipH="1">
            <a:off x="7867650" y="3232150"/>
            <a:ext cx="34925" cy="38100"/>
          </a:xfrm>
          <a:prstGeom prst="line">
            <a:avLst/>
          </a:prstGeom>
          <a:noFill/>
          <a:ln w="12700">
            <a:solidFill>
              <a:srgbClr val="D9B2FF"/>
            </a:solidFill>
            <a:round/>
            <a:headEnd/>
            <a:tailEnd/>
          </a:ln>
        </p:spPr>
        <p:txBody>
          <a:bodyPr wrap="none" anchor="ctr"/>
          <a:lstStyle/>
          <a:p>
            <a:endParaRPr lang="en-US"/>
          </a:p>
        </p:txBody>
      </p:sp>
      <p:sp>
        <p:nvSpPr>
          <p:cNvPr id="21360" name="Line 889"/>
          <p:cNvSpPr>
            <a:spLocks noChangeShapeType="1"/>
          </p:cNvSpPr>
          <p:nvPr/>
        </p:nvSpPr>
        <p:spPr bwMode="auto">
          <a:xfrm flipH="1">
            <a:off x="7847013" y="3276600"/>
            <a:ext cx="33337" cy="7938"/>
          </a:xfrm>
          <a:prstGeom prst="line">
            <a:avLst/>
          </a:prstGeom>
          <a:noFill/>
          <a:ln w="12700">
            <a:solidFill>
              <a:srgbClr val="D9B2FF"/>
            </a:solidFill>
            <a:round/>
            <a:headEnd/>
            <a:tailEnd/>
          </a:ln>
        </p:spPr>
        <p:txBody>
          <a:bodyPr wrap="none" anchor="ctr"/>
          <a:lstStyle/>
          <a:p>
            <a:endParaRPr lang="en-US"/>
          </a:p>
        </p:txBody>
      </p:sp>
      <p:sp>
        <p:nvSpPr>
          <p:cNvPr id="21361" name="Line 890"/>
          <p:cNvSpPr>
            <a:spLocks noChangeShapeType="1"/>
          </p:cNvSpPr>
          <p:nvPr/>
        </p:nvSpPr>
        <p:spPr bwMode="auto">
          <a:xfrm flipH="1" flipV="1">
            <a:off x="7824788" y="3251200"/>
            <a:ext cx="34925" cy="39688"/>
          </a:xfrm>
          <a:prstGeom prst="line">
            <a:avLst/>
          </a:prstGeom>
          <a:noFill/>
          <a:ln w="12700">
            <a:solidFill>
              <a:srgbClr val="D9B2FF"/>
            </a:solidFill>
            <a:round/>
            <a:headEnd/>
            <a:tailEnd/>
          </a:ln>
        </p:spPr>
        <p:txBody>
          <a:bodyPr wrap="none" anchor="ctr"/>
          <a:lstStyle/>
          <a:p>
            <a:endParaRPr lang="en-US"/>
          </a:p>
        </p:txBody>
      </p:sp>
      <p:sp>
        <p:nvSpPr>
          <p:cNvPr id="21362" name="Line 891"/>
          <p:cNvSpPr>
            <a:spLocks noChangeShapeType="1"/>
          </p:cNvSpPr>
          <p:nvPr/>
        </p:nvSpPr>
        <p:spPr bwMode="auto">
          <a:xfrm flipH="1">
            <a:off x="7804150" y="3263900"/>
            <a:ext cx="33338" cy="31750"/>
          </a:xfrm>
          <a:prstGeom prst="line">
            <a:avLst/>
          </a:prstGeom>
          <a:noFill/>
          <a:ln w="12700">
            <a:solidFill>
              <a:srgbClr val="D9B2FF"/>
            </a:solidFill>
            <a:round/>
            <a:headEnd/>
            <a:tailEnd/>
          </a:ln>
        </p:spPr>
        <p:txBody>
          <a:bodyPr wrap="none" anchor="ctr"/>
          <a:lstStyle/>
          <a:p>
            <a:endParaRPr lang="en-US"/>
          </a:p>
        </p:txBody>
      </p:sp>
      <p:sp>
        <p:nvSpPr>
          <p:cNvPr id="21363" name="Line 892"/>
          <p:cNvSpPr>
            <a:spLocks noChangeShapeType="1"/>
          </p:cNvSpPr>
          <p:nvPr/>
        </p:nvSpPr>
        <p:spPr bwMode="auto">
          <a:xfrm flipH="1" flipV="1">
            <a:off x="7783513" y="3284538"/>
            <a:ext cx="33337" cy="23812"/>
          </a:xfrm>
          <a:prstGeom prst="line">
            <a:avLst/>
          </a:prstGeom>
          <a:noFill/>
          <a:ln w="12700">
            <a:solidFill>
              <a:srgbClr val="D9B2FF"/>
            </a:solidFill>
            <a:round/>
            <a:headEnd/>
            <a:tailEnd/>
          </a:ln>
        </p:spPr>
        <p:txBody>
          <a:bodyPr wrap="none" anchor="ctr"/>
          <a:lstStyle/>
          <a:p>
            <a:endParaRPr lang="en-US"/>
          </a:p>
        </p:txBody>
      </p:sp>
      <p:sp>
        <p:nvSpPr>
          <p:cNvPr id="21364" name="Line 893"/>
          <p:cNvSpPr>
            <a:spLocks noChangeShapeType="1"/>
          </p:cNvSpPr>
          <p:nvPr/>
        </p:nvSpPr>
        <p:spPr bwMode="auto">
          <a:xfrm flipH="1" flipV="1">
            <a:off x="7761288" y="3248025"/>
            <a:ext cx="34925" cy="49213"/>
          </a:xfrm>
          <a:prstGeom prst="line">
            <a:avLst/>
          </a:prstGeom>
          <a:noFill/>
          <a:ln w="12700">
            <a:solidFill>
              <a:srgbClr val="D9B2FF"/>
            </a:solidFill>
            <a:round/>
            <a:headEnd/>
            <a:tailEnd/>
          </a:ln>
        </p:spPr>
        <p:txBody>
          <a:bodyPr wrap="none" anchor="ctr"/>
          <a:lstStyle/>
          <a:p>
            <a:endParaRPr lang="en-US"/>
          </a:p>
        </p:txBody>
      </p:sp>
      <p:sp>
        <p:nvSpPr>
          <p:cNvPr id="21365" name="Line 894"/>
          <p:cNvSpPr>
            <a:spLocks noChangeShapeType="1"/>
          </p:cNvSpPr>
          <p:nvPr/>
        </p:nvSpPr>
        <p:spPr bwMode="auto">
          <a:xfrm flipH="1">
            <a:off x="7739063" y="3260725"/>
            <a:ext cx="34925" cy="11113"/>
          </a:xfrm>
          <a:prstGeom prst="line">
            <a:avLst/>
          </a:prstGeom>
          <a:noFill/>
          <a:ln w="12700">
            <a:solidFill>
              <a:srgbClr val="D9B2FF"/>
            </a:solidFill>
            <a:round/>
            <a:headEnd/>
            <a:tailEnd/>
          </a:ln>
        </p:spPr>
        <p:txBody>
          <a:bodyPr wrap="none" anchor="ctr"/>
          <a:lstStyle/>
          <a:p>
            <a:endParaRPr lang="en-US"/>
          </a:p>
        </p:txBody>
      </p:sp>
      <p:sp>
        <p:nvSpPr>
          <p:cNvPr id="21366" name="Line 895"/>
          <p:cNvSpPr>
            <a:spLocks noChangeShapeType="1"/>
          </p:cNvSpPr>
          <p:nvPr/>
        </p:nvSpPr>
        <p:spPr bwMode="auto">
          <a:xfrm flipH="1" flipV="1">
            <a:off x="7716838" y="3267075"/>
            <a:ext cx="34925" cy="17463"/>
          </a:xfrm>
          <a:prstGeom prst="line">
            <a:avLst/>
          </a:prstGeom>
          <a:noFill/>
          <a:ln w="12700">
            <a:solidFill>
              <a:srgbClr val="D9B2FF"/>
            </a:solidFill>
            <a:round/>
            <a:headEnd/>
            <a:tailEnd/>
          </a:ln>
        </p:spPr>
        <p:txBody>
          <a:bodyPr wrap="none" anchor="ctr"/>
          <a:lstStyle/>
          <a:p>
            <a:endParaRPr lang="en-US"/>
          </a:p>
        </p:txBody>
      </p:sp>
      <p:sp>
        <p:nvSpPr>
          <p:cNvPr id="21367" name="Line 896"/>
          <p:cNvSpPr>
            <a:spLocks noChangeShapeType="1"/>
          </p:cNvSpPr>
          <p:nvPr/>
        </p:nvSpPr>
        <p:spPr bwMode="auto">
          <a:xfrm flipH="1" flipV="1">
            <a:off x="7510463" y="3255963"/>
            <a:ext cx="219075" cy="23812"/>
          </a:xfrm>
          <a:prstGeom prst="line">
            <a:avLst/>
          </a:prstGeom>
          <a:noFill/>
          <a:ln w="12700">
            <a:solidFill>
              <a:srgbClr val="D9B2FF"/>
            </a:solidFill>
            <a:round/>
            <a:headEnd/>
            <a:tailEnd/>
          </a:ln>
        </p:spPr>
        <p:txBody>
          <a:bodyPr wrap="none" anchor="ctr"/>
          <a:lstStyle/>
          <a:p>
            <a:endParaRPr lang="en-US"/>
          </a:p>
        </p:txBody>
      </p:sp>
      <p:sp>
        <p:nvSpPr>
          <p:cNvPr id="21368" name="Line 897"/>
          <p:cNvSpPr>
            <a:spLocks noChangeShapeType="1"/>
          </p:cNvSpPr>
          <p:nvPr/>
        </p:nvSpPr>
        <p:spPr bwMode="auto">
          <a:xfrm flipH="1">
            <a:off x="7454900" y="3262313"/>
            <a:ext cx="68263" cy="3175"/>
          </a:xfrm>
          <a:prstGeom prst="line">
            <a:avLst/>
          </a:prstGeom>
          <a:noFill/>
          <a:ln w="12700">
            <a:solidFill>
              <a:srgbClr val="D9B2FF"/>
            </a:solidFill>
            <a:round/>
            <a:headEnd/>
            <a:tailEnd/>
          </a:ln>
        </p:spPr>
        <p:txBody>
          <a:bodyPr wrap="none" anchor="ctr"/>
          <a:lstStyle/>
          <a:p>
            <a:endParaRPr lang="en-US"/>
          </a:p>
        </p:txBody>
      </p:sp>
      <p:sp>
        <p:nvSpPr>
          <p:cNvPr id="21369" name="Line 898"/>
          <p:cNvSpPr>
            <a:spLocks noChangeShapeType="1"/>
          </p:cNvSpPr>
          <p:nvPr/>
        </p:nvSpPr>
        <p:spPr bwMode="auto">
          <a:xfrm flipH="1">
            <a:off x="7399338" y="3271838"/>
            <a:ext cx="68262" cy="6350"/>
          </a:xfrm>
          <a:prstGeom prst="line">
            <a:avLst/>
          </a:prstGeom>
          <a:noFill/>
          <a:ln w="12700">
            <a:solidFill>
              <a:srgbClr val="D9B2FF"/>
            </a:solidFill>
            <a:round/>
            <a:headEnd/>
            <a:tailEnd/>
          </a:ln>
        </p:spPr>
        <p:txBody>
          <a:bodyPr wrap="none" anchor="ctr"/>
          <a:lstStyle/>
          <a:p>
            <a:endParaRPr lang="en-US"/>
          </a:p>
        </p:txBody>
      </p:sp>
      <p:sp>
        <p:nvSpPr>
          <p:cNvPr id="21370" name="Line 899"/>
          <p:cNvSpPr>
            <a:spLocks noChangeShapeType="1"/>
          </p:cNvSpPr>
          <p:nvPr/>
        </p:nvSpPr>
        <p:spPr bwMode="auto">
          <a:xfrm flipH="1" flipV="1">
            <a:off x="7348538" y="3271838"/>
            <a:ext cx="63500" cy="19050"/>
          </a:xfrm>
          <a:prstGeom prst="line">
            <a:avLst/>
          </a:prstGeom>
          <a:noFill/>
          <a:ln w="12700">
            <a:solidFill>
              <a:srgbClr val="D9B2FF"/>
            </a:solidFill>
            <a:round/>
            <a:headEnd/>
            <a:tailEnd/>
          </a:ln>
        </p:spPr>
        <p:txBody>
          <a:bodyPr wrap="none" anchor="ctr"/>
          <a:lstStyle/>
          <a:p>
            <a:endParaRPr lang="en-US"/>
          </a:p>
        </p:txBody>
      </p:sp>
      <p:sp>
        <p:nvSpPr>
          <p:cNvPr id="21371" name="Line 900"/>
          <p:cNvSpPr>
            <a:spLocks noChangeShapeType="1"/>
          </p:cNvSpPr>
          <p:nvPr/>
        </p:nvSpPr>
        <p:spPr bwMode="auto">
          <a:xfrm flipH="1">
            <a:off x="7294563" y="3278188"/>
            <a:ext cx="66675" cy="0"/>
          </a:xfrm>
          <a:prstGeom prst="line">
            <a:avLst/>
          </a:prstGeom>
          <a:noFill/>
          <a:ln w="12700">
            <a:solidFill>
              <a:srgbClr val="D9B2FF"/>
            </a:solidFill>
            <a:round/>
            <a:headEnd/>
            <a:tailEnd/>
          </a:ln>
        </p:spPr>
        <p:txBody>
          <a:bodyPr wrap="none" anchor="ctr"/>
          <a:lstStyle/>
          <a:p>
            <a:endParaRPr lang="en-US"/>
          </a:p>
        </p:txBody>
      </p:sp>
      <p:sp>
        <p:nvSpPr>
          <p:cNvPr id="21372" name="Rectangle 901"/>
          <p:cNvSpPr>
            <a:spLocks noChangeArrowheads="1"/>
          </p:cNvSpPr>
          <p:nvPr/>
        </p:nvSpPr>
        <p:spPr bwMode="auto">
          <a:xfrm>
            <a:off x="6867525" y="4132263"/>
            <a:ext cx="312738"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a:t>
            </a:r>
          </a:p>
        </p:txBody>
      </p:sp>
      <p:sp>
        <p:nvSpPr>
          <p:cNvPr id="21373" name="Rectangle 902"/>
          <p:cNvSpPr>
            <a:spLocks noChangeArrowheads="1"/>
          </p:cNvSpPr>
          <p:nvPr/>
        </p:nvSpPr>
        <p:spPr bwMode="auto">
          <a:xfrm>
            <a:off x="6767513" y="3810000"/>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0.1</a:t>
            </a:r>
          </a:p>
        </p:txBody>
      </p:sp>
      <p:sp>
        <p:nvSpPr>
          <p:cNvPr id="21374" name="Rectangle 903"/>
          <p:cNvSpPr>
            <a:spLocks noChangeArrowheads="1"/>
          </p:cNvSpPr>
          <p:nvPr/>
        </p:nvSpPr>
        <p:spPr bwMode="auto">
          <a:xfrm>
            <a:off x="6767513" y="3481388"/>
            <a:ext cx="41910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0.2</a:t>
            </a:r>
          </a:p>
        </p:txBody>
      </p:sp>
      <p:sp>
        <p:nvSpPr>
          <p:cNvPr id="21375" name="Rectangle 904"/>
          <p:cNvSpPr>
            <a:spLocks noChangeArrowheads="1"/>
          </p:cNvSpPr>
          <p:nvPr/>
        </p:nvSpPr>
        <p:spPr bwMode="auto">
          <a:xfrm>
            <a:off x="6767513" y="3154363"/>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0.3</a:t>
            </a:r>
          </a:p>
        </p:txBody>
      </p:sp>
      <p:sp>
        <p:nvSpPr>
          <p:cNvPr id="21376" name="Rectangle 905"/>
          <p:cNvSpPr>
            <a:spLocks noChangeArrowheads="1"/>
          </p:cNvSpPr>
          <p:nvPr/>
        </p:nvSpPr>
        <p:spPr bwMode="auto">
          <a:xfrm>
            <a:off x="6767513" y="2828925"/>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0.4</a:t>
            </a:r>
          </a:p>
        </p:txBody>
      </p:sp>
      <p:sp>
        <p:nvSpPr>
          <p:cNvPr id="21377" name="Rectangle 906"/>
          <p:cNvSpPr>
            <a:spLocks noChangeArrowheads="1"/>
          </p:cNvSpPr>
          <p:nvPr/>
        </p:nvSpPr>
        <p:spPr bwMode="auto">
          <a:xfrm>
            <a:off x="6767513" y="2505075"/>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0.5</a:t>
            </a:r>
          </a:p>
        </p:txBody>
      </p:sp>
      <p:sp>
        <p:nvSpPr>
          <p:cNvPr id="21378" name="Rectangle 907"/>
          <p:cNvSpPr>
            <a:spLocks noChangeArrowheads="1"/>
          </p:cNvSpPr>
          <p:nvPr/>
        </p:nvSpPr>
        <p:spPr bwMode="auto">
          <a:xfrm>
            <a:off x="6767513" y="2179638"/>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0.6</a:t>
            </a:r>
          </a:p>
        </p:txBody>
      </p:sp>
      <p:sp>
        <p:nvSpPr>
          <p:cNvPr id="21379" name="Rectangle 908"/>
          <p:cNvSpPr>
            <a:spLocks noChangeArrowheads="1"/>
          </p:cNvSpPr>
          <p:nvPr/>
        </p:nvSpPr>
        <p:spPr bwMode="auto">
          <a:xfrm>
            <a:off x="6767513" y="1854200"/>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0.7</a:t>
            </a:r>
          </a:p>
        </p:txBody>
      </p:sp>
      <p:sp>
        <p:nvSpPr>
          <p:cNvPr id="21380" name="Rectangle 909"/>
          <p:cNvSpPr>
            <a:spLocks noChangeArrowheads="1"/>
          </p:cNvSpPr>
          <p:nvPr/>
        </p:nvSpPr>
        <p:spPr bwMode="auto">
          <a:xfrm>
            <a:off x="6767513" y="1531938"/>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0.8</a:t>
            </a:r>
          </a:p>
        </p:txBody>
      </p:sp>
      <p:sp>
        <p:nvSpPr>
          <p:cNvPr id="21381" name="Rectangle 910"/>
          <p:cNvSpPr>
            <a:spLocks noChangeArrowheads="1"/>
          </p:cNvSpPr>
          <p:nvPr/>
        </p:nvSpPr>
        <p:spPr bwMode="auto">
          <a:xfrm>
            <a:off x="6988175" y="4291013"/>
            <a:ext cx="31115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a:t>
            </a:r>
          </a:p>
        </p:txBody>
      </p:sp>
      <p:sp>
        <p:nvSpPr>
          <p:cNvPr id="21382" name="Rectangle 911"/>
          <p:cNvSpPr>
            <a:spLocks noChangeArrowheads="1"/>
          </p:cNvSpPr>
          <p:nvPr/>
        </p:nvSpPr>
        <p:spPr bwMode="auto">
          <a:xfrm>
            <a:off x="7494588" y="4291013"/>
            <a:ext cx="38100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50</a:t>
            </a:r>
          </a:p>
        </p:txBody>
      </p:sp>
      <p:sp>
        <p:nvSpPr>
          <p:cNvPr id="21383" name="Rectangle 912"/>
          <p:cNvSpPr>
            <a:spLocks noChangeArrowheads="1"/>
          </p:cNvSpPr>
          <p:nvPr/>
        </p:nvSpPr>
        <p:spPr bwMode="auto">
          <a:xfrm>
            <a:off x="8004175" y="4291013"/>
            <a:ext cx="455613"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100</a:t>
            </a:r>
          </a:p>
        </p:txBody>
      </p:sp>
      <p:sp>
        <p:nvSpPr>
          <p:cNvPr id="21384" name="Rectangle 913"/>
          <p:cNvSpPr>
            <a:spLocks noChangeArrowheads="1"/>
          </p:cNvSpPr>
          <p:nvPr/>
        </p:nvSpPr>
        <p:spPr bwMode="auto">
          <a:xfrm>
            <a:off x="8545513" y="4291013"/>
            <a:ext cx="455612"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150</a:t>
            </a:r>
          </a:p>
        </p:txBody>
      </p:sp>
      <p:sp>
        <p:nvSpPr>
          <p:cNvPr id="21385" name="Rectangle 914"/>
          <p:cNvSpPr>
            <a:spLocks noChangeArrowheads="1"/>
          </p:cNvSpPr>
          <p:nvPr/>
        </p:nvSpPr>
        <p:spPr bwMode="auto">
          <a:xfrm>
            <a:off x="9090025" y="4291013"/>
            <a:ext cx="455613"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200</a:t>
            </a:r>
          </a:p>
        </p:txBody>
      </p:sp>
      <p:sp>
        <p:nvSpPr>
          <p:cNvPr id="21386" name="Rectangle 915"/>
          <p:cNvSpPr>
            <a:spLocks noChangeArrowheads="1"/>
          </p:cNvSpPr>
          <p:nvPr/>
        </p:nvSpPr>
        <p:spPr bwMode="auto">
          <a:xfrm rot="-5400000">
            <a:off x="5318919" y="2809081"/>
            <a:ext cx="2994025" cy="322263"/>
          </a:xfrm>
          <a:prstGeom prst="rect">
            <a:avLst/>
          </a:prstGeom>
          <a:noFill/>
          <a:ln w="12700">
            <a:noFill/>
            <a:miter lim="800000"/>
            <a:headEnd/>
            <a:tailEnd/>
          </a:ln>
        </p:spPr>
        <p:txBody>
          <a:bodyPr wrap="none" lIns="115888" tIns="57150" rIns="115888" bIns="57150">
            <a:spAutoFit/>
          </a:bodyPr>
          <a:lstStyle/>
          <a:p>
            <a:pPr defTabSz="1428750"/>
            <a:r>
              <a:rPr lang="en-US" sz="1100" i="0">
                <a:solidFill>
                  <a:srgbClr val="000000"/>
                </a:solidFill>
                <a:latin typeface="Arial" charset="0"/>
              </a:rPr>
              <a:t> Ratio: </a:t>
            </a:r>
            <a:r>
              <a:rPr lang="en-US" sz="1300" i="0">
                <a:solidFill>
                  <a:srgbClr val="000000"/>
                </a:solidFill>
                <a:latin typeface="Arial" charset="0"/>
              </a:rPr>
              <a:t>intensity</a:t>
            </a:r>
            <a:r>
              <a:rPr lang="en-US" sz="1100" i="0">
                <a:solidFill>
                  <a:srgbClr val="000000"/>
                </a:solidFill>
                <a:latin typeface="Arial" charset="0"/>
              </a:rPr>
              <a:t> of 460nm / 405nm signals</a:t>
            </a:r>
          </a:p>
        </p:txBody>
      </p:sp>
      <p:sp>
        <p:nvSpPr>
          <p:cNvPr id="21387" name="Rectangle 916"/>
          <p:cNvSpPr>
            <a:spLocks noChangeArrowheads="1"/>
          </p:cNvSpPr>
          <p:nvPr/>
        </p:nvSpPr>
        <p:spPr bwMode="auto">
          <a:xfrm>
            <a:off x="7713663" y="3971925"/>
            <a:ext cx="1423987" cy="585788"/>
          </a:xfrm>
          <a:prstGeom prst="rect">
            <a:avLst/>
          </a:prstGeom>
          <a:noFill/>
          <a:ln w="12700">
            <a:noFill/>
            <a:miter lim="800000"/>
            <a:headEnd/>
            <a:tailEnd/>
          </a:ln>
        </p:spPr>
        <p:txBody>
          <a:bodyPr lIns="115888" tIns="57150" rIns="115888" bIns="57150">
            <a:spAutoFit/>
          </a:bodyPr>
          <a:lstStyle/>
          <a:p>
            <a:pPr defTabSz="1428750"/>
            <a:r>
              <a:rPr lang="en-US" sz="1500" i="0">
                <a:solidFill>
                  <a:schemeClr val="bg2"/>
                </a:solidFill>
              </a:rPr>
              <a:t>Time (seconds)</a:t>
            </a:r>
          </a:p>
        </p:txBody>
      </p:sp>
      <p:sp>
        <p:nvSpPr>
          <p:cNvPr id="21388" name="Line 917"/>
          <p:cNvSpPr>
            <a:spLocks noChangeShapeType="1"/>
          </p:cNvSpPr>
          <p:nvPr/>
        </p:nvSpPr>
        <p:spPr bwMode="auto">
          <a:xfrm>
            <a:off x="8251825" y="3779838"/>
            <a:ext cx="0" cy="369887"/>
          </a:xfrm>
          <a:prstGeom prst="line">
            <a:avLst/>
          </a:prstGeom>
          <a:noFill/>
          <a:ln w="25400">
            <a:solidFill>
              <a:schemeClr val="tx1"/>
            </a:solidFill>
            <a:round/>
            <a:headEnd type="triangle" w="med" len="med"/>
            <a:tailEnd/>
          </a:ln>
        </p:spPr>
        <p:txBody>
          <a:bodyPr wrap="none" anchor="ctr"/>
          <a:lstStyle/>
          <a:p>
            <a:endParaRPr lang="en-US"/>
          </a:p>
        </p:txBody>
      </p:sp>
      <p:pic>
        <p:nvPicPr>
          <p:cNvPr id="21389" name="Picture 91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1300" y="2041525"/>
            <a:ext cx="2497138" cy="1666875"/>
          </a:xfrm>
          <a:prstGeom prst="rect">
            <a:avLst/>
          </a:prstGeom>
          <a:noFill/>
          <a:ln w="12700">
            <a:solidFill>
              <a:schemeClr val="tx1"/>
            </a:solidFill>
            <a:miter lim="800000"/>
            <a:headEnd/>
            <a:tailEnd/>
          </a:ln>
        </p:spPr>
      </p:pic>
      <p:sp>
        <p:nvSpPr>
          <p:cNvPr id="21390" name="Freeform 919"/>
          <p:cNvSpPr>
            <a:spLocks/>
          </p:cNvSpPr>
          <p:nvPr/>
        </p:nvSpPr>
        <p:spPr bwMode="auto">
          <a:xfrm>
            <a:off x="908050" y="1562100"/>
            <a:ext cx="3011488" cy="2689225"/>
          </a:xfrm>
          <a:custGeom>
            <a:avLst/>
            <a:gdLst>
              <a:gd name="T0" fmla="*/ 0 w 1898"/>
              <a:gd name="T1" fmla="*/ 0 h 1694"/>
              <a:gd name="T2" fmla="*/ 1897 w 1898"/>
              <a:gd name="T3" fmla="*/ 0 h 1694"/>
              <a:gd name="T4" fmla="*/ 1897 w 1898"/>
              <a:gd name="T5" fmla="*/ 1693 h 1694"/>
              <a:gd name="T6" fmla="*/ 0 w 1898"/>
              <a:gd name="T7" fmla="*/ 1693 h 1694"/>
              <a:gd name="T8" fmla="*/ 0 w 1898"/>
              <a:gd name="T9" fmla="*/ 0 h 1694"/>
              <a:gd name="T10" fmla="*/ 0 60000 65536"/>
              <a:gd name="T11" fmla="*/ 0 60000 65536"/>
              <a:gd name="T12" fmla="*/ 0 60000 65536"/>
              <a:gd name="T13" fmla="*/ 0 60000 65536"/>
              <a:gd name="T14" fmla="*/ 0 60000 65536"/>
              <a:gd name="T15" fmla="*/ 0 w 1898"/>
              <a:gd name="T16" fmla="*/ 0 h 1694"/>
              <a:gd name="T17" fmla="*/ 1898 w 1898"/>
              <a:gd name="T18" fmla="*/ 1694 h 1694"/>
            </a:gdLst>
            <a:ahLst/>
            <a:cxnLst>
              <a:cxn ang="T10">
                <a:pos x="T0" y="T1"/>
              </a:cxn>
              <a:cxn ang="T11">
                <a:pos x="T2" y="T3"/>
              </a:cxn>
              <a:cxn ang="T12">
                <a:pos x="T4" y="T5"/>
              </a:cxn>
              <a:cxn ang="T13">
                <a:pos x="T6" y="T7"/>
              </a:cxn>
              <a:cxn ang="T14">
                <a:pos x="T8" y="T9"/>
              </a:cxn>
            </a:cxnLst>
            <a:rect l="T15" t="T16" r="T17" b="T18"/>
            <a:pathLst>
              <a:path w="1898" h="1694">
                <a:moveTo>
                  <a:pt x="0" y="0"/>
                </a:moveTo>
                <a:lnTo>
                  <a:pt x="1897" y="0"/>
                </a:lnTo>
                <a:lnTo>
                  <a:pt x="1897" y="1693"/>
                </a:lnTo>
                <a:lnTo>
                  <a:pt x="0" y="1693"/>
                </a:lnTo>
                <a:lnTo>
                  <a:pt x="0" y="0"/>
                </a:lnTo>
              </a:path>
            </a:pathLst>
          </a:custGeom>
          <a:solidFill>
            <a:srgbClr val="A0C0E0"/>
          </a:solidFill>
          <a:ln w="12700" cap="rnd" cmpd="sng">
            <a:solidFill>
              <a:srgbClr val="6080A0"/>
            </a:solidFill>
            <a:prstDash val="solid"/>
            <a:round/>
            <a:headEnd type="none" w="med" len="med"/>
            <a:tailEnd type="none" w="med" len="med"/>
          </a:ln>
        </p:spPr>
        <p:txBody>
          <a:bodyPr/>
          <a:lstStyle/>
          <a:p>
            <a:endParaRPr lang="en-US"/>
          </a:p>
        </p:txBody>
      </p:sp>
      <p:sp>
        <p:nvSpPr>
          <p:cNvPr id="21391" name="Freeform 920"/>
          <p:cNvSpPr>
            <a:spLocks/>
          </p:cNvSpPr>
          <p:nvPr/>
        </p:nvSpPr>
        <p:spPr bwMode="auto">
          <a:xfrm>
            <a:off x="1966913" y="37115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2" name="Freeform 921"/>
          <p:cNvSpPr>
            <a:spLocks/>
          </p:cNvSpPr>
          <p:nvPr/>
        </p:nvSpPr>
        <p:spPr bwMode="auto">
          <a:xfrm>
            <a:off x="1966913" y="2341563"/>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3" name="Freeform 922"/>
          <p:cNvSpPr>
            <a:spLocks/>
          </p:cNvSpPr>
          <p:nvPr/>
        </p:nvSpPr>
        <p:spPr bwMode="auto">
          <a:xfrm>
            <a:off x="1966913" y="2305050"/>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4" name="Freeform 923"/>
          <p:cNvSpPr>
            <a:spLocks/>
          </p:cNvSpPr>
          <p:nvPr/>
        </p:nvSpPr>
        <p:spPr bwMode="auto">
          <a:xfrm>
            <a:off x="1966913" y="2233613"/>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5" name="Freeform 924"/>
          <p:cNvSpPr>
            <a:spLocks/>
          </p:cNvSpPr>
          <p:nvPr/>
        </p:nvSpPr>
        <p:spPr bwMode="auto">
          <a:xfrm>
            <a:off x="2122488" y="2197100"/>
            <a:ext cx="33337"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6" name="Freeform 925"/>
          <p:cNvSpPr>
            <a:spLocks/>
          </p:cNvSpPr>
          <p:nvPr/>
        </p:nvSpPr>
        <p:spPr bwMode="auto">
          <a:xfrm>
            <a:off x="1966913" y="205263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7" name="Freeform 926"/>
          <p:cNvSpPr>
            <a:spLocks/>
          </p:cNvSpPr>
          <p:nvPr/>
        </p:nvSpPr>
        <p:spPr bwMode="auto">
          <a:xfrm>
            <a:off x="1966913" y="1873250"/>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8" name="Freeform 927"/>
          <p:cNvSpPr>
            <a:spLocks/>
          </p:cNvSpPr>
          <p:nvPr/>
        </p:nvSpPr>
        <p:spPr bwMode="auto">
          <a:xfrm>
            <a:off x="1282700" y="1692275"/>
            <a:ext cx="2436813" cy="2309813"/>
          </a:xfrm>
          <a:custGeom>
            <a:avLst/>
            <a:gdLst>
              <a:gd name="T0" fmla="*/ 0 w 1535"/>
              <a:gd name="T1" fmla="*/ 0 h 1455"/>
              <a:gd name="T2" fmla="*/ 1534 w 1535"/>
              <a:gd name="T3" fmla="*/ 0 h 1455"/>
              <a:gd name="T4" fmla="*/ 1534 w 1535"/>
              <a:gd name="T5" fmla="*/ 1454 h 1455"/>
              <a:gd name="T6" fmla="*/ 0 w 1535"/>
              <a:gd name="T7" fmla="*/ 1454 h 1455"/>
              <a:gd name="T8" fmla="*/ 0 w 1535"/>
              <a:gd name="T9" fmla="*/ 0 h 1455"/>
              <a:gd name="T10" fmla="*/ 0 60000 65536"/>
              <a:gd name="T11" fmla="*/ 0 60000 65536"/>
              <a:gd name="T12" fmla="*/ 0 60000 65536"/>
              <a:gd name="T13" fmla="*/ 0 60000 65536"/>
              <a:gd name="T14" fmla="*/ 0 60000 65536"/>
              <a:gd name="T15" fmla="*/ 0 w 1535"/>
              <a:gd name="T16" fmla="*/ 0 h 1455"/>
              <a:gd name="T17" fmla="*/ 1535 w 1535"/>
              <a:gd name="T18" fmla="*/ 1455 h 1455"/>
            </a:gdLst>
            <a:ahLst/>
            <a:cxnLst>
              <a:cxn ang="T10">
                <a:pos x="T0" y="T1"/>
              </a:cxn>
              <a:cxn ang="T11">
                <a:pos x="T2" y="T3"/>
              </a:cxn>
              <a:cxn ang="T12">
                <a:pos x="T4" y="T5"/>
              </a:cxn>
              <a:cxn ang="T13">
                <a:pos x="T6" y="T7"/>
              </a:cxn>
              <a:cxn ang="T14">
                <a:pos x="T8" y="T9"/>
              </a:cxn>
            </a:cxnLst>
            <a:rect l="T15" t="T16" r="T17" b="T18"/>
            <a:pathLst>
              <a:path w="1535" h="1455">
                <a:moveTo>
                  <a:pt x="0" y="0"/>
                </a:moveTo>
                <a:lnTo>
                  <a:pt x="1534" y="0"/>
                </a:lnTo>
                <a:lnTo>
                  <a:pt x="1534" y="1454"/>
                </a:lnTo>
                <a:lnTo>
                  <a:pt x="0" y="1454"/>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21399" name="Rectangle 928"/>
          <p:cNvSpPr>
            <a:spLocks noChangeArrowheads="1"/>
          </p:cNvSpPr>
          <p:nvPr/>
        </p:nvSpPr>
        <p:spPr bwMode="auto">
          <a:xfrm>
            <a:off x="2008188" y="4056063"/>
            <a:ext cx="1052512" cy="222250"/>
          </a:xfrm>
          <a:prstGeom prst="rect">
            <a:avLst/>
          </a:prstGeom>
          <a:noFill/>
          <a:ln w="12700">
            <a:noFill/>
            <a:miter lim="800000"/>
            <a:headEnd/>
            <a:tailEnd/>
          </a:ln>
        </p:spPr>
        <p:txBody>
          <a:bodyPr wrap="none" lIns="63500" tIns="31750" rIns="63500" bIns="31750">
            <a:spAutoFit/>
          </a:bodyPr>
          <a:lstStyle/>
          <a:p>
            <a:pPr defTabSz="439738"/>
            <a:r>
              <a:rPr lang="en-US" sz="1000" i="0">
                <a:solidFill>
                  <a:srgbClr val="000000"/>
                </a:solidFill>
                <a:latin typeface="Arial" charset="0"/>
              </a:rPr>
              <a:t>Time (Seconds)</a:t>
            </a:r>
          </a:p>
        </p:txBody>
      </p:sp>
      <p:sp>
        <p:nvSpPr>
          <p:cNvPr id="21400" name="Rectangle 929"/>
          <p:cNvSpPr>
            <a:spLocks noChangeArrowheads="1"/>
          </p:cNvSpPr>
          <p:nvPr/>
        </p:nvSpPr>
        <p:spPr bwMode="auto">
          <a:xfrm>
            <a:off x="1222375" y="3978275"/>
            <a:ext cx="190500"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0</a:t>
            </a:r>
          </a:p>
        </p:txBody>
      </p:sp>
      <p:sp>
        <p:nvSpPr>
          <p:cNvPr id="21401" name="Rectangle 930"/>
          <p:cNvSpPr>
            <a:spLocks noChangeArrowheads="1"/>
          </p:cNvSpPr>
          <p:nvPr/>
        </p:nvSpPr>
        <p:spPr bwMode="auto">
          <a:xfrm>
            <a:off x="1504950" y="3978275"/>
            <a:ext cx="25082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36</a:t>
            </a:r>
          </a:p>
        </p:txBody>
      </p:sp>
      <p:sp>
        <p:nvSpPr>
          <p:cNvPr id="21402" name="Rectangle 931"/>
          <p:cNvSpPr>
            <a:spLocks noChangeArrowheads="1"/>
          </p:cNvSpPr>
          <p:nvPr/>
        </p:nvSpPr>
        <p:spPr bwMode="auto">
          <a:xfrm>
            <a:off x="1989138" y="3978275"/>
            <a:ext cx="249237"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72</a:t>
            </a:r>
          </a:p>
        </p:txBody>
      </p:sp>
      <p:sp>
        <p:nvSpPr>
          <p:cNvPr id="21403" name="Rectangle 932"/>
          <p:cNvSpPr>
            <a:spLocks noChangeArrowheads="1"/>
          </p:cNvSpPr>
          <p:nvPr/>
        </p:nvSpPr>
        <p:spPr bwMode="auto">
          <a:xfrm>
            <a:off x="2403475" y="3975100"/>
            <a:ext cx="30797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108</a:t>
            </a:r>
          </a:p>
        </p:txBody>
      </p:sp>
      <p:sp>
        <p:nvSpPr>
          <p:cNvPr id="21404" name="Rectangle 933"/>
          <p:cNvSpPr>
            <a:spLocks noChangeArrowheads="1"/>
          </p:cNvSpPr>
          <p:nvPr/>
        </p:nvSpPr>
        <p:spPr bwMode="auto">
          <a:xfrm>
            <a:off x="2930525" y="3978275"/>
            <a:ext cx="309563"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144</a:t>
            </a:r>
          </a:p>
        </p:txBody>
      </p:sp>
      <p:sp>
        <p:nvSpPr>
          <p:cNvPr id="21405" name="Rectangle 934"/>
          <p:cNvSpPr>
            <a:spLocks noChangeArrowheads="1"/>
          </p:cNvSpPr>
          <p:nvPr/>
        </p:nvSpPr>
        <p:spPr bwMode="auto">
          <a:xfrm>
            <a:off x="3362325" y="3978275"/>
            <a:ext cx="30797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180</a:t>
            </a:r>
          </a:p>
        </p:txBody>
      </p:sp>
      <p:pic>
        <p:nvPicPr>
          <p:cNvPr id="21406" name="Picture 935"/>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650" y="2505075"/>
            <a:ext cx="325438" cy="1092200"/>
          </a:xfrm>
          <a:prstGeom prst="rect">
            <a:avLst/>
          </a:prstGeom>
          <a:noFill/>
          <a:ln w="25400">
            <a:noFill/>
            <a:miter lim="800000"/>
            <a:headEnd/>
            <a:tailEnd/>
          </a:ln>
        </p:spPr>
      </p:pic>
      <p:pic>
        <p:nvPicPr>
          <p:cNvPr id="21407" name="Picture 936"/>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3938" y="3890963"/>
            <a:ext cx="293687" cy="261937"/>
          </a:xfrm>
          <a:prstGeom prst="rect">
            <a:avLst/>
          </a:prstGeom>
          <a:noFill/>
          <a:ln w="25400">
            <a:noFill/>
            <a:miter lim="800000"/>
            <a:headEnd/>
            <a:tailEnd/>
          </a:ln>
        </p:spPr>
      </p:pic>
      <p:pic>
        <p:nvPicPr>
          <p:cNvPr id="21408" name="Picture 937"/>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44575" y="3522663"/>
            <a:ext cx="293688" cy="392112"/>
          </a:xfrm>
          <a:prstGeom prst="rect">
            <a:avLst/>
          </a:prstGeom>
          <a:noFill/>
          <a:ln w="25400">
            <a:noFill/>
            <a:miter lim="800000"/>
            <a:headEnd/>
            <a:tailEnd/>
          </a:ln>
        </p:spPr>
      </p:pic>
      <p:pic>
        <p:nvPicPr>
          <p:cNvPr id="21409" name="Picture 938"/>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44575" y="3070225"/>
            <a:ext cx="293688" cy="393700"/>
          </a:xfrm>
          <a:prstGeom prst="rect">
            <a:avLst/>
          </a:prstGeom>
          <a:noFill/>
          <a:ln w="25400">
            <a:noFill/>
            <a:miter lim="800000"/>
            <a:headEnd/>
            <a:tailEnd/>
          </a:ln>
        </p:spPr>
      </p:pic>
      <p:pic>
        <p:nvPicPr>
          <p:cNvPr id="21410" name="Picture 939"/>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44575" y="2622550"/>
            <a:ext cx="293688" cy="390525"/>
          </a:xfrm>
          <a:prstGeom prst="rect">
            <a:avLst/>
          </a:prstGeom>
          <a:noFill/>
          <a:ln w="25400">
            <a:noFill/>
            <a:miter lim="800000"/>
            <a:headEnd/>
            <a:tailEnd/>
          </a:ln>
        </p:spPr>
      </p:pic>
      <p:pic>
        <p:nvPicPr>
          <p:cNvPr id="21411" name="Picture 940"/>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44575" y="2171700"/>
            <a:ext cx="293688" cy="388938"/>
          </a:xfrm>
          <a:prstGeom prst="rect">
            <a:avLst/>
          </a:prstGeom>
          <a:noFill/>
          <a:ln w="25400">
            <a:noFill/>
            <a:miter lim="800000"/>
            <a:headEnd/>
            <a:tailEnd/>
          </a:ln>
        </p:spPr>
      </p:pic>
      <p:pic>
        <p:nvPicPr>
          <p:cNvPr id="21412" name="Picture 941"/>
          <p:cNvPicPr>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44575" y="1693863"/>
            <a:ext cx="293688" cy="417512"/>
          </a:xfrm>
          <a:prstGeom prst="rect">
            <a:avLst/>
          </a:prstGeom>
          <a:noFill/>
          <a:ln w="25400">
            <a:noFill/>
            <a:miter lim="800000"/>
            <a:headEnd/>
            <a:tailEnd/>
          </a:ln>
        </p:spPr>
      </p:pic>
      <p:sp>
        <p:nvSpPr>
          <p:cNvPr id="21413" name="Line 942"/>
          <p:cNvSpPr>
            <a:spLocks noChangeShapeType="1"/>
          </p:cNvSpPr>
          <p:nvPr/>
        </p:nvSpPr>
        <p:spPr bwMode="auto">
          <a:xfrm>
            <a:off x="1282700" y="4006850"/>
            <a:ext cx="0" cy="23813"/>
          </a:xfrm>
          <a:prstGeom prst="line">
            <a:avLst/>
          </a:prstGeom>
          <a:noFill/>
          <a:ln w="12700">
            <a:solidFill>
              <a:srgbClr val="000000"/>
            </a:solidFill>
            <a:round/>
            <a:headEnd/>
            <a:tailEnd/>
          </a:ln>
        </p:spPr>
        <p:txBody>
          <a:bodyPr wrap="none" anchor="ctr"/>
          <a:lstStyle/>
          <a:p>
            <a:endParaRPr lang="en-US"/>
          </a:p>
        </p:txBody>
      </p:sp>
      <p:sp>
        <p:nvSpPr>
          <p:cNvPr id="21414" name="Line 943"/>
          <p:cNvSpPr>
            <a:spLocks noChangeShapeType="1"/>
          </p:cNvSpPr>
          <p:nvPr/>
        </p:nvSpPr>
        <p:spPr bwMode="auto">
          <a:xfrm>
            <a:off x="1522413" y="4006850"/>
            <a:ext cx="0" cy="23813"/>
          </a:xfrm>
          <a:prstGeom prst="line">
            <a:avLst/>
          </a:prstGeom>
          <a:noFill/>
          <a:ln w="12700">
            <a:solidFill>
              <a:srgbClr val="000000"/>
            </a:solidFill>
            <a:round/>
            <a:headEnd/>
            <a:tailEnd/>
          </a:ln>
        </p:spPr>
        <p:txBody>
          <a:bodyPr wrap="none" anchor="ctr"/>
          <a:lstStyle/>
          <a:p>
            <a:endParaRPr lang="en-US"/>
          </a:p>
        </p:txBody>
      </p:sp>
      <p:sp>
        <p:nvSpPr>
          <p:cNvPr id="21415" name="Line 944"/>
          <p:cNvSpPr>
            <a:spLocks noChangeShapeType="1"/>
          </p:cNvSpPr>
          <p:nvPr/>
        </p:nvSpPr>
        <p:spPr bwMode="auto">
          <a:xfrm>
            <a:off x="1758950" y="4006850"/>
            <a:ext cx="0" cy="23813"/>
          </a:xfrm>
          <a:prstGeom prst="line">
            <a:avLst/>
          </a:prstGeom>
          <a:noFill/>
          <a:ln w="12700">
            <a:solidFill>
              <a:srgbClr val="000000"/>
            </a:solidFill>
            <a:round/>
            <a:headEnd/>
            <a:tailEnd/>
          </a:ln>
        </p:spPr>
        <p:txBody>
          <a:bodyPr wrap="none" anchor="ctr"/>
          <a:lstStyle/>
          <a:p>
            <a:endParaRPr lang="en-US"/>
          </a:p>
        </p:txBody>
      </p:sp>
      <p:sp>
        <p:nvSpPr>
          <p:cNvPr id="21416" name="Line 945"/>
          <p:cNvSpPr>
            <a:spLocks noChangeShapeType="1"/>
          </p:cNvSpPr>
          <p:nvPr/>
        </p:nvSpPr>
        <p:spPr bwMode="auto">
          <a:xfrm>
            <a:off x="1995488" y="4006850"/>
            <a:ext cx="0" cy="23813"/>
          </a:xfrm>
          <a:prstGeom prst="line">
            <a:avLst/>
          </a:prstGeom>
          <a:noFill/>
          <a:ln w="12700">
            <a:solidFill>
              <a:srgbClr val="000000"/>
            </a:solidFill>
            <a:round/>
            <a:headEnd/>
            <a:tailEnd/>
          </a:ln>
        </p:spPr>
        <p:txBody>
          <a:bodyPr wrap="none" anchor="ctr"/>
          <a:lstStyle/>
          <a:p>
            <a:endParaRPr lang="en-US"/>
          </a:p>
        </p:txBody>
      </p:sp>
      <p:sp>
        <p:nvSpPr>
          <p:cNvPr id="21417" name="Line 946"/>
          <p:cNvSpPr>
            <a:spLocks noChangeShapeType="1"/>
          </p:cNvSpPr>
          <p:nvPr/>
        </p:nvSpPr>
        <p:spPr bwMode="auto">
          <a:xfrm>
            <a:off x="2233613" y="4006850"/>
            <a:ext cx="0" cy="23813"/>
          </a:xfrm>
          <a:prstGeom prst="line">
            <a:avLst/>
          </a:prstGeom>
          <a:noFill/>
          <a:ln w="12700">
            <a:solidFill>
              <a:srgbClr val="000000"/>
            </a:solidFill>
            <a:round/>
            <a:headEnd/>
            <a:tailEnd/>
          </a:ln>
        </p:spPr>
        <p:txBody>
          <a:bodyPr wrap="none" anchor="ctr"/>
          <a:lstStyle/>
          <a:p>
            <a:endParaRPr lang="en-US"/>
          </a:p>
        </p:txBody>
      </p:sp>
      <p:sp>
        <p:nvSpPr>
          <p:cNvPr id="21418" name="Line 947"/>
          <p:cNvSpPr>
            <a:spLocks noChangeShapeType="1"/>
          </p:cNvSpPr>
          <p:nvPr/>
        </p:nvSpPr>
        <p:spPr bwMode="auto">
          <a:xfrm>
            <a:off x="2470150" y="4006850"/>
            <a:ext cx="0" cy="23813"/>
          </a:xfrm>
          <a:prstGeom prst="line">
            <a:avLst/>
          </a:prstGeom>
          <a:noFill/>
          <a:ln w="12700">
            <a:solidFill>
              <a:srgbClr val="000000"/>
            </a:solidFill>
            <a:round/>
            <a:headEnd/>
            <a:tailEnd/>
          </a:ln>
        </p:spPr>
        <p:txBody>
          <a:bodyPr wrap="none" anchor="ctr"/>
          <a:lstStyle/>
          <a:p>
            <a:endParaRPr lang="en-US"/>
          </a:p>
        </p:txBody>
      </p:sp>
      <p:sp>
        <p:nvSpPr>
          <p:cNvPr id="21419" name="Line 948"/>
          <p:cNvSpPr>
            <a:spLocks noChangeShapeType="1"/>
          </p:cNvSpPr>
          <p:nvPr/>
        </p:nvSpPr>
        <p:spPr bwMode="auto">
          <a:xfrm>
            <a:off x="2708275" y="4006850"/>
            <a:ext cx="0" cy="23813"/>
          </a:xfrm>
          <a:prstGeom prst="line">
            <a:avLst/>
          </a:prstGeom>
          <a:noFill/>
          <a:ln w="12700">
            <a:solidFill>
              <a:srgbClr val="000000"/>
            </a:solidFill>
            <a:round/>
            <a:headEnd/>
            <a:tailEnd/>
          </a:ln>
        </p:spPr>
        <p:txBody>
          <a:bodyPr wrap="none" anchor="ctr"/>
          <a:lstStyle/>
          <a:p>
            <a:endParaRPr lang="en-US"/>
          </a:p>
        </p:txBody>
      </p:sp>
      <p:sp>
        <p:nvSpPr>
          <p:cNvPr id="21420" name="Line 949"/>
          <p:cNvSpPr>
            <a:spLocks noChangeShapeType="1"/>
          </p:cNvSpPr>
          <p:nvPr/>
        </p:nvSpPr>
        <p:spPr bwMode="auto">
          <a:xfrm>
            <a:off x="2946400" y="4006850"/>
            <a:ext cx="0" cy="23813"/>
          </a:xfrm>
          <a:prstGeom prst="line">
            <a:avLst/>
          </a:prstGeom>
          <a:noFill/>
          <a:ln w="12700">
            <a:solidFill>
              <a:srgbClr val="000000"/>
            </a:solidFill>
            <a:round/>
            <a:headEnd/>
            <a:tailEnd/>
          </a:ln>
        </p:spPr>
        <p:txBody>
          <a:bodyPr wrap="none" anchor="ctr"/>
          <a:lstStyle/>
          <a:p>
            <a:endParaRPr lang="en-US"/>
          </a:p>
        </p:txBody>
      </p:sp>
      <p:sp>
        <p:nvSpPr>
          <p:cNvPr id="21421" name="Line 950"/>
          <p:cNvSpPr>
            <a:spLocks noChangeShapeType="1"/>
          </p:cNvSpPr>
          <p:nvPr/>
        </p:nvSpPr>
        <p:spPr bwMode="auto">
          <a:xfrm>
            <a:off x="3182938" y="4006850"/>
            <a:ext cx="0" cy="23813"/>
          </a:xfrm>
          <a:prstGeom prst="line">
            <a:avLst/>
          </a:prstGeom>
          <a:noFill/>
          <a:ln w="12700">
            <a:solidFill>
              <a:srgbClr val="000000"/>
            </a:solidFill>
            <a:round/>
            <a:headEnd/>
            <a:tailEnd/>
          </a:ln>
        </p:spPr>
        <p:txBody>
          <a:bodyPr wrap="none" anchor="ctr"/>
          <a:lstStyle/>
          <a:p>
            <a:endParaRPr lang="en-US"/>
          </a:p>
        </p:txBody>
      </p:sp>
      <p:sp>
        <p:nvSpPr>
          <p:cNvPr id="21422" name="Line 951"/>
          <p:cNvSpPr>
            <a:spLocks noChangeShapeType="1"/>
          </p:cNvSpPr>
          <p:nvPr/>
        </p:nvSpPr>
        <p:spPr bwMode="auto">
          <a:xfrm>
            <a:off x="3422650" y="4006850"/>
            <a:ext cx="0" cy="23813"/>
          </a:xfrm>
          <a:prstGeom prst="line">
            <a:avLst/>
          </a:prstGeom>
          <a:noFill/>
          <a:ln w="12700">
            <a:solidFill>
              <a:srgbClr val="000000"/>
            </a:solidFill>
            <a:round/>
            <a:headEnd/>
            <a:tailEnd/>
          </a:ln>
        </p:spPr>
        <p:txBody>
          <a:bodyPr wrap="none" anchor="ctr"/>
          <a:lstStyle/>
          <a:p>
            <a:endParaRPr lang="en-US"/>
          </a:p>
        </p:txBody>
      </p:sp>
      <p:sp>
        <p:nvSpPr>
          <p:cNvPr id="21423" name="Line 952"/>
          <p:cNvSpPr>
            <a:spLocks noChangeShapeType="1"/>
          </p:cNvSpPr>
          <p:nvPr/>
        </p:nvSpPr>
        <p:spPr bwMode="auto">
          <a:xfrm>
            <a:off x="3659188" y="4006850"/>
            <a:ext cx="0" cy="23813"/>
          </a:xfrm>
          <a:prstGeom prst="line">
            <a:avLst/>
          </a:prstGeom>
          <a:noFill/>
          <a:ln w="12700">
            <a:solidFill>
              <a:srgbClr val="000000"/>
            </a:solidFill>
            <a:round/>
            <a:headEnd/>
            <a:tailEnd/>
          </a:ln>
        </p:spPr>
        <p:txBody>
          <a:bodyPr wrap="none" anchor="ctr"/>
          <a:lstStyle/>
          <a:p>
            <a:endParaRPr lang="en-US"/>
          </a:p>
        </p:txBody>
      </p:sp>
      <p:sp>
        <p:nvSpPr>
          <p:cNvPr id="21424" name="Line 953"/>
          <p:cNvSpPr>
            <a:spLocks noChangeShapeType="1"/>
          </p:cNvSpPr>
          <p:nvPr/>
        </p:nvSpPr>
        <p:spPr bwMode="auto">
          <a:xfrm flipH="1">
            <a:off x="1238250" y="4000500"/>
            <a:ext cx="50800" cy="0"/>
          </a:xfrm>
          <a:prstGeom prst="line">
            <a:avLst/>
          </a:prstGeom>
          <a:noFill/>
          <a:ln w="12700">
            <a:solidFill>
              <a:srgbClr val="000000"/>
            </a:solidFill>
            <a:round/>
            <a:headEnd/>
            <a:tailEnd/>
          </a:ln>
        </p:spPr>
        <p:txBody>
          <a:bodyPr wrap="none" anchor="ctr"/>
          <a:lstStyle/>
          <a:p>
            <a:endParaRPr lang="en-US"/>
          </a:p>
        </p:txBody>
      </p:sp>
      <p:sp>
        <p:nvSpPr>
          <p:cNvPr id="21425" name="Line 954"/>
          <p:cNvSpPr>
            <a:spLocks noChangeShapeType="1"/>
          </p:cNvSpPr>
          <p:nvPr/>
        </p:nvSpPr>
        <p:spPr bwMode="auto">
          <a:xfrm flipH="1">
            <a:off x="1238250" y="3776663"/>
            <a:ext cx="50800" cy="0"/>
          </a:xfrm>
          <a:prstGeom prst="line">
            <a:avLst/>
          </a:prstGeom>
          <a:noFill/>
          <a:ln w="12700">
            <a:solidFill>
              <a:srgbClr val="000000"/>
            </a:solidFill>
            <a:round/>
            <a:headEnd/>
            <a:tailEnd/>
          </a:ln>
        </p:spPr>
        <p:txBody>
          <a:bodyPr wrap="none" anchor="ctr"/>
          <a:lstStyle/>
          <a:p>
            <a:endParaRPr lang="en-US"/>
          </a:p>
        </p:txBody>
      </p:sp>
      <p:sp>
        <p:nvSpPr>
          <p:cNvPr id="21426" name="Line 955"/>
          <p:cNvSpPr>
            <a:spLocks noChangeShapeType="1"/>
          </p:cNvSpPr>
          <p:nvPr/>
        </p:nvSpPr>
        <p:spPr bwMode="auto">
          <a:xfrm flipH="1">
            <a:off x="1238250" y="3551238"/>
            <a:ext cx="50800" cy="0"/>
          </a:xfrm>
          <a:prstGeom prst="line">
            <a:avLst/>
          </a:prstGeom>
          <a:noFill/>
          <a:ln w="12700">
            <a:solidFill>
              <a:srgbClr val="000000"/>
            </a:solidFill>
            <a:round/>
            <a:headEnd/>
            <a:tailEnd/>
          </a:ln>
        </p:spPr>
        <p:txBody>
          <a:bodyPr wrap="none" anchor="ctr"/>
          <a:lstStyle/>
          <a:p>
            <a:endParaRPr lang="en-US"/>
          </a:p>
        </p:txBody>
      </p:sp>
      <p:sp>
        <p:nvSpPr>
          <p:cNvPr id="21427" name="Line 956"/>
          <p:cNvSpPr>
            <a:spLocks noChangeShapeType="1"/>
          </p:cNvSpPr>
          <p:nvPr/>
        </p:nvSpPr>
        <p:spPr bwMode="auto">
          <a:xfrm flipH="1">
            <a:off x="1238250" y="3324225"/>
            <a:ext cx="50800" cy="0"/>
          </a:xfrm>
          <a:prstGeom prst="line">
            <a:avLst/>
          </a:prstGeom>
          <a:noFill/>
          <a:ln w="12700">
            <a:solidFill>
              <a:srgbClr val="000000"/>
            </a:solidFill>
            <a:round/>
            <a:headEnd/>
            <a:tailEnd/>
          </a:ln>
        </p:spPr>
        <p:txBody>
          <a:bodyPr wrap="none" anchor="ctr"/>
          <a:lstStyle/>
          <a:p>
            <a:endParaRPr lang="en-US"/>
          </a:p>
        </p:txBody>
      </p:sp>
      <p:sp>
        <p:nvSpPr>
          <p:cNvPr id="21428" name="Line 957"/>
          <p:cNvSpPr>
            <a:spLocks noChangeShapeType="1"/>
          </p:cNvSpPr>
          <p:nvPr/>
        </p:nvSpPr>
        <p:spPr bwMode="auto">
          <a:xfrm flipH="1">
            <a:off x="1238250" y="3100388"/>
            <a:ext cx="50800" cy="0"/>
          </a:xfrm>
          <a:prstGeom prst="line">
            <a:avLst/>
          </a:prstGeom>
          <a:noFill/>
          <a:ln w="12700">
            <a:solidFill>
              <a:srgbClr val="000000"/>
            </a:solidFill>
            <a:round/>
            <a:headEnd/>
            <a:tailEnd/>
          </a:ln>
        </p:spPr>
        <p:txBody>
          <a:bodyPr wrap="none" anchor="ctr"/>
          <a:lstStyle/>
          <a:p>
            <a:endParaRPr lang="en-US"/>
          </a:p>
        </p:txBody>
      </p:sp>
      <p:sp>
        <p:nvSpPr>
          <p:cNvPr id="21429" name="Line 958"/>
          <p:cNvSpPr>
            <a:spLocks noChangeShapeType="1"/>
          </p:cNvSpPr>
          <p:nvPr/>
        </p:nvSpPr>
        <p:spPr bwMode="auto">
          <a:xfrm flipH="1">
            <a:off x="1238250" y="2874963"/>
            <a:ext cx="50800" cy="0"/>
          </a:xfrm>
          <a:prstGeom prst="line">
            <a:avLst/>
          </a:prstGeom>
          <a:noFill/>
          <a:ln w="12700">
            <a:solidFill>
              <a:srgbClr val="000000"/>
            </a:solidFill>
            <a:round/>
            <a:headEnd/>
            <a:tailEnd/>
          </a:ln>
        </p:spPr>
        <p:txBody>
          <a:bodyPr wrap="none" anchor="ctr"/>
          <a:lstStyle/>
          <a:p>
            <a:endParaRPr lang="en-US"/>
          </a:p>
        </p:txBody>
      </p:sp>
      <p:sp>
        <p:nvSpPr>
          <p:cNvPr id="21430" name="Line 959"/>
          <p:cNvSpPr>
            <a:spLocks noChangeShapeType="1"/>
          </p:cNvSpPr>
          <p:nvPr/>
        </p:nvSpPr>
        <p:spPr bwMode="auto">
          <a:xfrm flipH="1">
            <a:off x="1238250" y="2649538"/>
            <a:ext cx="50800" cy="0"/>
          </a:xfrm>
          <a:prstGeom prst="line">
            <a:avLst/>
          </a:prstGeom>
          <a:noFill/>
          <a:ln w="12700">
            <a:solidFill>
              <a:srgbClr val="000000"/>
            </a:solidFill>
            <a:round/>
            <a:headEnd/>
            <a:tailEnd/>
          </a:ln>
        </p:spPr>
        <p:txBody>
          <a:bodyPr wrap="none" anchor="ctr"/>
          <a:lstStyle/>
          <a:p>
            <a:endParaRPr lang="en-US"/>
          </a:p>
        </p:txBody>
      </p:sp>
      <p:sp>
        <p:nvSpPr>
          <p:cNvPr id="21431" name="Line 960"/>
          <p:cNvSpPr>
            <a:spLocks noChangeShapeType="1"/>
          </p:cNvSpPr>
          <p:nvPr/>
        </p:nvSpPr>
        <p:spPr bwMode="auto">
          <a:xfrm flipH="1">
            <a:off x="1238250" y="2422525"/>
            <a:ext cx="50800" cy="0"/>
          </a:xfrm>
          <a:prstGeom prst="line">
            <a:avLst/>
          </a:prstGeom>
          <a:noFill/>
          <a:ln w="12700">
            <a:solidFill>
              <a:srgbClr val="000000"/>
            </a:solidFill>
            <a:round/>
            <a:headEnd/>
            <a:tailEnd/>
          </a:ln>
        </p:spPr>
        <p:txBody>
          <a:bodyPr wrap="none" anchor="ctr"/>
          <a:lstStyle/>
          <a:p>
            <a:endParaRPr lang="en-US"/>
          </a:p>
        </p:txBody>
      </p:sp>
      <p:sp>
        <p:nvSpPr>
          <p:cNvPr id="21432" name="Line 961"/>
          <p:cNvSpPr>
            <a:spLocks noChangeShapeType="1"/>
          </p:cNvSpPr>
          <p:nvPr/>
        </p:nvSpPr>
        <p:spPr bwMode="auto">
          <a:xfrm flipH="1">
            <a:off x="1238250" y="2198688"/>
            <a:ext cx="50800" cy="0"/>
          </a:xfrm>
          <a:prstGeom prst="line">
            <a:avLst/>
          </a:prstGeom>
          <a:noFill/>
          <a:ln w="12700">
            <a:solidFill>
              <a:srgbClr val="000000"/>
            </a:solidFill>
            <a:round/>
            <a:headEnd/>
            <a:tailEnd/>
          </a:ln>
        </p:spPr>
        <p:txBody>
          <a:bodyPr wrap="none" anchor="ctr"/>
          <a:lstStyle/>
          <a:p>
            <a:endParaRPr lang="en-US"/>
          </a:p>
        </p:txBody>
      </p:sp>
      <p:sp>
        <p:nvSpPr>
          <p:cNvPr id="21433" name="Line 962"/>
          <p:cNvSpPr>
            <a:spLocks noChangeShapeType="1"/>
          </p:cNvSpPr>
          <p:nvPr/>
        </p:nvSpPr>
        <p:spPr bwMode="auto">
          <a:xfrm flipH="1">
            <a:off x="1238250" y="1973263"/>
            <a:ext cx="50800" cy="0"/>
          </a:xfrm>
          <a:prstGeom prst="line">
            <a:avLst/>
          </a:prstGeom>
          <a:noFill/>
          <a:ln w="12700">
            <a:solidFill>
              <a:srgbClr val="000000"/>
            </a:solidFill>
            <a:round/>
            <a:headEnd/>
            <a:tailEnd/>
          </a:ln>
        </p:spPr>
        <p:txBody>
          <a:bodyPr wrap="none" anchor="ctr"/>
          <a:lstStyle/>
          <a:p>
            <a:endParaRPr lang="en-US"/>
          </a:p>
        </p:txBody>
      </p:sp>
      <p:sp>
        <p:nvSpPr>
          <p:cNvPr id="21434" name="Line 963"/>
          <p:cNvSpPr>
            <a:spLocks noChangeShapeType="1"/>
          </p:cNvSpPr>
          <p:nvPr/>
        </p:nvSpPr>
        <p:spPr bwMode="auto">
          <a:xfrm flipH="1">
            <a:off x="1238250" y="1747838"/>
            <a:ext cx="50800" cy="0"/>
          </a:xfrm>
          <a:prstGeom prst="line">
            <a:avLst/>
          </a:prstGeom>
          <a:noFill/>
          <a:ln w="12700">
            <a:solidFill>
              <a:srgbClr val="000000"/>
            </a:solidFill>
            <a:round/>
            <a:headEnd/>
            <a:tailEnd/>
          </a:ln>
        </p:spPr>
        <p:txBody>
          <a:bodyPr wrap="none" anchor="ctr"/>
          <a:lstStyle/>
          <a:p>
            <a:endParaRPr lang="en-US"/>
          </a:p>
        </p:txBody>
      </p:sp>
      <p:sp>
        <p:nvSpPr>
          <p:cNvPr id="21435" name="Freeform 964"/>
          <p:cNvSpPr>
            <a:spLocks/>
          </p:cNvSpPr>
          <p:nvPr/>
        </p:nvSpPr>
        <p:spPr bwMode="auto">
          <a:xfrm>
            <a:off x="2189163" y="3360738"/>
            <a:ext cx="395287" cy="407987"/>
          </a:xfrm>
          <a:custGeom>
            <a:avLst/>
            <a:gdLst>
              <a:gd name="T0" fmla="*/ 45 w 249"/>
              <a:gd name="T1" fmla="*/ 0 h 257"/>
              <a:gd name="T2" fmla="*/ 45 w 249"/>
              <a:gd name="T3" fmla="*/ 13 h 257"/>
              <a:gd name="T4" fmla="*/ 58 w 249"/>
              <a:gd name="T5" fmla="*/ 17 h 257"/>
              <a:gd name="T6" fmla="*/ 72 w 249"/>
              <a:gd name="T7" fmla="*/ 21 h 257"/>
              <a:gd name="T8" fmla="*/ 85 w 249"/>
              <a:gd name="T9" fmla="*/ 26 h 257"/>
              <a:gd name="T10" fmla="*/ 98 w 249"/>
              <a:gd name="T11" fmla="*/ 31 h 257"/>
              <a:gd name="T12" fmla="*/ 109 w 249"/>
              <a:gd name="T13" fmla="*/ 37 h 257"/>
              <a:gd name="T14" fmla="*/ 122 w 249"/>
              <a:gd name="T15" fmla="*/ 44 h 257"/>
              <a:gd name="T16" fmla="*/ 133 w 249"/>
              <a:gd name="T17" fmla="*/ 51 h 257"/>
              <a:gd name="T18" fmla="*/ 145 w 249"/>
              <a:gd name="T19" fmla="*/ 59 h 257"/>
              <a:gd name="T20" fmla="*/ 156 w 249"/>
              <a:gd name="T21" fmla="*/ 67 h 257"/>
              <a:gd name="T22" fmla="*/ 166 w 249"/>
              <a:gd name="T23" fmla="*/ 77 h 257"/>
              <a:gd name="T24" fmla="*/ 176 w 249"/>
              <a:gd name="T25" fmla="*/ 86 h 257"/>
              <a:gd name="T26" fmla="*/ 185 w 249"/>
              <a:gd name="T27" fmla="*/ 96 h 257"/>
              <a:gd name="T28" fmla="*/ 194 w 249"/>
              <a:gd name="T29" fmla="*/ 106 h 257"/>
              <a:gd name="T30" fmla="*/ 202 w 249"/>
              <a:gd name="T31" fmla="*/ 117 h 257"/>
              <a:gd name="T32" fmla="*/ 209 w 249"/>
              <a:gd name="T33" fmla="*/ 129 h 257"/>
              <a:gd name="T34" fmla="*/ 216 w 249"/>
              <a:gd name="T35" fmla="*/ 140 h 257"/>
              <a:gd name="T36" fmla="*/ 223 w 249"/>
              <a:gd name="T37" fmla="*/ 152 h 257"/>
              <a:gd name="T38" fmla="*/ 228 w 249"/>
              <a:gd name="T39" fmla="*/ 164 h 257"/>
              <a:gd name="T40" fmla="*/ 233 w 249"/>
              <a:gd name="T41" fmla="*/ 176 h 257"/>
              <a:gd name="T42" fmla="*/ 237 w 249"/>
              <a:gd name="T43" fmla="*/ 189 h 257"/>
              <a:gd name="T44" fmla="*/ 241 w 249"/>
              <a:gd name="T45" fmla="*/ 202 h 257"/>
              <a:gd name="T46" fmla="*/ 244 w 249"/>
              <a:gd name="T47" fmla="*/ 215 h 257"/>
              <a:gd name="T48" fmla="*/ 246 w 249"/>
              <a:gd name="T49" fmla="*/ 228 h 257"/>
              <a:gd name="T50" fmla="*/ 247 w 249"/>
              <a:gd name="T51" fmla="*/ 242 h 257"/>
              <a:gd name="T52" fmla="*/ 247 w 249"/>
              <a:gd name="T53" fmla="*/ 254 h 257"/>
              <a:gd name="T54" fmla="*/ 246 w 249"/>
              <a:gd name="T55" fmla="*/ 246 h 257"/>
              <a:gd name="T56" fmla="*/ 242 w 249"/>
              <a:gd name="T57" fmla="*/ 232 h 257"/>
              <a:gd name="T58" fmla="*/ 237 w 249"/>
              <a:gd name="T59" fmla="*/ 218 h 257"/>
              <a:gd name="T60" fmla="*/ 232 w 249"/>
              <a:gd name="T61" fmla="*/ 204 h 257"/>
              <a:gd name="T62" fmla="*/ 226 w 249"/>
              <a:gd name="T63" fmla="*/ 190 h 257"/>
              <a:gd name="T64" fmla="*/ 218 w 249"/>
              <a:gd name="T65" fmla="*/ 176 h 257"/>
              <a:gd name="T66" fmla="*/ 211 w 249"/>
              <a:gd name="T67" fmla="*/ 164 h 257"/>
              <a:gd name="T68" fmla="*/ 202 w 249"/>
              <a:gd name="T69" fmla="*/ 151 h 257"/>
              <a:gd name="T70" fmla="*/ 193 w 249"/>
              <a:gd name="T71" fmla="*/ 139 h 257"/>
              <a:gd name="T72" fmla="*/ 183 w 249"/>
              <a:gd name="T73" fmla="*/ 127 h 257"/>
              <a:gd name="T74" fmla="*/ 173 w 249"/>
              <a:gd name="T75" fmla="*/ 116 h 257"/>
              <a:gd name="T76" fmla="*/ 162 w 249"/>
              <a:gd name="T77" fmla="*/ 106 h 257"/>
              <a:gd name="T78" fmla="*/ 150 w 249"/>
              <a:gd name="T79" fmla="*/ 96 h 257"/>
              <a:gd name="T80" fmla="*/ 138 w 249"/>
              <a:gd name="T81" fmla="*/ 86 h 257"/>
              <a:gd name="T82" fmla="*/ 126 w 249"/>
              <a:gd name="T83" fmla="*/ 77 h 257"/>
              <a:gd name="T84" fmla="*/ 112 w 249"/>
              <a:gd name="T85" fmla="*/ 69 h 257"/>
              <a:gd name="T86" fmla="*/ 99 w 249"/>
              <a:gd name="T87" fmla="*/ 61 h 257"/>
              <a:gd name="T88" fmla="*/ 85 w 249"/>
              <a:gd name="T89" fmla="*/ 55 h 257"/>
              <a:gd name="T90" fmla="*/ 71 w 249"/>
              <a:gd name="T91" fmla="*/ 48 h 257"/>
              <a:gd name="T92" fmla="*/ 56 w 249"/>
              <a:gd name="T93" fmla="*/ 43 h 257"/>
              <a:gd name="T94" fmla="*/ 41 w 249"/>
              <a:gd name="T95" fmla="*/ 38 h 257"/>
              <a:gd name="T96" fmla="*/ 26 w 249"/>
              <a:gd name="T97" fmla="*/ 34 h 2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9"/>
              <a:gd name="T148" fmla="*/ 0 h 257"/>
              <a:gd name="T149" fmla="*/ 249 w 249"/>
              <a:gd name="T150" fmla="*/ 257 h 2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9" h="257">
                <a:moveTo>
                  <a:pt x="16" y="45"/>
                </a:moveTo>
                <a:lnTo>
                  <a:pt x="0" y="12"/>
                </a:lnTo>
                <a:lnTo>
                  <a:pt x="45" y="0"/>
                </a:lnTo>
                <a:lnTo>
                  <a:pt x="38" y="11"/>
                </a:lnTo>
                <a:lnTo>
                  <a:pt x="40" y="12"/>
                </a:lnTo>
                <a:lnTo>
                  <a:pt x="45" y="13"/>
                </a:lnTo>
                <a:lnTo>
                  <a:pt x="49" y="14"/>
                </a:lnTo>
                <a:lnTo>
                  <a:pt x="53" y="15"/>
                </a:lnTo>
                <a:lnTo>
                  <a:pt x="58" y="17"/>
                </a:lnTo>
                <a:lnTo>
                  <a:pt x="62" y="18"/>
                </a:lnTo>
                <a:lnTo>
                  <a:pt x="67" y="19"/>
                </a:lnTo>
                <a:lnTo>
                  <a:pt x="72" y="21"/>
                </a:lnTo>
                <a:lnTo>
                  <a:pt x="76" y="22"/>
                </a:lnTo>
                <a:lnTo>
                  <a:pt x="80" y="24"/>
                </a:lnTo>
                <a:lnTo>
                  <a:pt x="85" y="26"/>
                </a:lnTo>
                <a:lnTo>
                  <a:pt x="89" y="27"/>
                </a:lnTo>
                <a:lnTo>
                  <a:pt x="93" y="29"/>
                </a:lnTo>
                <a:lnTo>
                  <a:pt x="98" y="31"/>
                </a:lnTo>
                <a:lnTo>
                  <a:pt x="101" y="33"/>
                </a:lnTo>
                <a:lnTo>
                  <a:pt x="106" y="35"/>
                </a:lnTo>
                <a:lnTo>
                  <a:pt x="109" y="37"/>
                </a:lnTo>
                <a:lnTo>
                  <a:pt x="114" y="40"/>
                </a:lnTo>
                <a:lnTo>
                  <a:pt x="118" y="42"/>
                </a:lnTo>
                <a:lnTo>
                  <a:pt x="122" y="44"/>
                </a:lnTo>
                <a:lnTo>
                  <a:pt x="126" y="46"/>
                </a:lnTo>
                <a:lnTo>
                  <a:pt x="129" y="49"/>
                </a:lnTo>
                <a:lnTo>
                  <a:pt x="133" y="51"/>
                </a:lnTo>
                <a:lnTo>
                  <a:pt x="138" y="54"/>
                </a:lnTo>
                <a:lnTo>
                  <a:pt x="141" y="57"/>
                </a:lnTo>
                <a:lnTo>
                  <a:pt x="145" y="59"/>
                </a:lnTo>
                <a:lnTo>
                  <a:pt x="148" y="62"/>
                </a:lnTo>
                <a:lnTo>
                  <a:pt x="152" y="65"/>
                </a:lnTo>
                <a:lnTo>
                  <a:pt x="156" y="67"/>
                </a:lnTo>
                <a:lnTo>
                  <a:pt x="159" y="71"/>
                </a:lnTo>
                <a:lnTo>
                  <a:pt x="163" y="73"/>
                </a:lnTo>
                <a:lnTo>
                  <a:pt x="166" y="77"/>
                </a:lnTo>
                <a:lnTo>
                  <a:pt x="169" y="80"/>
                </a:lnTo>
                <a:lnTo>
                  <a:pt x="172" y="83"/>
                </a:lnTo>
                <a:lnTo>
                  <a:pt x="176" y="86"/>
                </a:lnTo>
                <a:lnTo>
                  <a:pt x="179" y="89"/>
                </a:lnTo>
                <a:lnTo>
                  <a:pt x="182" y="92"/>
                </a:lnTo>
                <a:lnTo>
                  <a:pt x="185" y="96"/>
                </a:lnTo>
                <a:lnTo>
                  <a:pt x="188" y="99"/>
                </a:lnTo>
                <a:lnTo>
                  <a:pt x="191" y="103"/>
                </a:lnTo>
                <a:lnTo>
                  <a:pt x="194" y="106"/>
                </a:lnTo>
                <a:lnTo>
                  <a:pt x="197" y="110"/>
                </a:lnTo>
                <a:lnTo>
                  <a:pt x="199" y="114"/>
                </a:lnTo>
                <a:lnTo>
                  <a:pt x="202" y="117"/>
                </a:lnTo>
                <a:lnTo>
                  <a:pt x="205" y="121"/>
                </a:lnTo>
                <a:lnTo>
                  <a:pt x="207" y="125"/>
                </a:lnTo>
                <a:lnTo>
                  <a:pt x="209" y="129"/>
                </a:lnTo>
                <a:lnTo>
                  <a:pt x="212" y="132"/>
                </a:lnTo>
                <a:lnTo>
                  <a:pt x="214" y="136"/>
                </a:lnTo>
                <a:lnTo>
                  <a:pt x="216" y="140"/>
                </a:lnTo>
                <a:lnTo>
                  <a:pt x="219" y="144"/>
                </a:lnTo>
                <a:lnTo>
                  <a:pt x="220" y="147"/>
                </a:lnTo>
                <a:lnTo>
                  <a:pt x="223" y="152"/>
                </a:lnTo>
                <a:lnTo>
                  <a:pt x="224" y="156"/>
                </a:lnTo>
                <a:lnTo>
                  <a:pt x="226" y="160"/>
                </a:lnTo>
                <a:lnTo>
                  <a:pt x="228" y="164"/>
                </a:lnTo>
                <a:lnTo>
                  <a:pt x="230" y="168"/>
                </a:lnTo>
                <a:lnTo>
                  <a:pt x="232" y="172"/>
                </a:lnTo>
                <a:lnTo>
                  <a:pt x="233" y="176"/>
                </a:lnTo>
                <a:lnTo>
                  <a:pt x="234" y="181"/>
                </a:lnTo>
                <a:lnTo>
                  <a:pt x="236" y="185"/>
                </a:lnTo>
                <a:lnTo>
                  <a:pt x="237" y="189"/>
                </a:lnTo>
                <a:lnTo>
                  <a:pt x="239" y="193"/>
                </a:lnTo>
                <a:lnTo>
                  <a:pt x="240" y="198"/>
                </a:lnTo>
                <a:lnTo>
                  <a:pt x="241" y="202"/>
                </a:lnTo>
                <a:lnTo>
                  <a:pt x="242" y="206"/>
                </a:lnTo>
                <a:lnTo>
                  <a:pt x="243" y="211"/>
                </a:lnTo>
                <a:lnTo>
                  <a:pt x="244" y="215"/>
                </a:lnTo>
                <a:lnTo>
                  <a:pt x="244" y="219"/>
                </a:lnTo>
                <a:lnTo>
                  <a:pt x="245" y="224"/>
                </a:lnTo>
                <a:lnTo>
                  <a:pt x="246" y="228"/>
                </a:lnTo>
                <a:lnTo>
                  <a:pt x="246" y="232"/>
                </a:lnTo>
                <a:lnTo>
                  <a:pt x="247" y="237"/>
                </a:lnTo>
                <a:lnTo>
                  <a:pt x="247" y="242"/>
                </a:lnTo>
                <a:lnTo>
                  <a:pt x="247" y="246"/>
                </a:lnTo>
                <a:lnTo>
                  <a:pt x="247" y="250"/>
                </a:lnTo>
                <a:lnTo>
                  <a:pt x="247" y="254"/>
                </a:lnTo>
                <a:lnTo>
                  <a:pt x="248" y="256"/>
                </a:lnTo>
                <a:lnTo>
                  <a:pt x="247" y="251"/>
                </a:lnTo>
                <a:lnTo>
                  <a:pt x="246" y="246"/>
                </a:lnTo>
                <a:lnTo>
                  <a:pt x="244" y="242"/>
                </a:lnTo>
                <a:lnTo>
                  <a:pt x="243" y="237"/>
                </a:lnTo>
                <a:lnTo>
                  <a:pt x="242" y="232"/>
                </a:lnTo>
                <a:lnTo>
                  <a:pt x="240" y="227"/>
                </a:lnTo>
                <a:lnTo>
                  <a:pt x="239" y="222"/>
                </a:lnTo>
                <a:lnTo>
                  <a:pt x="237" y="218"/>
                </a:lnTo>
                <a:lnTo>
                  <a:pt x="236" y="213"/>
                </a:lnTo>
                <a:lnTo>
                  <a:pt x="233" y="208"/>
                </a:lnTo>
                <a:lnTo>
                  <a:pt x="232" y="204"/>
                </a:lnTo>
                <a:lnTo>
                  <a:pt x="230" y="199"/>
                </a:lnTo>
                <a:lnTo>
                  <a:pt x="227" y="194"/>
                </a:lnTo>
                <a:lnTo>
                  <a:pt x="226" y="190"/>
                </a:lnTo>
                <a:lnTo>
                  <a:pt x="223" y="185"/>
                </a:lnTo>
                <a:lnTo>
                  <a:pt x="221" y="181"/>
                </a:lnTo>
                <a:lnTo>
                  <a:pt x="218" y="176"/>
                </a:lnTo>
                <a:lnTo>
                  <a:pt x="216" y="172"/>
                </a:lnTo>
                <a:lnTo>
                  <a:pt x="213" y="168"/>
                </a:lnTo>
                <a:lnTo>
                  <a:pt x="211" y="164"/>
                </a:lnTo>
                <a:lnTo>
                  <a:pt x="208" y="160"/>
                </a:lnTo>
                <a:lnTo>
                  <a:pt x="205" y="155"/>
                </a:lnTo>
                <a:lnTo>
                  <a:pt x="202" y="151"/>
                </a:lnTo>
                <a:lnTo>
                  <a:pt x="199" y="147"/>
                </a:lnTo>
                <a:lnTo>
                  <a:pt x="196" y="143"/>
                </a:lnTo>
                <a:lnTo>
                  <a:pt x="193" y="139"/>
                </a:lnTo>
                <a:lnTo>
                  <a:pt x="190" y="135"/>
                </a:lnTo>
                <a:lnTo>
                  <a:pt x="187" y="131"/>
                </a:lnTo>
                <a:lnTo>
                  <a:pt x="183" y="127"/>
                </a:lnTo>
                <a:lnTo>
                  <a:pt x="180" y="124"/>
                </a:lnTo>
                <a:lnTo>
                  <a:pt x="176" y="120"/>
                </a:lnTo>
                <a:lnTo>
                  <a:pt x="173" y="116"/>
                </a:lnTo>
                <a:lnTo>
                  <a:pt x="169" y="112"/>
                </a:lnTo>
                <a:lnTo>
                  <a:pt x="166" y="109"/>
                </a:lnTo>
                <a:lnTo>
                  <a:pt x="162" y="106"/>
                </a:lnTo>
                <a:lnTo>
                  <a:pt x="158" y="102"/>
                </a:lnTo>
                <a:lnTo>
                  <a:pt x="154" y="99"/>
                </a:lnTo>
                <a:lnTo>
                  <a:pt x="150" y="96"/>
                </a:lnTo>
                <a:lnTo>
                  <a:pt x="146" y="92"/>
                </a:lnTo>
                <a:lnTo>
                  <a:pt x="142" y="89"/>
                </a:lnTo>
                <a:lnTo>
                  <a:pt x="138" y="86"/>
                </a:lnTo>
                <a:lnTo>
                  <a:pt x="134" y="83"/>
                </a:lnTo>
                <a:lnTo>
                  <a:pt x="130" y="80"/>
                </a:lnTo>
                <a:lnTo>
                  <a:pt x="126" y="77"/>
                </a:lnTo>
                <a:lnTo>
                  <a:pt x="121" y="75"/>
                </a:lnTo>
                <a:lnTo>
                  <a:pt x="117" y="72"/>
                </a:lnTo>
                <a:lnTo>
                  <a:pt x="112" y="69"/>
                </a:lnTo>
                <a:lnTo>
                  <a:pt x="108" y="66"/>
                </a:lnTo>
                <a:lnTo>
                  <a:pt x="103" y="64"/>
                </a:lnTo>
                <a:lnTo>
                  <a:pt x="99" y="61"/>
                </a:lnTo>
                <a:lnTo>
                  <a:pt x="94" y="59"/>
                </a:lnTo>
                <a:lnTo>
                  <a:pt x="90" y="57"/>
                </a:lnTo>
                <a:lnTo>
                  <a:pt x="85" y="55"/>
                </a:lnTo>
                <a:lnTo>
                  <a:pt x="80" y="52"/>
                </a:lnTo>
                <a:lnTo>
                  <a:pt x="75" y="51"/>
                </a:lnTo>
                <a:lnTo>
                  <a:pt x="71" y="48"/>
                </a:lnTo>
                <a:lnTo>
                  <a:pt x="66" y="46"/>
                </a:lnTo>
                <a:lnTo>
                  <a:pt x="61" y="45"/>
                </a:lnTo>
                <a:lnTo>
                  <a:pt x="56" y="43"/>
                </a:lnTo>
                <a:lnTo>
                  <a:pt x="51" y="41"/>
                </a:lnTo>
                <a:lnTo>
                  <a:pt x="46" y="40"/>
                </a:lnTo>
                <a:lnTo>
                  <a:pt x="41" y="38"/>
                </a:lnTo>
                <a:lnTo>
                  <a:pt x="36" y="37"/>
                </a:lnTo>
                <a:lnTo>
                  <a:pt x="31" y="36"/>
                </a:lnTo>
                <a:lnTo>
                  <a:pt x="26" y="34"/>
                </a:lnTo>
                <a:lnTo>
                  <a:pt x="24" y="33"/>
                </a:lnTo>
                <a:lnTo>
                  <a:pt x="16" y="45"/>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a:p>
        </p:txBody>
      </p:sp>
      <p:sp>
        <p:nvSpPr>
          <p:cNvPr id="64453" name="Rectangle 965"/>
          <p:cNvSpPr>
            <a:spLocks noChangeArrowheads="1"/>
          </p:cNvSpPr>
          <p:nvPr/>
        </p:nvSpPr>
        <p:spPr bwMode="auto">
          <a:xfrm>
            <a:off x="2281238" y="3756025"/>
            <a:ext cx="989012" cy="252413"/>
          </a:xfrm>
          <a:prstGeom prst="rect">
            <a:avLst/>
          </a:prstGeom>
          <a:noFill/>
          <a:ln w="12700">
            <a:noFill/>
            <a:miter lim="800000"/>
            <a:headEnd/>
            <a:tailEnd/>
          </a:ln>
          <a:effectLst/>
        </p:spPr>
        <p:txBody>
          <a:bodyPr wrap="none" lIns="63500" tIns="31750" rIns="63500" bIns="31750">
            <a:spAutoFit/>
          </a:bodyPr>
          <a:lstStyle/>
          <a:p>
            <a:pPr defTabSz="439738">
              <a:defRPr/>
            </a:pPr>
            <a:r>
              <a:rPr lang="en-US" sz="1200" b="1" i="0">
                <a:solidFill>
                  <a:srgbClr val="FFFF00"/>
                </a:solidFill>
                <a:effectLst>
                  <a:outerShdw blurRad="38100" dist="38100" dir="2700000" algn="tl">
                    <a:srgbClr val="FFFFFF"/>
                  </a:outerShdw>
                </a:effectLst>
                <a:latin typeface="Arial" charset="0"/>
              </a:rPr>
              <a:t>Stimulation</a:t>
            </a:r>
          </a:p>
        </p:txBody>
      </p:sp>
      <p:sp>
        <p:nvSpPr>
          <p:cNvPr id="21437" name="Freeform 966"/>
          <p:cNvSpPr>
            <a:spLocks/>
          </p:cNvSpPr>
          <p:nvPr/>
        </p:nvSpPr>
        <p:spPr bwMode="auto">
          <a:xfrm>
            <a:off x="1700213" y="3827463"/>
            <a:ext cx="33337"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38" name="Freeform 967"/>
          <p:cNvSpPr>
            <a:spLocks/>
          </p:cNvSpPr>
          <p:nvPr/>
        </p:nvSpPr>
        <p:spPr bwMode="auto">
          <a:xfrm>
            <a:off x="2079625" y="3827463"/>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39" name="Freeform 968"/>
          <p:cNvSpPr>
            <a:spLocks/>
          </p:cNvSpPr>
          <p:nvPr/>
        </p:nvSpPr>
        <p:spPr bwMode="auto">
          <a:xfrm>
            <a:off x="1322388" y="3787775"/>
            <a:ext cx="30162" cy="36513"/>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0" name="Freeform 969"/>
          <p:cNvSpPr>
            <a:spLocks/>
          </p:cNvSpPr>
          <p:nvPr/>
        </p:nvSpPr>
        <p:spPr bwMode="auto">
          <a:xfrm>
            <a:off x="1358900" y="3787775"/>
            <a:ext cx="109538" cy="36513"/>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1" name="Freeform 970"/>
          <p:cNvSpPr>
            <a:spLocks/>
          </p:cNvSpPr>
          <p:nvPr/>
        </p:nvSpPr>
        <p:spPr bwMode="auto">
          <a:xfrm>
            <a:off x="1662113" y="3787775"/>
            <a:ext cx="31750" cy="36513"/>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2" name="Freeform 971"/>
          <p:cNvSpPr>
            <a:spLocks/>
          </p:cNvSpPr>
          <p:nvPr/>
        </p:nvSpPr>
        <p:spPr bwMode="auto">
          <a:xfrm>
            <a:off x="1889125" y="3787775"/>
            <a:ext cx="33338" cy="36513"/>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3" name="Freeform 972"/>
          <p:cNvSpPr>
            <a:spLocks/>
          </p:cNvSpPr>
          <p:nvPr/>
        </p:nvSpPr>
        <p:spPr bwMode="auto">
          <a:xfrm>
            <a:off x="1965325" y="3787775"/>
            <a:ext cx="34925" cy="36513"/>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4" name="Freeform 973"/>
          <p:cNvSpPr>
            <a:spLocks/>
          </p:cNvSpPr>
          <p:nvPr/>
        </p:nvSpPr>
        <p:spPr bwMode="auto">
          <a:xfrm>
            <a:off x="2079625" y="3787775"/>
            <a:ext cx="33338" cy="36513"/>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5" name="Freeform 974"/>
          <p:cNvSpPr>
            <a:spLocks/>
          </p:cNvSpPr>
          <p:nvPr/>
        </p:nvSpPr>
        <p:spPr bwMode="auto">
          <a:xfrm>
            <a:off x="1322388" y="3744913"/>
            <a:ext cx="182562" cy="36512"/>
          </a:xfrm>
          <a:custGeom>
            <a:avLst/>
            <a:gdLst>
              <a:gd name="T0" fmla="*/ 0 w 116"/>
              <a:gd name="T1" fmla="*/ 22 h 23"/>
              <a:gd name="T2" fmla="*/ 115 w 116"/>
              <a:gd name="T3" fmla="*/ 22 h 23"/>
              <a:gd name="T4" fmla="*/ 115 w 116"/>
              <a:gd name="T5" fmla="*/ 0 h 23"/>
              <a:gd name="T6" fmla="*/ 0 w 116"/>
              <a:gd name="T7" fmla="*/ 0 h 23"/>
              <a:gd name="T8" fmla="*/ 0 w 116"/>
              <a:gd name="T9" fmla="*/ 22 h 23"/>
              <a:gd name="T10" fmla="*/ 0 60000 65536"/>
              <a:gd name="T11" fmla="*/ 0 60000 65536"/>
              <a:gd name="T12" fmla="*/ 0 60000 65536"/>
              <a:gd name="T13" fmla="*/ 0 60000 65536"/>
              <a:gd name="T14" fmla="*/ 0 60000 65536"/>
              <a:gd name="T15" fmla="*/ 0 w 116"/>
              <a:gd name="T16" fmla="*/ 0 h 23"/>
              <a:gd name="T17" fmla="*/ 116 w 116"/>
              <a:gd name="T18" fmla="*/ 23 h 23"/>
            </a:gdLst>
            <a:ahLst/>
            <a:cxnLst>
              <a:cxn ang="T10">
                <a:pos x="T0" y="T1"/>
              </a:cxn>
              <a:cxn ang="T11">
                <a:pos x="T2" y="T3"/>
              </a:cxn>
              <a:cxn ang="T12">
                <a:pos x="T4" y="T5"/>
              </a:cxn>
              <a:cxn ang="T13">
                <a:pos x="T6" y="T7"/>
              </a:cxn>
              <a:cxn ang="T14">
                <a:pos x="T8" y="T9"/>
              </a:cxn>
            </a:cxnLst>
            <a:rect l="T15" t="T16" r="T17" b="T18"/>
            <a:pathLst>
              <a:path w="116" h="23">
                <a:moveTo>
                  <a:pt x="0" y="22"/>
                </a:moveTo>
                <a:lnTo>
                  <a:pt x="115" y="22"/>
                </a:lnTo>
                <a:lnTo>
                  <a:pt x="11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6" name="Freeform 975"/>
          <p:cNvSpPr>
            <a:spLocks/>
          </p:cNvSpPr>
          <p:nvPr/>
        </p:nvSpPr>
        <p:spPr bwMode="auto">
          <a:xfrm>
            <a:off x="1509713" y="37449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7" name="Freeform 976"/>
          <p:cNvSpPr>
            <a:spLocks/>
          </p:cNvSpPr>
          <p:nvPr/>
        </p:nvSpPr>
        <p:spPr bwMode="auto">
          <a:xfrm>
            <a:off x="1547813" y="37449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8" name="Freeform 977"/>
          <p:cNvSpPr>
            <a:spLocks/>
          </p:cNvSpPr>
          <p:nvPr/>
        </p:nvSpPr>
        <p:spPr bwMode="auto">
          <a:xfrm>
            <a:off x="1622425" y="3744913"/>
            <a:ext cx="111125" cy="36512"/>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9" name="Freeform 978"/>
          <p:cNvSpPr>
            <a:spLocks/>
          </p:cNvSpPr>
          <p:nvPr/>
        </p:nvSpPr>
        <p:spPr bwMode="auto">
          <a:xfrm>
            <a:off x="1736725" y="3744913"/>
            <a:ext cx="111125" cy="36512"/>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0" name="Freeform 979"/>
          <p:cNvSpPr>
            <a:spLocks/>
          </p:cNvSpPr>
          <p:nvPr/>
        </p:nvSpPr>
        <p:spPr bwMode="auto">
          <a:xfrm>
            <a:off x="1851025" y="37449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51" name="Freeform 980"/>
          <p:cNvSpPr>
            <a:spLocks/>
          </p:cNvSpPr>
          <p:nvPr/>
        </p:nvSpPr>
        <p:spPr bwMode="auto">
          <a:xfrm>
            <a:off x="1889125" y="37449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52" name="Freeform 981"/>
          <p:cNvSpPr>
            <a:spLocks/>
          </p:cNvSpPr>
          <p:nvPr/>
        </p:nvSpPr>
        <p:spPr bwMode="auto">
          <a:xfrm>
            <a:off x="1965325" y="37449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3" name="Freeform 982"/>
          <p:cNvSpPr>
            <a:spLocks/>
          </p:cNvSpPr>
          <p:nvPr/>
        </p:nvSpPr>
        <p:spPr bwMode="auto">
          <a:xfrm>
            <a:off x="2041525" y="37449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54" name="Freeform 983"/>
          <p:cNvSpPr>
            <a:spLocks/>
          </p:cNvSpPr>
          <p:nvPr/>
        </p:nvSpPr>
        <p:spPr bwMode="auto">
          <a:xfrm>
            <a:off x="2079625" y="37449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5" name="Freeform 984"/>
          <p:cNvSpPr>
            <a:spLocks/>
          </p:cNvSpPr>
          <p:nvPr/>
        </p:nvSpPr>
        <p:spPr bwMode="auto">
          <a:xfrm>
            <a:off x="1322388" y="370363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56" name="Freeform 985"/>
          <p:cNvSpPr>
            <a:spLocks/>
          </p:cNvSpPr>
          <p:nvPr/>
        </p:nvSpPr>
        <p:spPr bwMode="auto">
          <a:xfrm>
            <a:off x="1358900" y="3703638"/>
            <a:ext cx="220663" cy="38100"/>
          </a:xfrm>
          <a:custGeom>
            <a:avLst/>
            <a:gdLst>
              <a:gd name="T0" fmla="*/ 0 w 139"/>
              <a:gd name="T1" fmla="*/ 23 h 24"/>
              <a:gd name="T2" fmla="*/ 138 w 139"/>
              <a:gd name="T3" fmla="*/ 23 h 24"/>
              <a:gd name="T4" fmla="*/ 138 w 139"/>
              <a:gd name="T5" fmla="*/ 0 h 24"/>
              <a:gd name="T6" fmla="*/ 0 w 139"/>
              <a:gd name="T7" fmla="*/ 0 h 24"/>
              <a:gd name="T8" fmla="*/ 0 w 139"/>
              <a:gd name="T9" fmla="*/ 23 h 24"/>
              <a:gd name="T10" fmla="*/ 0 60000 65536"/>
              <a:gd name="T11" fmla="*/ 0 60000 65536"/>
              <a:gd name="T12" fmla="*/ 0 60000 65536"/>
              <a:gd name="T13" fmla="*/ 0 60000 65536"/>
              <a:gd name="T14" fmla="*/ 0 60000 65536"/>
              <a:gd name="T15" fmla="*/ 0 w 139"/>
              <a:gd name="T16" fmla="*/ 0 h 24"/>
              <a:gd name="T17" fmla="*/ 139 w 139"/>
              <a:gd name="T18" fmla="*/ 24 h 24"/>
            </a:gdLst>
            <a:ahLst/>
            <a:cxnLst>
              <a:cxn ang="T10">
                <a:pos x="T0" y="T1"/>
              </a:cxn>
              <a:cxn ang="T11">
                <a:pos x="T2" y="T3"/>
              </a:cxn>
              <a:cxn ang="T12">
                <a:pos x="T4" y="T5"/>
              </a:cxn>
              <a:cxn ang="T13">
                <a:pos x="T6" y="T7"/>
              </a:cxn>
              <a:cxn ang="T14">
                <a:pos x="T8" y="T9"/>
              </a:cxn>
            </a:cxnLst>
            <a:rect l="T15" t="T16" r="T17" b="T18"/>
            <a:pathLst>
              <a:path w="139" h="24">
                <a:moveTo>
                  <a:pt x="0" y="23"/>
                </a:moveTo>
                <a:lnTo>
                  <a:pt x="138" y="23"/>
                </a:lnTo>
                <a:lnTo>
                  <a:pt x="13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7" name="Freeform 986"/>
          <p:cNvSpPr>
            <a:spLocks/>
          </p:cNvSpPr>
          <p:nvPr/>
        </p:nvSpPr>
        <p:spPr bwMode="auto">
          <a:xfrm>
            <a:off x="1584325" y="3703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8" name="Freeform 987"/>
          <p:cNvSpPr>
            <a:spLocks/>
          </p:cNvSpPr>
          <p:nvPr/>
        </p:nvSpPr>
        <p:spPr bwMode="auto">
          <a:xfrm>
            <a:off x="1622425" y="3703638"/>
            <a:ext cx="414338" cy="38100"/>
          </a:xfrm>
          <a:custGeom>
            <a:avLst/>
            <a:gdLst>
              <a:gd name="T0" fmla="*/ 0 w 261"/>
              <a:gd name="T1" fmla="*/ 23 h 24"/>
              <a:gd name="T2" fmla="*/ 260 w 261"/>
              <a:gd name="T3" fmla="*/ 23 h 24"/>
              <a:gd name="T4" fmla="*/ 260 w 261"/>
              <a:gd name="T5" fmla="*/ 0 h 24"/>
              <a:gd name="T6" fmla="*/ 0 w 261"/>
              <a:gd name="T7" fmla="*/ 0 h 24"/>
              <a:gd name="T8" fmla="*/ 0 w 261"/>
              <a:gd name="T9" fmla="*/ 23 h 24"/>
              <a:gd name="T10" fmla="*/ 0 60000 65536"/>
              <a:gd name="T11" fmla="*/ 0 60000 65536"/>
              <a:gd name="T12" fmla="*/ 0 60000 65536"/>
              <a:gd name="T13" fmla="*/ 0 60000 65536"/>
              <a:gd name="T14" fmla="*/ 0 60000 65536"/>
              <a:gd name="T15" fmla="*/ 0 w 261"/>
              <a:gd name="T16" fmla="*/ 0 h 24"/>
              <a:gd name="T17" fmla="*/ 261 w 261"/>
              <a:gd name="T18" fmla="*/ 24 h 24"/>
            </a:gdLst>
            <a:ahLst/>
            <a:cxnLst>
              <a:cxn ang="T10">
                <a:pos x="T0" y="T1"/>
              </a:cxn>
              <a:cxn ang="T11">
                <a:pos x="T2" y="T3"/>
              </a:cxn>
              <a:cxn ang="T12">
                <a:pos x="T4" y="T5"/>
              </a:cxn>
              <a:cxn ang="T13">
                <a:pos x="T6" y="T7"/>
              </a:cxn>
              <a:cxn ang="T14">
                <a:pos x="T8" y="T9"/>
              </a:cxn>
            </a:cxnLst>
            <a:rect l="T15" t="T16" r="T17" b="T18"/>
            <a:pathLst>
              <a:path w="261" h="24">
                <a:moveTo>
                  <a:pt x="0" y="23"/>
                </a:moveTo>
                <a:lnTo>
                  <a:pt x="260" y="23"/>
                </a:lnTo>
                <a:lnTo>
                  <a:pt x="26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9" name="Freeform 988"/>
          <p:cNvSpPr>
            <a:spLocks/>
          </p:cNvSpPr>
          <p:nvPr/>
        </p:nvSpPr>
        <p:spPr bwMode="auto">
          <a:xfrm>
            <a:off x="2041525" y="3703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60" name="Freeform 989"/>
          <p:cNvSpPr>
            <a:spLocks/>
          </p:cNvSpPr>
          <p:nvPr/>
        </p:nvSpPr>
        <p:spPr bwMode="auto">
          <a:xfrm>
            <a:off x="2079625" y="37036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61" name="Freeform 990"/>
          <p:cNvSpPr>
            <a:spLocks/>
          </p:cNvSpPr>
          <p:nvPr/>
        </p:nvSpPr>
        <p:spPr bwMode="auto">
          <a:xfrm>
            <a:off x="1322388" y="366395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2" name="Freeform 991" descr="Light horizontal"/>
          <p:cNvSpPr>
            <a:spLocks/>
          </p:cNvSpPr>
          <p:nvPr/>
        </p:nvSpPr>
        <p:spPr bwMode="auto">
          <a:xfrm>
            <a:off x="1358900" y="3663950"/>
            <a:ext cx="677863" cy="36513"/>
          </a:xfrm>
          <a:custGeom>
            <a:avLst/>
            <a:gdLst>
              <a:gd name="T0" fmla="*/ 0 w 427"/>
              <a:gd name="T1" fmla="*/ 22 h 23"/>
              <a:gd name="T2" fmla="*/ 426 w 427"/>
              <a:gd name="T3" fmla="*/ 22 h 23"/>
              <a:gd name="T4" fmla="*/ 426 w 427"/>
              <a:gd name="T5" fmla="*/ 0 h 23"/>
              <a:gd name="T6" fmla="*/ 0 w 427"/>
              <a:gd name="T7" fmla="*/ 0 h 23"/>
              <a:gd name="T8" fmla="*/ 0 w 427"/>
              <a:gd name="T9" fmla="*/ 22 h 23"/>
              <a:gd name="T10" fmla="*/ 0 60000 65536"/>
              <a:gd name="T11" fmla="*/ 0 60000 65536"/>
              <a:gd name="T12" fmla="*/ 0 60000 65536"/>
              <a:gd name="T13" fmla="*/ 0 60000 65536"/>
              <a:gd name="T14" fmla="*/ 0 60000 65536"/>
              <a:gd name="T15" fmla="*/ 0 w 427"/>
              <a:gd name="T16" fmla="*/ 0 h 23"/>
              <a:gd name="T17" fmla="*/ 427 w 427"/>
              <a:gd name="T18" fmla="*/ 23 h 23"/>
            </a:gdLst>
            <a:ahLst/>
            <a:cxnLst>
              <a:cxn ang="T10">
                <a:pos x="T0" y="T1"/>
              </a:cxn>
              <a:cxn ang="T11">
                <a:pos x="T2" y="T3"/>
              </a:cxn>
              <a:cxn ang="T12">
                <a:pos x="T4" y="T5"/>
              </a:cxn>
              <a:cxn ang="T13">
                <a:pos x="T6" y="T7"/>
              </a:cxn>
              <a:cxn ang="T14">
                <a:pos x="T8" y="T9"/>
              </a:cxn>
            </a:cxnLst>
            <a:rect l="T15" t="T16" r="T17" b="T18"/>
            <a:pathLst>
              <a:path w="427" h="23">
                <a:moveTo>
                  <a:pt x="0" y="22"/>
                </a:moveTo>
                <a:lnTo>
                  <a:pt x="426" y="22"/>
                </a:lnTo>
                <a:lnTo>
                  <a:pt x="426" y="0"/>
                </a:lnTo>
                <a:lnTo>
                  <a:pt x="0" y="0"/>
                </a:lnTo>
                <a:lnTo>
                  <a:pt x="0" y="22"/>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3" name="Freeform 992" descr="Light horizontal"/>
          <p:cNvSpPr>
            <a:spLocks/>
          </p:cNvSpPr>
          <p:nvPr/>
        </p:nvSpPr>
        <p:spPr bwMode="auto">
          <a:xfrm>
            <a:off x="2041525" y="36639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464" name="Freeform 993"/>
          <p:cNvSpPr>
            <a:spLocks/>
          </p:cNvSpPr>
          <p:nvPr/>
        </p:nvSpPr>
        <p:spPr bwMode="auto">
          <a:xfrm>
            <a:off x="2079625" y="36639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65" name="Freeform 994"/>
          <p:cNvSpPr>
            <a:spLocks/>
          </p:cNvSpPr>
          <p:nvPr/>
        </p:nvSpPr>
        <p:spPr bwMode="auto">
          <a:xfrm>
            <a:off x="1322388" y="3621088"/>
            <a:ext cx="106362"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6" name="Freeform 995" descr="Light horizontal"/>
          <p:cNvSpPr>
            <a:spLocks/>
          </p:cNvSpPr>
          <p:nvPr/>
        </p:nvSpPr>
        <p:spPr bwMode="auto">
          <a:xfrm>
            <a:off x="1433513" y="36210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7" name="Freeform 996"/>
          <p:cNvSpPr>
            <a:spLocks/>
          </p:cNvSpPr>
          <p:nvPr/>
        </p:nvSpPr>
        <p:spPr bwMode="auto">
          <a:xfrm>
            <a:off x="1470025" y="3621088"/>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8" name="Freeform 997" descr="Light horizontal"/>
          <p:cNvSpPr>
            <a:spLocks/>
          </p:cNvSpPr>
          <p:nvPr/>
        </p:nvSpPr>
        <p:spPr bwMode="auto">
          <a:xfrm>
            <a:off x="1622425" y="36210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9" name="Freeform 998"/>
          <p:cNvSpPr>
            <a:spLocks/>
          </p:cNvSpPr>
          <p:nvPr/>
        </p:nvSpPr>
        <p:spPr bwMode="auto">
          <a:xfrm>
            <a:off x="1662113" y="3621088"/>
            <a:ext cx="374650" cy="38100"/>
          </a:xfrm>
          <a:custGeom>
            <a:avLst/>
            <a:gdLst>
              <a:gd name="T0" fmla="*/ 0 w 236"/>
              <a:gd name="T1" fmla="*/ 23 h 24"/>
              <a:gd name="T2" fmla="*/ 235 w 236"/>
              <a:gd name="T3" fmla="*/ 23 h 24"/>
              <a:gd name="T4" fmla="*/ 235 w 236"/>
              <a:gd name="T5" fmla="*/ 0 h 24"/>
              <a:gd name="T6" fmla="*/ 0 w 236"/>
              <a:gd name="T7" fmla="*/ 0 h 24"/>
              <a:gd name="T8" fmla="*/ 0 w 236"/>
              <a:gd name="T9" fmla="*/ 23 h 24"/>
              <a:gd name="T10" fmla="*/ 0 60000 65536"/>
              <a:gd name="T11" fmla="*/ 0 60000 65536"/>
              <a:gd name="T12" fmla="*/ 0 60000 65536"/>
              <a:gd name="T13" fmla="*/ 0 60000 65536"/>
              <a:gd name="T14" fmla="*/ 0 60000 65536"/>
              <a:gd name="T15" fmla="*/ 0 w 236"/>
              <a:gd name="T16" fmla="*/ 0 h 24"/>
              <a:gd name="T17" fmla="*/ 236 w 236"/>
              <a:gd name="T18" fmla="*/ 24 h 24"/>
            </a:gdLst>
            <a:ahLst/>
            <a:cxnLst>
              <a:cxn ang="T10">
                <a:pos x="T0" y="T1"/>
              </a:cxn>
              <a:cxn ang="T11">
                <a:pos x="T2" y="T3"/>
              </a:cxn>
              <a:cxn ang="T12">
                <a:pos x="T4" y="T5"/>
              </a:cxn>
              <a:cxn ang="T13">
                <a:pos x="T6" y="T7"/>
              </a:cxn>
              <a:cxn ang="T14">
                <a:pos x="T8" y="T9"/>
              </a:cxn>
            </a:cxnLst>
            <a:rect l="T15" t="T16" r="T17" b="T18"/>
            <a:pathLst>
              <a:path w="236" h="24">
                <a:moveTo>
                  <a:pt x="0" y="23"/>
                </a:moveTo>
                <a:lnTo>
                  <a:pt x="235" y="23"/>
                </a:lnTo>
                <a:lnTo>
                  <a:pt x="235"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0" name="Freeform 999" descr="Light horizontal"/>
          <p:cNvSpPr>
            <a:spLocks/>
          </p:cNvSpPr>
          <p:nvPr/>
        </p:nvSpPr>
        <p:spPr bwMode="auto">
          <a:xfrm>
            <a:off x="2041525" y="36210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71" name="Freeform 1000"/>
          <p:cNvSpPr>
            <a:spLocks/>
          </p:cNvSpPr>
          <p:nvPr/>
        </p:nvSpPr>
        <p:spPr bwMode="auto">
          <a:xfrm>
            <a:off x="1322388" y="3582988"/>
            <a:ext cx="714375" cy="34925"/>
          </a:xfrm>
          <a:custGeom>
            <a:avLst/>
            <a:gdLst>
              <a:gd name="T0" fmla="*/ 0 w 451"/>
              <a:gd name="T1" fmla="*/ 21 h 22"/>
              <a:gd name="T2" fmla="*/ 450 w 451"/>
              <a:gd name="T3" fmla="*/ 21 h 22"/>
              <a:gd name="T4" fmla="*/ 450 w 451"/>
              <a:gd name="T5" fmla="*/ 0 h 22"/>
              <a:gd name="T6" fmla="*/ 0 w 451"/>
              <a:gd name="T7" fmla="*/ 0 h 22"/>
              <a:gd name="T8" fmla="*/ 0 w 451"/>
              <a:gd name="T9" fmla="*/ 21 h 22"/>
              <a:gd name="T10" fmla="*/ 0 60000 65536"/>
              <a:gd name="T11" fmla="*/ 0 60000 65536"/>
              <a:gd name="T12" fmla="*/ 0 60000 65536"/>
              <a:gd name="T13" fmla="*/ 0 60000 65536"/>
              <a:gd name="T14" fmla="*/ 0 60000 65536"/>
              <a:gd name="T15" fmla="*/ 0 w 451"/>
              <a:gd name="T16" fmla="*/ 0 h 22"/>
              <a:gd name="T17" fmla="*/ 451 w 451"/>
              <a:gd name="T18" fmla="*/ 22 h 22"/>
            </a:gdLst>
            <a:ahLst/>
            <a:cxnLst>
              <a:cxn ang="T10">
                <a:pos x="T0" y="T1"/>
              </a:cxn>
              <a:cxn ang="T11">
                <a:pos x="T2" y="T3"/>
              </a:cxn>
              <a:cxn ang="T12">
                <a:pos x="T4" y="T5"/>
              </a:cxn>
              <a:cxn ang="T13">
                <a:pos x="T6" y="T7"/>
              </a:cxn>
              <a:cxn ang="T14">
                <a:pos x="T8" y="T9"/>
              </a:cxn>
            </a:cxnLst>
            <a:rect l="T15" t="T16" r="T17" b="T18"/>
            <a:pathLst>
              <a:path w="451" h="22">
                <a:moveTo>
                  <a:pt x="0" y="21"/>
                </a:moveTo>
                <a:lnTo>
                  <a:pt x="450" y="21"/>
                </a:lnTo>
                <a:lnTo>
                  <a:pt x="450" y="0"/>
                </a:lnTo>
                <a:lnTo>
                  <a:pt x="0" y="0"/>
                </a:lnTo>
                <a:lnTo>
                  <a:pt x="0" y="21"/>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2" name="Freeform 1001" descr="Light horizontal"/>
          <p:cNvSpPr>
            <a:spLocks/>
          </p:cNvSpPr>
          <p:nvPr/>
        </p:nvSpPr>
        <p:spPr bwMode="auto">
          <a:xfrm>
            <a:off x="2041525" y="3582988"/>
            <a:ext cx="33338"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73" name="Freeform 1002"/>
          <p:cNvSpPr>
            <a:spLocks/>
          </p:cNvSpPr>
          <p:nvPr/>
        </p:nvSpPr>
        <p:spPr bwMode="auto">
          <a:xfrm>
            <a:off x="2079625" y="3582988"/>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4" name="Freeform 1003"/>
          <p:cNvSpPr>
            <a:spLocks/>
          </p:cNvSpPr>
          <p:nvPr/>
        </p:nvSpPr>
        <p:spPr bwMode="auto">
          <a:xfrm>
            <a:off x="1322388" y="3541713"/>
            <a:ext cx="790575" cy="36512"/>
          </a:xfrm>
          <a:custGeom>
            <a:avLst/>
            <a:gdLst>
              <a:gd name="T0" fmla="*/ 0 w 499"/>
              <a:gd name="T1" fmla="*/ 22 h 23"/>
              <a:gd name="T2" fmla="*/ 498 w 499"/>
              <a:gd name="T3" fmla="*/ 22 h 23"/>
              <a:gd name="T4" fmla="*/ 498 w 499"/>
              <a:gd name="T5" fmla="*/ 0 h 23"/>
              <a:gd name="T6" fmla="*/ 0 w 499"/>
              <a:gd name="T7" fmla="*/ 0 h 23"/>
              <a:gd name="T8" fmla="*/ 0 w 499"/>
              <a:gd name="T9" fmla="*/ 22 h 23"/>
              <a:gd name="T10" fmla="*/ 0 60000 65536"/>
              <a:gd name="T11" fmla="*/ 0 60000 65536"/>
              <a:gd name="T12" fmla="*/ 0 60000 65536"/>
              <a:gd name="T13" fmla="*/ 0 60000 65536"/>
              <a:gd name="T14" fmla="*/ 0 60000 65536"/>
              <a:gd name="T15" fmla="*/ 0 w 499"/>
              <a:gd name="T16" fmla="*/ 0 h 23"/>
              <a:gd name="T17" fmla="*/ 499 w 499"/>
              <a:gd name="T18" fmla="*/ 23 h 23"/>
            </a:gdLst>
            <a:ahLst/>
            <a:cxnLst>
              <a:cxn ang="T10">
                <a:pos x="T0" y="T1"/>
              </a:cxn>
              <a:cxn ang="T11">
                <a:pos x="T2" y="T3"/>
              </a:cxn>
              <a:cxn ang="T12">
                <a:pos x="T4" y="T5"/>
              </a:cxn>
              <a:cxn ang="T13">
                <a:pos x="T6" y="T7"/>
              </a:cxn>
              <a:cxn ang="T14">
                <a:pos x="T8" y="T9"/>
              </a:cxn>
            </a:cxnLst>
            <a:rect l="T15" t="T16" r="T17" b="T18"/>
            <a:pathLst>
              <a:path w="499" h="23">
                <a:moveTo>
                  <a:pt x="0" y="22"/>
                </a:moveTo>
                <a:lnTo>
                  <a:pt x="498" y="22"/>
                </a:lnTo>
                <a:lnTo>
                  <a:pt x="498"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5" name="Freeform 1004"/>
          <p:cNvSpPr>
            <a:spLocks/>
          </p:cNvSpPr>
          <p:nvPr/>
        </p:nvSpPr>
        <p:spPr bwMode="auto">
          <a:xfrm>
            <a:off x="2116138" y="35417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76" name="Freeform 1005"/>
          <p:cNvSpPr>
            <a:spLocks/>
          </p:cNvSpPr>
          <p:nvPr/>
        </p:nvSpPr>
        <p:spPr bwMode="auto">
          <a:xfrm>
            <a:off x="1322388" y="3500438"/>
            <a:ext cx="714375" cy="36512"/>
          </a:xfrm>
          <a:custGeom>
            <a:avLst/>
            <a:gdLst>
              <a:gd name="T0" fmla="*/ 0 w 451"/>
              <a:gd name="T1" fmla="*/ 22 h 23"/>
              <a:gd name="T2" fmla="*/ 450 w 451"/>
              <a:gd name="T3" fmla="*/ 22 h 23"/>
              <a:gd name="T4" fmla="*/ 450 w 451"/>
              <a:gd name="T5" fmla="*/ 0 h 23"/>
              <a:gd name="T6" fmla="*/ 0 w 451"/>
              <a:gd name="T7" fmla="*/ 0 h 23"/>
              <a:gd name="T8" fmla="*/ 0 w 451"/>
              <a:gd name="T9" fmla="*/ 22 h 23"/>
              <a:gd name="T10" fmla="*/ 0 60000 65536"/>
              <a:gd name="T11" fmla="*/ 0 60000 65536"/>
              <a:gd name="T12" fmla="*/ 0 60000 65536"/>
              <a:gd name="T13" fmla="*/ 0 60000 65536"/>
              <a:gd name="T14" fmla="*/ 0 60000 65536"/>
              <a:gd name="T15" fmla="*/ 0 w 451"/>
              <a:gd name="T16" fmla="*/ 0 h 23"/>
              <a:gd name="T17" fmla="*/ 451 w 451"/>
              <a:gd name="T18" fmla="*/ 23 h 23"/>
            </a:gdLst>
            <a:ahLst/>
            <a:cxnLst>
              <a:cxn ang="T10">
                <a:pos x="T0" y="T1"/>
              </a:cxn>
              <a:cxn ang="T11">
                <a:pos x="T2" y="T3"/>
              </a:cxn>
              <a:cxn ang="T12">
                <a:pos x="T4" y="T5"/>
              </a:cxn>
              <a:cxn ang="T13">
                <a:pos x="T6" y="T7"/>
              </a:cxn>
              <a:cxn ang="T14">
                <a:pos x="T8" y="T9"/>
              </a:cxn>
            </a:cxnLst>
            <a:rect l="T15" t="T16" r="T17" b="T18"/>
            <a:pathLst>
              <a:path w="451" h="23">
                <a:moveTo>
                  <a:pt x="0" y="22"/>
                </a:moveTo>
                <a:lnTo>
                  <a:pt x="450" y="22"/>
                </a:lnTo>
                <a:lnTo>
                  <a:pt x="450"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7" name="Freeform 1006"/>
          <p:cNvSpPr>
            <a:spLocks/>
          </p:cNvSpPr>
          <p:nvPr/>
        </p:nvSpPr>
        <p:spPr bwMode="auto">
          <a:xfrm>
            <a:off x="2041525" y="35004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78" name="Freeform 1007"/>
          <p:cNvSpPr>
            <a:spLocks/>
          </p:cNvSpPr>
          <p:nvPr/>
        </p:nvSpPr>
        <p:spPr bwMode="auto">
          <a:xfrm>
            <a:off x="2079625" y="35004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9" name="Freeform 1008"/>
          <p:cNvSpPr>
            <a:spLocks/>
          </p:cNvSpPr>
          <p:nvPr/>
        </p:nvSpPr>
        <p:spPr bwMode="auto">
          <a:xfrm>
            <a:off x="2116138" y="35004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80" name="Freeform 1009"/>
          <p:cNvSpPr>
            <a:spLocks/>
          </p:cNvSpPr>
          <p:nvPr/>
        </p:nvSpPr>
        <p:spPr bwMode="auto">
          <a:xfrm>
            <a:off x="1322388" y="3459163"/>
            <a:ext cx="790575" cy="38100"/>
          </a:xfrm>
          <a:custGeom>
            <a:avLst/>
            <a:gdLst>
              <a:gd name="T0" fmla="*/ 0 w 499"/>
              <a:gd name="T1" fmla="*/ 23 h 24"/>
              <a:gd name="T2" fmla="*/ 498 w 499"/>
              <a:gd name="T3" fmla="*/ 23 h 24"/>
              <a:gd name="T4" fmla="*/ 498 w 499"/>
              <a:gd name="T5" fmla="*/ 0 h 24"/>
              <a:gd name="T6" fmla="*/ 0 w 499"/>
              <a:gd name="T7" fmla="*/ 0 h 24"/>
              <a:gd name="T8" fmla="*/ 0 w 499"/>
              <a:gd name="T9" fmla="*/ 23 h 24"/>
              <a:gd name="T10" fmla="*/ 0 60000 65536"/>
              <a:gd name="T11" fmla="*/ 0 60000 65536"/>
              <a:gd name="T12" fmla="*/ 0 60000 65536"/>
              <a:gd name="T13" fmla="*/ 0 60000 65536"/>
              <a:gd name="T14" fmla="*/ 0 60000 65536"/>
              <a:gd name="T15" fmla="*/ 0 w 499"/>
              <a:gd name="T16" fmla="*/ 0 h 24"/>
              <a:gd name="T17" fmla="*/ 499 w 499"/>
              <a:gd name="T18" fmla="*/ 24 h 24"/>
            </a:gdLst>
            <a:ahLst/>
            <a:cxnLst>
              <a:cxn ang="T10">
                <a:pos x="T0" y="T1"/>
              </a:cxn>
              <a:cxn ang="T11">
                <a:pos x="T2" y="T3"/>
              </a:cxn>
              <a:cxn ang="T12">
                <a:pos x="T4" y="T5"/>
              </a:cxn>
              <a:cxn ang="T13">
                <a:pos x="T6" y="T7"/>
              </a:cxn>
              <a:cxn ang="T14">
                <a:pos x="T8" y="T9"/>
              </a:cxn>
            </a:cxnLst>
            <a:rect l="T15" t="T16" r="T17" b="T18"/>
            <a:pathLst>
              <a:path w="499" h="24">
                <a:moveTo>
                  <a:pt x="0" y="23"/>
                </a:moveTo>
                <a:lnTo>
                  <a:pt x="498" y="23"/>
                </a:lnTo>
                <a:lnTo>
                  <a:pt x="498"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1" name="Freeform 1010"/>
          <p:cNvSpPr>
            <a:spLocks/>
          </p:cNvSpPr>
          <p:nvPr/>
        </p:nvSpPr>
        <p:spPr bwMode="auto">
          <a:xfrm>
            <a:off x="1322388" y="341788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2" name="Freeform 1011"/>
          <p:cNvSpPr>
            <a:spLocks/>
          </p:cNvSpPr>
          <p:nvPr/>
        </p:nvSpPr>
        <p:spPr bwMode="auto">
          <a:xfrm>
            <a:off x="1358900" y="3417888"/>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83" name="Freeform 1012"/>
          <p:cNvSpPr>
            <a:spLocks/>
          </p:cNvSpPr>
          <p:nvPr/>
        </p:nvSpPr>
        <p:spPr bwMode="auto">
          <a:xfrm>
            <a:off x="1433513" y="3417888"/>
            <a:ext cx="566737" cy="38100"/>
          </a:xfrm>
          <a:custGeom>
            <a:avLst/>
            <a:gdLst>
              <a:gd name="T0" fmla="*/ 0 w 357"/>
              <a:gd name="T1" fmla="*/ 23 h 24"/>
              <a:gd name="T2" fmla="*/ 356 w 357"/>
              <a:gd name="T3" fmla="*/ 23 h 24"/>
              <a:gd name="T4" fmla="*/ 356 w 357"/>
              <a:gd name="T5" fmla="*/ 0 h 24"/>
              <a:gd name="T6" fmla="*/ 0 w 357"/>
              <a:gd name="T7" fmla="*/ 0 h 24"/>
              <a:gd name="T8" fmla="*/ 0 w 357"/>
              <a:gd name="T9" fmla="*/ 23 h 24"/>
              <a:gd name="T10" fmla="*/ 0 60000 65536"/>
              <a:gd name="T11" fmla="*/ 0 60000 65536"/>
              <a:gd name="T12" fmla="*/ 0 60000 65536"/>
              <a:gd name="T13" fmla="*/ 0 60000 65536"/>
              <a:gd name="T14" fmla="*/ 0 60000 65536"/>
              <a:gd name="T15" fmla="*/ 0 w 357"/>
              <a:gd name="T16" fmla="*/ 0 h 24"/>
              <a:gd name="T17" fmla="*/ 357 w 357"/>
              <a:gd name="T18" fmla="*/ 24 h 24"/>
            </a:gdLst>
            <a:ahLst/>
            <a:cxnLst>
              <a:cxn ang="T10">
                <a:pos x="T0" y="T1"/>
              </a:cxn>
              <a:cxn ang="T11">
                <a:pos x="T2" y="T3"/>
              </a:cxn>
              <a:cxn ang="T12">
                <a:pos x="T4" y="T5"/>
              </a:cxn>
              <a:cxn ang="T13">
                <a:pos x="T6" y="T7"/>
              </a:cxn>
              <a:cxn ang="T14">
                <a:pos x="T8" y="T9"/>
              </a:cxn>
            </a:cxnLst>
            <a:rect l="T15" t="T16" r="T17" b="T18"/>
            <a:pathLst>
              <a:path w="357" h="24">
                <a:moveTo>
                  <a:pt x="0" y="23"/>
                </a:moveTo>
                <a:lnTo>
                  <a:pt x="356" y="23"/>
                </a:lnTo>
                <a:lnTo>
                  <a:pt x="356"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4" name="Freeform 1013" descr="Light horizontal"/>
          <p:cNvSpPr>
            <a:spLocks/>
          </p:cNvSpPr>
          <p:nvPr/>
        </p:nvSpPr>
        <p:spPr bwMode="auto">
          <a:xfrm>
            <a:off x="2003425" y="34178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85" name="Freeform 1014"/>
          <p:cNvSpPr>
            <a:spLocks/>
          </p:cNvSpPr>
          <p:nvPr/>
        </p:nvSpPr>
        <p:spPr bwMode="auto">
          <a:xfrm>
            <a:off x="2079625" y="34178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6" name="Freeform 1015"/>
          <p:cNvSpPr>
            <a:spLocks/>
          </p:cNvSpPr>
          <p:nvPr/>
        </p:nvSpPr>
        <p:spPr bwMode="auto">
          <a:xfrm>
            <a:off x="2116138" y="341788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87" name="Freeform 1016"/>
          <p:cNvSpPr>
            <a:spLocks/>
          </p:cNvSpPr>
          <p:nvPr/>
        </p:nvSpPr>
        <p:spPr bwMode="auto">
          <a:xfrm>
            <a:off x="1322388" y="3376613"/>
            <a:ext cx="371475" cy="38100"/>
          </a:xfrm>
          <a:custGeom>
            <a:avLst/>
            <a:gdLst>
              <a:gd name="T0" fmla="*/ 0 w 235"/>
              <a:gd name="T1" fmla="*/ 23 h 24"/>
              <a:gd name="T2" fmla="*/ 234 w 235"/>
              <a:gd name="T3" fmla="*/ 23 h 24"/>
              <a:gd name="T4" fmla="*/ 234 w 235"/>
              <a:gd name="T5" fmla="*/ 0 h 24"/>
              <a:gd name="T6" fmla="*/ 0 w 235"/>
              <a:gd name="T7" fmla="*/ 0 h 24"/>
              <a:gd name="T8" fmla="*/ 0 w 235"/>
              <a:gd name="T9" fmla="*/ 23 h 24"/>
              <a:gd name="T10" fmla="*/ 0 60000 65536"/>
              <a:gd name="T11" fmla="*/ 0 60000 65536"/>
              <a:gd name="T12" fmla="*/ 0 60000 65536"/>
              <a:gd name="T13" fmla="*/ 0 60000 65536"/>
              <a:gd name="T14" fmla="*/ 0 60000 65536"/>
              <a:gd name="T15" fmla="*/ 0 w 235"/>
              <a:gd name="T16" fmla="*/ 0 h 24"/>
              <a:gd name="T17" fmla="*/ 235 w 235"/>
              <a:gd name="T18" fmla="*/ 24 h 24"/>
            </a:gdLst>
            <a:ahLst/>
            <a:cxnLst>
              <a:cxn ang="T10">
                <a:pos x="T0" y="T1"/>
              </a:cxn>
              <a:cxn ang="T11">
                <a:pos x="T2" y="T3"/>
              </a:cxn>
              <a:cxn ang="T12">
                <a:pos x="T4" y="T5"/>
              </a:cxn>
              <a:cxn ang="T13">
                <a:pos x="T6" y="T7"/>
              </a:cxn>
              <a:cxn ang="T14">
                <a:pos x="T8" y="T9"/>
              </a:cxn>
            </a:cxnLst>
            <a:rect l="T15" t="T16" r="T17" b="T18"/>
            <a:pathLst>
              <a:path w="235" h="24">
                <a:moveTo>
                  <a:pt x="0" y="23"/>
                </a:moveTo>
                <a:lnTo>
                  <a:pt x="234" y="23"/>
                </a:lnTo>
                <a:lnTo>
                  <a:pt x="23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88" name="Freeform 1017"/>
          <p:cNvSpPr>
            <a:spLocks/>
          </p:cNvSpPr>
          <p:nvPr/>
        </p:nvSpPr>
        <p:spPr bwMode="auto">
          <a:xfrm>
            <a:off x="1700213" y="33766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9" name="Freeform 1018" descr="Light horizontal"/>
          <p:cNvSpPr>
            <a:spLocks/>
          </p:cNvSpPr>
          <p:nvPr/>
        </p:nvSpPr>
        <p:spPr bwMode="auto">
          <a:xfrm>
            <a:off x="1736725" y="3376613"/>
            <a:ext cx="223838" cy="38100"/>
          </a:xfrm>
          <a:custGeom>
            <a:avLst/>
            <a:gdLst>
              <a:gd name="T0" fmla="*/ 0 w 141"/>
              <a:gd name="T1" fmla="*/ 23 h 24"/>
              <a:gd name="T2" fmla="*/ 140 w 141"/>
              <a:gd name="T3" fmla="*/ 23 h 24"/>
              <a:gd name="T4" fmla="*/ 140 w 141"/>
              <a:gd name="T5" fmla="*/ 0 h 24"/>
              <a:gd name="T6" fmla="*/ 0 w 141"/>
              <a:gd name="T7" fmla="*/ 0 h 24"/>
              <a:gd name="T8" fmla="*/ 0 w 141"/>
              <a:gd name="T9" fmla="*/ 23 h 24"/>
              <a:gd name="T10" fmla="*/ 0 60000 65536"/>
              <a:gd name="T11" fmla="*/ 0 60000 65536"/>
              <a:gd name="T12" fmla="*/ 0 60000 65536"/>
              <a:gd name="T13" fmla="*/ 0 60000 65536"/>
              <a:gd name="T14" fmla="*/ 0 60000 65536"/>
              <a:gd name="T15" fmla="*/ 0 w 141"/>
              <a:gd name="T16" fmla="*/ 0 h 24"/>
              <a:gd name="T17" fmla="*/ 141 w 141"/>
              <a:gd name="T18" fmla="*/ 24 h 24"/>
            </a:gdLst>
            <a:ahLst/>
            <a:cxnLst>
              <a:cxn ang="T10">
                <a:pos x="T0" y="T1"/>
              </a:cxn>
              <a:cxn ang="T11">
                <a:pos x="T2" y="T3"/>
              </a:cxn>
              <a:cxn ang="T12">
                <a:pos x="T4" y="T5"/>
              </a:cxn>
              <a:cxn ang="T13">
                <a:pos x="T6" y="T7"/>
              </a:cxn>
              <a:cxn ang="T14">
                <a:pos x="T8" y="T9"/>
              </a:cxn>
            </a:cxnLst>
            <a:rect l="T15" t="T16" r="T17" b="T18"/>
            <a:pathLst>
              <a:path w="141" h="24">
                <a:moveTo>
                  <a:pt x="0" y="23"/>
                </a:moveTo>
                <a:lnTo>
                  <a:pt x="140" y="23"/>
                </a:lnTo>
                <a:lnTo>
                  <a:pt x="140"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90" name="Freeform 1019"/>
          <p:cNvSpPr>
            <a:spLocks/>
          </p:cNvSpPr>
          <p:nvPr/>
        </p:nvSpPr>
        <p:spPr bwMode="auto">
          <a:xfrm>
            <a:off x="1965325" y="33766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91" name="Freeform 1020" descr="Light horizontal"/>
          <p:cNvSpPr>
            <a:spLocks/>
          </p:cNvSpPr>
          <p:nvPr/>
        </p:nvSpPr>
        <p:spPr bwMode="auto">
          <a:xfrm>
            <a:off x="2003425" y="337661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92" name="Freeform 1021"/>
          <p:cNvSpPr>
            <a:spLocks/>
          </p:cNvSpPr>
          <p:nvPr/>
        </p:nvSpPr>
        <p:spPr bwMode="auto">
          <a:xfrm>
            <a:off x="2079625" y="33766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93" name="Freeform 1022"/>
          <p:cNvSpPr>
            <a:spLocks/>
          </p:cNvSpPr>
          <p:nvPr/>
        </p:nvSpPr>
        <p:spPr bwMode="auto">
          <a:xfrm>
            <a:off x="2116138" y="33766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94" name="Freeform 1023"/>
          <p:cNvSpPr>
            <a:spLocks/>
          </p:cNvSpPr>
          <p:nvPr/>
        </p:nvSpPr>
        <p:spPr bwMode="auto">
          <a:xfrm>
            <a:off x="1322388" y="3335338"/>
            <a:ext cx="182562" cy="38100"/>
          </a:xfrm>
          <a:custGeom>
            <a:avLst/>
            <a:gdLst>
              <a:gd name="T0" fmla="*/ 0 w 116"/>
              <a:gd name="T1" fmla="*/ 23 h 24"/>
              <a:gd name="T2" fmla="*/ 115 w 116"/>
              <a:gd name="T3" fmla="*/ 23 h 24"/>
              <a:gd name="T4" fmla="*/ 115 w 116"/>
              <a:gd name="T5" fmla="*/ 0 h 24"/>
              <a:gd name="T6" fmla="*/ 0 w 116"/>
              <a:gd name="T7" fmla="*/ 0 h 24"/>
              <a:gd name="T8" fmla="*/ 0 w 116"/>
              <a:gd name="T9" fmla="*/ 23 h 24"/>
              <a:gd name="T10" fmla="*/ 0 60000 65536"/>
              <a:gd name="T11" fmla="*/ 0 60000 65536"/>
              <a:gd name="T12" fmla="*/ 0 60000 65536"/>
              <a:gd name="T13" fmla="*/ 0 60000 65536"/>
              <a:gd name="T14" fmla="*/ 0 60000 65536"/>
              <a:gd name="T15" fmla="*/ 0 w 116"/>
              <a:gd name="T16" fmla="*/ 0 h 24"/>
              <a:gd name="T17" fmla="*/ 116 w 116"/>
              <a:gd name="T18" fmla="*/ 24 h 24"/>
            </a:gdLst>
            <a:ahLst/>
            <a:cxnLst>
              <a:cxn ang="T10">
                <a:pos x="T0" y="T1"/>
              </a:cxn>
              <a:cxn ang="T11">
                <a:pos x="T2" y="T3"/>
              </a:cxn>
              <a:cxn ang="T12">
                <a:pos x="T4" y="T5"/>
              </a:cxn>
              <a:cxn ang="T13">
                <a:pos x="T6" y="T7"/>
              </a:cxn>
              <a:cxn ang="T14">
                <a:pos x="T8" y="T9"/>
              </a:cxn>
            </a:cxnLst>
            <a:rect l="T15" t="T16" r="T17" b="T18"/>
            <a:pathLst>
              <a:path w="116" h="24">
                <a:moveTo>
                  <a:pt x="0" y="23"/>
                </a:moveTo>
                <a:lnTo>
                  <a:pt x="115" y="23"/>
                </a:lnTo>
                <a:lnTo>
                  <a:pt x="115"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5" name="Freeform 0"/>
          <p:cNvSpPr>
            <a:spLocks/>
          </p:cNvSpPr>
          <p:nvPr/>
        </p:nvSpPr>
        <p:spPr bwMode="auto">
          <a:xfrm>
            <a:off x="1509713" y="333533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96" name="Freeform 1"/>
          <p:cNvSpPr>
            <a:spLocks/>
          </p:cNvSpPr>
          <p:nvPr/>
        </p:nvSpPr>
        <p:spPr bwMode="auto">
          <a:xfrm>
            <a:off x="1547813" y="3335338"/>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7" name="Freeform 2"/>
          <p:cNvSpPr>
            <a:spLocks/>
          </p:cNvSpPr>
          <p:nvPr/>
        </p:nvSpPr>
        <p:spPr bwMode="auto">
          <a:xfrm>
            <a:off x="1736725"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98" name="Freeform 3"/>
          <p:cNvSpPr>
            <a:spLocks/>
          </p:cNvSpPr>
          <p:nvPr/>
        </p:nvSpPr>
        <p:spPr bwMode="auto">
          <a:xfrm>
            <a:off x="1773238"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9" name="Freeform 4"/>
          <p:cNvSpPr>
            <a:spLocks/>
          </p:cNvSpPr>
          <p:nvPr/>
        </p:nvSpPr>
        <p:spPr bwMode="auto">
          <a:xfrm>
            <a:off x="1812925"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0" name="Freeform 5"/>
          <p:cNvSpPr>
            <a:spLocks/>
          </p:cNvSpPr>
          <p:nvPr/>
        </p:nvSpPr>
        <p:spPr bwMode="auto">
          <a:xfrm>
            <a:off x="1851025" y="333533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1" name="Freeform 6"/>
          <p:cNvSpPr>
            <a:spLocks/>
          </p:cNvSpPr>
          <p:nvPr/>
        </p:nvSpPr>
        <p:spPr bwMode="auto">
          <a:xfrm>
            <a:off x="1927225" y="3335338"/>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2" name="Freeform 7"/>
          <p:cNvSpPr>
            <a:spLocks/>
          </p:cNvSpPr>
          <p:nvPr/>
        </p:nvSpPr>
        <p:spPr bwMode="auto">
          <a:xfrm>
            <a:off x="2003425" y="33353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3" name="Freeform 8"/>
          <p:cNvSpPr>
            <a:spLocks/>
          </p:cNvSpPr>
          <p:nvPr/>
        </p:nvSpPr>
        <p:spPr bwMode="auto">
          <a:xfrm>
            <a:off x="2041525" y="33353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04" name="Freeform 9"/>
          <p:cNvSpPr>
            <a:spLocks/>
          </p:cNvSpPr>
          <p:nvPr/>
        </p:nvSpPr>
        <p:spPr bwMode="auto">
          <a:xfrm>
            <a:off x="2079625" y="33353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5" name="Freeform 10"/>
          <p:cNvSpPr>
            <a:spLocks/>
          </p:cNvSpPr>
          <p:nvPr/>
        </p:nvSpPr>
        <p:spPr bwMode="auto">
          <a:xfrm>
            <a:off x="2116138" y="333533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06" name="Freeform 11"/>
          <p:cNvSpPr>
            <a:spLocks/>
          </p:cNvSpPr>
          <p:nvPr/>
        </p:nvSpPr>
        <p:spPr bwMode="auto">
          <a:xfrm>
            <a:off x="1322388" y="329565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7" name="Freeform 12"/>
          <p:cNvSpPr>
            <a:spLocks/>
          </p:cNvSpPr>
          <p:nvPr/>
        </p:nvSpPr>
        <p:spPr bwMode="auto">
          <a:xfrm>
            <a:off x="1358900" y="3295650"/>
            <a:ext cx="69850"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8" name="Freeform 13"/>
          <p:cNvSpPr>
            <a:spLocks/>
          </p:cNvSpPr>
          <p:nvPr/>
        </p:nvSpPr>
        <p:spPr bwMode="auto">
          <a:xfrm>
            <a:off x="1433513"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9" name="Freeform 14"/>
          <p:cNvSpPr>
            <a:spLocks/>
          </p:cNvSpPr>
          <p:nvPr/>
        </p:nvSpPr>
        <p:spPr bwMode="auto">
          <a:xfrm>
            <a:off x="1470025" y="32956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0" name="Freeform 15"/>
          <p:cNvSpPr>
            <a:spLocks/>
          </p:cNvSpPr>
          <p:nvPr/>
        </p:nvSpPr>
        <p:spPr bwMode="auto">
          <a:xfrm>
            <a:off x="1547813" y="32956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1" name="Freeform 16"/>
          <p:cNvSpPr>
            <a:spLocks/>
          </p:cNvSpPr>
          <p:nvPr/>
        </p:nvSpPr>
        <p:spPr bwMode="auto">
          <a:xfrm>
            <a:off x="1584325" y="329565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2" name="Freeform 17"/>
          <p:cNvSpPr>
            <a:spLocks/>
          </p:cNvSpPr>
          <p:nvPr/>
        </p:nvSpPr>
        <p:spPr bwMode="auto">
          <a:xfrm>
            <a:off x="1662113" y="32956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3" name="Freeform 18"/>
          <p:cNvSpPr>
            <a:spLocks/>
          </p:cNvSpPr>
          <p:nvPr/>
        </p:nvSpPr>
        <p:spPr bwMode="auto">
          <a:xfrm>
            <a:off x="1700213" y="32956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4" name="Freeform 19"/>
          <p:cNvSpPr>
            <a:spLocks/>
          </p:cNvSpPr>
          <p:nvPr/>
        </p:nvSpPr>
        <p:spPr bwMode="auto">
          <a:xfrm>
            <a:off x="1736725"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5" name="Freeform 20"/>
          <p:cNvSpPr>
            <a:spLocks/>
          </p:cNvSpPr>
          <p:nvPr/>
        </p:nvSpPr>
        <p:spPr bwMode="auto">
          <a:xfrm>
            <a:off x="1773238"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6" name="Freeform 21"/>
          <p:cNvSpPr>
            <a:spLocks/>
          </p:cNvSpPr>
          <p:nvPr/>
        </p:nvSpPr>
        <p:spPr bwMode="auto">
          <a:xfrm>
            <a:off x="1812925"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7" name="Freeform 22"/>
          <p:cNvSpPr>
            <a:spLocks/>
          </p:cNvSpPr>
          <p:nvPr/>
        </p:nvSpPr>
        <p:spPr bwMode="auto">
          <a:xfrm>
            <a:off x="1851025" y="3295650"/>
            <a:ext cx="185738"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8" name="Freeform 23"/>
          <p:cNvSpPr>
            <a:spLocks/>
          </p:cNvSpPr>
          <p:nvPr/>
        </p:nvSpPr>
        <p:spPr bwMode="auto">
          <a:xfrm>
            <a:off x="2041525" y="32956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9" name="Freeform 24"/>
          <p:cNvSpPr>
            <a:spLocks/>
          </p:cNvSpPr>
          <p:nvPr/>
        </p:nvSpPr>
        <p:spPr bwMode="auto">
          <a:xfrm>
            <a:off x="2079625" y="32956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20" name="Freeform 25"/>
          <p:cNvSpPr>
            <a:spLocks/>
          </p:cNvSpPr>
          <p:nvPr/>
        </p:nvSpPr>
        <p:spPr bwMode="auto">
          <a:xfrm>
            <a:off x="2116138" y="329565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1" name="Freeform 26"/>
          <p:cNvSpPr>
            <a:spLocks/>
          </p:cNvSpPr>
          <p:nvPr/>
        </p:nvSpPr>
        <p:spPr bwMode="auto">
          <a:xfrm>
            <a:off x="1322388" y="3255963"/>
            <a:ext cx="68262" cy="34925"/>
          </a:xfrm>
          <a:custGeom>
            <a:avLst/>
            <a:gdLst>
              <a:gd name="T0" fmla="*/ 0 w 44"/>
              <a:gd name="T1" fmla="*/ 21 h 22"/>
              <a:gd name="T2" fmla="*/ 43 w 44"/>
              <a:gd name="T3" fmla="*/ 21 h 22"/>
              <a:gd name="T4" fmla="*/ 43 w 44"/>
              <a:gd name="T5" fmla="*/ 0 h 22"/>
              <a:gd name="T6" fmla="*/ 0 w 44"/>
              <a:gd name="T7" fmla="*/ 0 h 22"/>
              <a:gd name="T8" fmla="*/ 0 w 44"/>
              <a:gd name="T9" fmla="*/ 21 h 22"/>
              <a:gd name="T10" fmla="*/ 0 60000 65536"/>
              <a:gd name="T11" fmla="*/ 0 60000 65536"/>
              <a:gd name="T12" fmla="*/ 0 60000 65536"/>
              <a:gd name="T13" fmla="*/ 0 60000 65536"/>
              <a:gd name="T14" fmla="*/ 0 60000 65536"/>
              <a:gd name="T15" fmla="*/ 0 w 44"/>
              <a:gd name="T16" fmla="*/ 0 h 22"/>
              <a:gd name="T17" fmla="*/ 44 w 44"/>
              <a:gd name="T18" fmla="*/ 22 h 22"/>
            </a:gdLst>
            <a:ahLst/>
            <a:cxnLst>
              <a:cxn ang="T10">
                <a:pos x="T0" y="T1"/>
              </a:cxn>
              <a:cxn ang="T11">
                <a:pos x="T2" y="T3"/>
              </a:cxn>
              <a:cxn ang="T12">
                <a:pos x="T4" y="T5"/>
              </a:cxn>
              <a:cxn ang="T13">
                <a:pos x="T6" y="T7"/>
              </a:cxn>
              <a:cxn ang="T14">
                <a:pos x="T8" y="T9"/>
              </a:cxn>
            </a:cxnLst>
            <a:rect l="T15" t="T16" r="T17" b="T18"/>
            <a:pathLst>
              <a:path w="44" h="22">
                <a:moveTo>
                  <a:pt x="0" y="21"/>
                </a:moveTo>
                <a:lnTo>
                  <a:pt x="43" y="21"/>
                </a:lnTo>
                <a:lnTo>
                  <a:pt x="43"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2" name="Freeform 27"/>
          <p:cNvSpPr>
            <a:spLocks/>
          </p:cNvSpPr>
          <p:nvPr/>
        </p:nvSpPr>
        <p:spPr bwMode="auto">
          <a:xfrm>
            <a:off x="1395413" y="3255963"/>
            <a:ext cx="146050" cy="34925"/>
          </a:xfrm>
          <a:custGeom>
            <a:avLst/>
            <a:gdLst>
              <a:gd name="T0" fmla="*/ 0 w 92"/>
              <a:gd name="T1" fmla="*/ 21 h 22"/>
              <a:gd name="T2" fmla="*/ 91 w 92"/>
              <a:gd name="T3" fmla="*/ 21 h 22"/>
              <a:gd name="T4" fmla="*/ 91 w 92"/>
              <a:gd name="T5" fmla="*/ 0 h 22"/>
              <a:gd name="T6" fmla="*/ 0 w 92"/>
              <a:gd name="T7" fmla="*/ 0 h 22"/>
              <a:gd name="T8" fmla="*/ 0 w 92"/>
              <a:gd name="T9" fmla="*/ 21 h 22"/>
              <a:gd name="T10" fmla="*/ 0 60000 65536"/>
              <a:gd name="T11" fmla="*/ 0 60000 65536"/>
              <a:gd name="T12" fmla="*/ 0 60000 65536"/>
              <a:gd name="T13" fmla="*/ 0 60000 65536"/>
              <a:gd name="T14" fmla="*/ 0 60000 65536"/>
              <a:gd name="T15" fmla="*/ 0 w 92"/>
              <a:gd name="T16" fmla="*/ 0 h 22"/>
              <a:gd name="T17" fmla="*/ 92 w 92"/>
              <a:gd name="T18" fmla="*/ 22 h 22"/>
            </a:gdLst>
            <a:ahLst/>
            <a:cxnLst>
              <a:cxn ang="T10">
                <a:pos x="T0" y="T1"/>
              </a:cxn>
              <a:cxn ang="T11">
                <a:pos x="T2" y="T3"/>
              </a:cxn>
              <a:cxn ang="T12">
                <a:pos x="T4" y="T5"/>
              </a:cxn>
              <a:cxn ang="T13">
                <a:pos x="T6" y="T7"/>
              </a:cxn>
              <a:cxn ang="T14">
                <a:pos x="T8" y="T9"/>
              </a:cxn>
            </a:cxnLst>
            <a:rect l="T15" t="T16" r="T17" b="T18"/>
            <a:pathLst>
              <a:path w="92" h="22">
                <a:moveTo>
                  <a:pt x="0" y="21"/>
                </a:moveTo>
                <a:lnTo>
                  <a:pt x="91" y="21"/>
                </a:lnTo>
                <a:lnTo>
                  <a:pt x="91"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3" name="Freeform 28"/>
          <p:cNvSpPr>
            <a:spLocks/>
          </p:cNvSpPr>
          <p:nvPr/>
        </p:nvSpPr>
        <p:spPr bwMode="auto">
          <a:xfrm>
            <a:off x="1547813" y="3255963"/>
            <a:ext cx="31750" cy="34925"/>
          </a:xfrm>
          <a:custGeom>
            <a:avLst/>
            <a:gdLst>
              <a:gd name="T0" fmla="*/ 0 w 20"/>
              <a:gd name="T1" fmla="*/ 21 h 22"/>
              <a:gd name="T2" fmla="*/ 19 w 20"/>
              <a:gd name="T3" fmla="*/ 21 h 22"/>
              <a:gd name="T4" fmla="*/ 19 w 20"/>
              <a:gd name="T5" fmla="*/ 0 h 22"/>
              <a:gd name="T6" fmla="*/ 0 w 20"/>
              <a:gd name="T7" fmla="*/ 0 h 22"/>
              <a:gd name="T8" fmla="*/ 0 w 20"/>
              <a:gd name="T9" fmla="*/ 21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0" y="21"/>
                </a:moveTo>
                <a:lnTo>
                  <a:pt x="19" y="21"/>
                </a:lnTo>
                <a:lnTo>
                  <a:pt x="19"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4" name="Freeform 29"/>
          <p:cNvSpPr>
            <a:spLocks/>
          </p:cNvSpPr>
          <p:nvPr/>
        </p:nvSpPr>
        <p:spPr bwMode="auto">
          <a:xfrm>
            <a:off x="1584325" y="3255963"/>
            <a:ext cx="300038" cy="34925"/>
          </a:xfrm>
          <a:custGeom>
            <a:avLst/>
            <a:gdLst>
              <a:gd name="T0" fmla="*/ 0 w 189"/>
              <a:gd name="T1" fmla="*/ 21 h 22"/>
              <a:gd name="T2" fmla="*/ 188 w 189"/>
              <a:gd name="T3" fmla="*/ 21 h 22"/>
              <a:gd name="T4" fmla="*/ 188 w 189"/>
              <a:gd name="T5" fmla="*/ 0 h 22"/>
              <a:gd name="T6" fmla="*/ 0 w 189"/>
              <a:gd name="T7" fmla="*/ 0 h 22"/>
              <a:gd name="T8" fmla="*/ 0 w 189"/>
              <a:gd name="T9" fmla="*/ 21 h 22"/>
              <a:gd name="T10" fmla="*/ 0 60000 65536"/>
              <a:gd name="T11" fmla="*/ 0 60000 65536"/>
              <a:gd name="T12" fmla="*/ 0 60000 65536"/>
              <a:gd name="T13" fmla="*/ 0 60000 65536"/>
              <a:gd name="T14" fmla="*/ 0 60000 65536"/>
              <a:gd name="T15" fmla="*/ 0 w 189"/>
              <a:gd name="T16" fmla="*/ 0 h 22"/>
              <a:gd name="T17" fmla="*/ 189 w 189"/>
              <a:gd name="T18" fmla="*/ 22 h 22"/>
            </a:gdLst>
            <a:ahLst/>
            <a:cxnLst>
              <a:cxn ang="T10">
                <a:pos x="T0" y="T1"/>
              </a:cxn>
              <a:cxn ang="T11">
                <a:pos x="T2" y="T3"/>
              </a:cxn>
              <a:cxn ang="T12">
                <a:pos x="T4" y="T5"/>
              </a:cxn>
              <a:cxn ang="T13">
                <a:pos x="T6" y="T7"/>
              </a:cxn>
              <a:cxn ang="T14">
                <a:pos x="T8" y="T9"/>
              </a:cxn>
            </a:cxnLst>
            <a:rect l="T15" t="T16" r="T17" b="T18"/>
            <a:pathLst>
              <a:path w="189" h="22">
                <a:moveTo>
                  <a:pt x="0" y="21"/>
                </a:moveTo>
                <a:lnTo>
                  <a:pt x="188" y="21"/>
                </a:lnTo>
                <a:lnTo>
                  <a:pt x="188"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5" name="Freeform 30"/>
          <p:cNvSpPr>
            <a:spLocks/>
          </p:cNvSpPr>
          <p:nvPr/>
        </p:nvSpPr>
        <p:spPr bwMode="auto">
          <a:xfrm>
            <a:off x="1889125" y="3255963"/>
            <a:ext cx="33338"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6" name="Freeform 31"/>
          <p:cNvSpPr>
            <a:spLocks/>
          </p:cNvSpPr>
          <p:nvPr/>
        </p:nvSpPr>
        <p:spPr bwMode="auto">
          <a:xfrm>
            <a:off x="1927225" y="3255963"/>
            <a:ext cx="147638" cy="34925"/>
          </a:xfrm>
          <a:custGeom>
            <a:avLst/>
            <a:gdLst>
              <a:gd name="T0" fmla="*/ 0 w 93"/>
              <a:gd name="T1" fmla="*/ 21 h 22"/>
              <a:gd name="T2" fmla="*/ 92 w 93"/>
              <a:gd name="T3" fmla="*/ 21 h 22"/>
              <a:gd name="T4" fmla="*/ 92 w 93"/>
              <a:gd name="T5" fmla="*/ 0 h 22"/>
              <a:gd name="T6" fmla="*/ 0 w 93"/>
              <a:gd name="T7" fmla="*/ 0 h 22"/>
              <a:gd name="T8" fmla="*/ 0 w 93"/>
              <a:gd name="T9" fmla="*/ 21 h 22"/>
              <a:gd name="T10" fmla="*/ 0 60000 65536"/>
              <a:gd name="T11" fmla="*/ 0 60000 65536"/>
              <a:gd name="T12" fmla="*/ 0 60000 65536"/>
              <a:gd name="T13" fmla="*/ 0 60000 65536"/>
              <a:gd name="T14" fmla="*/ 0 60000 65536"/>
              <a:gd name="T15" fmla="*/ 0 w 93"/>
              <a:gd name="T16" fmla="*/ 0 h 22"/>
              <a:gd name="T17" fmla="*/ 93 w 93"/>
              <a:gd name="T18" fmla="*/ 22 h 22"/>
            </a:gdLst>
            <a:ahLst/>
            <a:cxnLst>
              <a:cxn ang="T10">
                <a:pos x="T0" y="T1"/>
              </a:cxn>
              <a:cxn ang="T11">
                <a:pos x="T2" y="T3"/>
              </a:cxn>
              <a:cxn ang="T12">
                <a:pos x="T4" y="T5"/>
              </a:cxn>
              <a:cxn ang="T13">
                <a:pos x="T6" y="T7"/>
              </a:cxn>
              <a:cxn ang="T14">
                <a:pos x="T8" y="T9"/>
              </a:cxn>
            </a:cxnLst>
            <a:rect l="T15" t="T16" r="T17" b="T18"/>
            <a:pathLst>
              <a:path w="93" h="22">
                <a:moveTo>
                  <a:pt x="0" y="21"/>
                </a:moveTo>
                <a:lnTo>
                  <a:pt x="92" y="21"/>
                </a:lnTo>
                <a:lnTo>
                  <a:pt x="92"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7" name="Freeform 32"/>
          <p:cNvSpPr>
            <a:spLocks/>
          </p:cNvSpPr>
          <p:nvPr/>
        </p:nvSpPr>
        <p:spPr bwMode="auto">
          <a:xfrm>
            <a:off x="2079625" y="3255963"/>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28" name="Freeform 33"/>
          <p:cNvSpPr>
            <a:spLocks/>
          </p:cNvSpPr>
          <p:nvPr/>
        </p:nvSpPr>
        <p:spPr bwMode="auto">
          <a:xfrm>
            <a:off x="2116138" y="3255963"/>
            <a:ext cx="36512" cy="34925"/>
          </a:xfrm>
          <a:custGeom>
            <a:avLst/>
            <a:gdLst>
              <a:gd name="T0" fmla="*/ 0 w 23"/>
              <a:gd name="T1" fmla="*/ 21 h 22"/>
              <a:gd name="T2" fmla="*/ 22 w 23"/>
              <a:gd name="T3" fmla="*/ 21 h 22"/>
              <a:gd name="T4" fmla="*/ 22 w 23"/>
              <a:gd name="T5" fmla="*/ 0 h 22"/>
              <a:gd name="T6" fmla="*/ 0 w 23"/>
              <a:gd name="T7" fmla="*/ 0 h 22"/>
              <a:gd name="T8" fmla="*/ 0 w 23"/>
              <a:gd name="T9" fmla="*/ 21 h 22"/>
              <a:gd name="T10" fmla="*/ 0 60000 65536"/>
              <a:gd name="T11" fmla="*/ 0 60000 65536"/>
              <a:gd name="T12" fmla="*/ 0 60000 65536"/>
              <a:gd name="T13" fmla="*/ 0 60000 65536"/>
              <a:gd name="T14" fmla="*/ 0 60000 65536"/>
              <a:gd name="T15" fmla="*/ 0 w 23"/>
              <a:gd name="T16" fmla="*/ 0 h 22"/>
              <a:gd name="T17" fmla="*/ 23 w 23"/>
              <a:gd name="T18" fmla="*/ 22 h 22"/>
            </a:gdLst>
            <a:ahLst/>
            <a:cxnLst>
              <a:cxn ang="T10">
                <a:pos x="T0" y="T1"/>
              </a:cxn>
              <a:cxn ang="T11">
                <a:pos x="T2" y="T3"/>
              </a:cxn>
              <a:cxn ang="T12">
                <a:pos x="T4" y="T5"/>
              </a:cxn>
              <a:cxn ang="T13">
                <a:pos x="T6" y="T7"/>
              </a:cxn>
              <a:cxn ang="T14">
                <a:pos x="T8" y="T9"/>
              </a:cxn>
            </a:cxnLst>
            <a:rect l="T15" t="T16" r="T17" b="T18"/>
            <a:pathLst>
              <a:path w="23" h="22">
                <a:moveTo>
                  <a:pt x="0" y="21"/>
                </a:moveTo>
                <a:lnTo>
                  <a:pt x="22" y="21"/>
                </a:lnTo>
                <a:lnTo>
                  <a:pt x="22"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9" name="Freeform 34"/>
          <p:cNvSpPr>
            <a:spLocks/>
          </p:cNvSpPr>
          <p:nvPr/>
        </p:nvSpPr>
        <p:spPr bwMode="auto">
          <a:xfrm>
            <a:off x="1322388" y="321468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0" name="Freeform 35"/>
          <p:cNvSpPr>
            <a:spLocks/>
          </p:cNvSpPr>
          <p:nvPr/>
        </p:nvSpPr>
        <p:spPr bwMode="auto">
          <a:xfrm>
            <a:off x="1358900"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1" name="Freeform 36"/>
          <p:cNvSpPr>
            <a:spLocks/>
          </p:cNvSpPr>
          <p:nvPr/>
        </p:nvSpPr>
        <p:spPr bwMode="auto">
          <a:xfrm>
            <a:off x="1395413" y="3214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2" name="Freeform 37"/>
          <p:cNvSpPr>
            <a:spLocks/>
          </p:cNvSpPr>
          <p:nvPr/>
        </p:nvSpPr>
        <p:spPr bwMode="auto">
          <a:xfrm>
            <a:off x="1433513"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3" name="Freeform 38"/>
          <p:cNvSpPr>
            <a:spLocks/>
          </p:cNvSpPr>
          <p:nvPr/>
        </p:nvSpPr>
        <p:spPr bwMode="auto">
          <a:xfrm>
            <a:off x="1470025"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4" name="Freeform 39"/>
          <p:cNvSpPr>
            <a:spLocks/>
          </p:cNvSpPr>
          <p:nvPr/>
        </p:nvSpPr>
        <p:spPr bwMode="auto">
          <a:xfrm>
            <a:off x="1509713"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5" name="Freeform 40"/>
          <p:cNvSpPr>
            <a:spLocks/>
          </p:cNvSpPr>
          <p:nvPr/>
        </p:nvSpPr>
        <p:spPr bwMode="auto">
          <a:xfrm>
            <a:off x="1547813"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6" name="Freeform 41"/>
          <p:cNvSpPr>
            <a:spLocks/>
          </p:cNvSpPr>
          <p:nvPr/>
        </p:nvSpPr>
        <p:spPr bwMode="auto">
          <a:xfrm>
            <a:off x="1584325" y="3214688"/>
            <a:ext cx="187325"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7" name="Freeform 42"/>
          <p:cNvSpPr>
            <a:spLocks/>
          </p:cNvSpPr>
          <p:nvPr/>
        </p:nvSpPr>
        <p:spPr bwMode="auto">
          <a:xfrm>
            <a:off x="1773238" y="3214688"/>
            <a:ext cx="74612"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8" name="Freeform 43"/>
          <p:cNvSpPr>
            <a:spLocks/>
          </p:cNvSpPr>
          <p:nvPr/>
        </p:nvSpPr>
        <p:spPr bwMode="auto">
          <a:xfrm>
            <a:off x="1851025" y="3214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9" name="Freeform 44"/>
          <p:cNvSpPr>
            <a:spLocks/>
          </p:cNvSpPr>
          <p:nvPr/>
        </p:nvSpPr>
        <p:spPr bwMode="auto">
          <a:xfrm>
            <a:off x="1927225" y="3214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0" name="Freeform 45"/>
          <p:cNvSpPr>
            <a:spLocks/>
          </p:cNvSpPr>
          <p:nvPr/>
        </p:nvSpPr>
        <p:spPr bwMode="auto">
          <a:xfrm>
            <a:off x="1965325"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1" name="Freeform 46"/>
          <p:cNvSpPr>
            <a:spLocks/>
          </p:cNvSpPr>
          <p:nvPr/>
        </p:nvSpPr>
        <p:spPr bwMode="auto">
          <a:xfrm>
            <a:off x="2003425" y="3214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2" name="Freeform 47"/>
          <p:cNvSpPr>
            <a:spLocks/>
          </p:cNvSpPr>
          <p:nvPr/>
        </p:nvSpPr>
        <p:spPr bwMode="auto">
          <a:xfrm>
            <a:off x="2079625" y="32146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43" name="Freeform 48"/>
          <p:cNvSpPr>
            <a:spLocks/>
          </p:cNvSpPr>
          <p:nvPr/>
        </p:nvSpPr>
        <p:spPr bwMode="auto">
          <a:xfrm>
            <a:off x="2116138" y="321468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4" name="Freeform 49"/>
          <p:cNvSpPr>
            <a:spLocks/>
          </p:cNvSpPr>
          <p:nvPr/>
        </p:nvSpPr>
        <p:spPr bwMode="auto">
          <a:xfrm>
            <a:off x="2155825"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45" name="Freeform 50"/>
          <p:cNvSpPr>
            <a:spLocks/>
          </p:cNvSpPr>
          <p:nvPr/>
        </p:nvSpPr>
        <p:spPr bwMode="auto">
          <a:xfrm>
            <a:off x="3636963" y="3214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46" name="Freeform 51"/>
          <p:cNvSpPr>
            <a:spLocks/>
          </p:cNvSpPr>
          <p:nvPr/>
        </p:nvSpPr>
        <p:spPr bwMode="auto">
          <a:xfrm>
            <a:off x="1322388" y="3173413"/>
            <a:ext cx="371475" cy="36512"/>
          </a:xfrm>
          <a:custGeom>
            <a:avLst/>
            <a:gdLst>
              <a:gd name="T0" fmla="*/ 0 w 235"/>
              <a:gd name="T1" fmla="*/ 22 h 23"/>
              <a:gd name="T2" fmla="*/ 234 w 235"/>
              <a:gd name="T3" fmla="*/ 22 h 23"/>
              <a:gd name="T4" fmla="*/ 234 w 235"/>
              <a:gd name="T5" fmla="*/ 0 h 23"/>
              <a:gd name="T6" fmla="*/ 0 w 235"/>
              <a:gd name="T7" fmla="*/ 0 h 23"/>
              <a:gd name="T8" fmla="*/ 0 w 235"/>
              <a:gd name="T9" fmla="*/ 22 h 23"/>
              <a:gd name="T10" fmla="*/ 0 60000 65536"/>
              <a:gd name="T11" fmla="*/ 0 60000 65536"/>
              <a:gd name="T12" fmla="*/ 0 60000 65536"/>
              <a:gd name="T13" fmla="*/ 0 60000 65536"/>
              <a:gd name="T14" fmla="*/ 0 60000 65536"/>
              <a:gd name="T15" fmla="*/ 0 w 235"/>
              <a:gd name="T16" fmla="*/ 0 h 23"/>
              <a:gd name="T17" fmla="*/ 235 w 235"/>
              <a:gd name="T18" fmla="*/ 23 h 23"/>
            </a:gdLst>
            <a:ahLst/>
            <a:cxnLst>
              <a:cxn ang="T10">
                <a:pos x="T0" y="T1"/>
              </a:cxn>
              <a:cxn ang="T11">
                <a:pos x="T2" y="T3"/>
              </a:cxn>
              <a:cxn ang="T12">
                <a:pos x="T4" y="T5"/>
              </a:cxn>
              <a:cxn ang="T13">
                <a:pos x="T6" y="T7"/>
              </a:cxn>
              <a:cxn ang="T14">
                <a:pos x="T8" y="T9"/>
              </a:cxn>
            </a:cxnLst>
            <a:rect l="T15" t="T16" r="T17" b="T18"/>
            <a:pathLst>
              <a:path w="235" h="23">
                <a:moveTo>
                  <a:pt x="0" y="22"/>
                </a:moveTo>
                <a:lnTo>
                  <a:pt x="234" y="22"/>
                </a:lnTo>
                <a:lnTo>
                  <a:pt x="23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7" name="Freeform 52"/>
          <p:cNvSpPr>
            <a:spLocks/>
          </p:cNvSpPr>
          <p:nvPr/>
        </p:nvSpPr>
        <p:spPr bwMode="auto">
          <a:xfrm>
            <a:off x="1700213" y="31734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8" name="Freeform 53"/>
          <p:cNvSpPr>
            <a:spLocks/>
          </p:cNvSpPr>
          <p:nvPr/>
        </p:nvSpPr>
        <p:spPr bwMode="auto">
          <a:xfrm>
            <a:off x="17367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49" name="Freeform 54"/>
          <p:cNvSpPr>
            <a:spLocks/>
          </p:cNvSpPr>
          <p:nvPr/>
        </p:nvSpPr>
        <p:spPr bwMode="auto">
          <a:xfrm>
            <a:off x="1773238"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0" name="Freeform 55"/>
          <p:cNvSpPr>
            <a:spLocks/>
          </p:cNvSpPr>
          <p:nvPr/>
        </p:nvSpPr>
        <p:spPr bwMode="auto">
          <a:xfrm>
            <a:off x="18129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1" name="Freeform 56"/>
          <p:cNvSpPr>
            <a:spLocks/>
          </p:cNvSpPr>
          <p:nvPr/>
        </p:nvSpPr>
        <p:spPr bwMode="auto">
          <a:xfrm>
            <a:off x="1851025" y="31734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52" name="Freeform 57"/>
          <p:cNvSpPr>
            <a:spLocks/>
          </p:cNvSpPr>
          <p:nvPr/>
        </p:nvSpPr>
        <p:spPr bwMode="auto">
          <a:xfrm>
            <a:off x="1889125" y="31734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3" name="Freeform 58"/>
          <p:cNvSpPr>
            <a:spLocks/>
          </p:cNvSpPr>
          <p:nvPr/>
        </p:nvSpPr>
        <p:spPr bwMode="auto">
          <a:xfrm>
            <a:off x="19653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4" name="Freeform 59"/>
          <p:cNvSpPr>
            <a:spLocks/>
          </p:cNvSpPr>
          <p:nvPr/>
        </p:nvSpPr>
        <p:spPr bwMode="auto">
          <a:xfrm>
            <a:off x="2003425" y="31734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5" name="Freeform 60"/>
          <p:cNvSpPr>
            <a:spLocks/>
          </p:cNvSpPr>
          <p:nvPr/>
        </p:nvSpPr>
        <p:spPr bwMode="auto">
          <a:xfrm>
            <a:off x="2079625" y="31734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56" name="Freeform 61"/>
          <p:cNvSpPr>
            <a:spLocks/>
          </p:cNvSpPr>
          <p:nvPr/>
        </p:nvSpPr>
        <p:spPr bwMode="auto">
          <a:xfrm>
            <a:off x="2116138" y="31734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7" name="Freeform 62"/>
          <p:cNvSpPr>
            <a:spLocks/>
          </p:cNvSpPr>
          <p:nvPr/>
        </p:nvSpPr>
        <p:spPr bwMode="auto">
          <a:xfrm>
            <a:off x="2308225" y="31734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58" name="Freeform 63"/>
          <p:cNvSpPr>
            <a:spLocks/>
          </p:cNvSpPr>
          <p:nvPr/>
        </p:nvSpPr>
        <p:spPr bwMode="auto">
          <a:xfrm>
            <a:off x="3181350" y="31734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59" name="Freeform 64"/>
          <p:cNvSpPr>
            <a:spLocks/>
          </p:cNvSpPr>
          <p:nvPr/>
        </p:nvSpPr>
        <p:spPr bwMode="auto">
          <a:xfrm>
            <a:off x="3408363" y="31734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0" name="Freeform 65"/>
          <p:cNvSpPr>
            <a:spLocks/>
          </p:cNvSpPr>
          <p:nvPr/>
        </p:nvSpPr>
        <p:spPr bwMode="auto">
          <a:xfrm>
            <a:off x="3597275" y="31734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1" name="Freeform 66"/>
          <p:cNvSpPr>
            <a:spLocks/>
          </p:cNvSpPr>
          <p:nvPr/>
        </p:nvSpPr>
        <p:spPr bwMode="auto">
          <a:xfrm>
            <a:off x="1322388" y="3132138"/>
            <a:ext cx="30162"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2" name="Freeform 67"/>
          <p:cNvSpPr>
            <a:spLocks/>
          </p:cNvSpPr>
          <p:nvPr/>
        </p:nvSpPr>
        <p:spPr bwMode="auto">
          <a:xfrm>
            <a:off x="1358900" y="3132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3" name="Freeform 68"/>
          <p:cNvSpPr>
            <a:spLocks/>
          </p:cNvSpPr>
          <p:nvPr/>
        </p:nvSpPr>
        <p:spPr bwMode="auto">
          <a:xfrm>
            <a:off x="1395413" y="3132138"/>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4" name="Freeform 69"/>
          <p:cNvSpPr>
            <a:spLocks/>
          </p:cNvSpPr>
          <p:nvPr/>
        </p:nvSpPr>
        <p:spPr bwMode="auto">
          <a:xfrm>
            <a:off x="1509713" y="3132138"/>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65" name="Freeform 70"/>
          <p:cNvSpPr>
            <a:spLocks/>
          </p:cNvSpPr>
          <p:nvPr/>
        </p:nvSpPr>
        <p:spPr bwMode="auto">
          <a:xfrm>
            <a:off x="1584325" y="3132138"/>
            <a:ext cx="263525" cy="36512"/>
          </a:xfrm>
          <a:custGeom>
            <a:avLst/>
            <a:gdLst>
              <a:gd name="T0" fmla="*/ 0 w 166"/>
              <a:gd name="T1" fmla="*/ 22 h 23"/>
              <a:gd name="T2" fmla="*/ 165 w 166"/>
              <a:gd name="T3" fmla="*/ 22 h 23"/>
              <a:gd name="T4" fmla="*/ 165 w 166"/>
              <a:gd name="T5" fmla="*/ 0 h 23"/>
              <a:gd name="T6" fmla="*/ 0 w 166"/>
              <a:gd name="T7" fmla="*/ 0 h 23"/>
              <a:gd name="T8" fmla="*/ 0 w 166"/>
              <a:gd name="T9" fmla="*/ 22 h 23"/>
              <a:gd name="T10" fmla="*/ 0 60000 65536"/>
              <a:gd name="T11" fmla="*/ 0 60000 65536"/>
              <a:gd name="T12" fmla="*/ 0 60000 65536"/>
              <a:gd name="T13" fmla="*/ 0 60000 65536"/>
              <a:gd name="T14" fmla="*/ 0 60000 65536"/>
              <a:gd name="T15" fmla="*/ 0 w 166"/>
              <a:gd name="T16" fmla="*/ 0 h 23"/>
              <a:gd name="T17" fmla="*/ 166 w 166"/>
              <a:gd name="T18" fmla="*/ 23 h 23"/>
            </a:gdLst>
            <a:ahLst/>
            <a:cxnLst>
              <a:cxn ang="T10">
                <a:pos x="T0" y="T1"/>
              </a:cxn>
              <a:cxn ang="T11">
                <a:pos x="T2" y="T3"/>
              </a:cxn>
              <a:cxn ang="T12">
                <a:pos x="T4" y="T5"/>
              </a:cxn>
              <a:cxn ang="T13">
                <a:pos x="T6" y="T7"/>
              </a:cxn>
              <a:cxn ang="T14">
                <a:pos x="T8" y="T9"/>
              </a:cxn>
            </a:cxnLst>
            <a:rect l="T15" t="T16" r="T17" b="T18"/>
            <a:pathLst>
              <a:path w="166" h="23">
                <a:moveTo>
                  <a:pt x="0" y="22"/>
                </a:moveTo>
                <a:lnTo>
                  <a:pt x="165" y="22"/>
                </a:lnTo>
                <a:lnTo>
                  <a:pt x="16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6" name="Freeform 71"/>
          <p:cNvSpPr>
            <a:spLocks/>
          </p:cNvSpPr>
          <p:nvPr/>
        </p:nvSpPr>
        <p:spPr bwMode="auto">
          <a:xfrm>
            <a:off x="1851025"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67" name="Freeform 72"/>
          <p:cNvSpPr>
            <a:spLocks/>
          </p:cNvSpPr>
          <p:nvPr/>
        </p:nvSpPr>
        <p:spPr bwMode="auto">
          <a:xfrm>
            <a:off x="1889125" y="3132138"/>
            <a:ext cx="147638" cy="36512"/>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8" name="Freeform 73"/>
          <p:cNvSpPr>
            <a:spLocks/>
          </p:cNvSpPr>
          <p:nvPr/>
        </p:nvSpPr>
        <p:spPr bwMode="auto">
          <a:xfrm>
            <a:off x="2041525"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9" name="Freeform 74"/>
          <p:cNvSpPr>
            <a:spLocks/>
          </p:cNvSpPr>
          <p:nvPr/>
        </p:nvSpPr>
        <p:spPr bwMode="auto">
          <a:xfrm>
            <a:off x="2079625" y="3132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70" name="Freeform 75"/>
          <p:cNvSpPr>
            <a:spLocks/>
          </p:cNvSpPr>
          <p:nvPr/>
        </p:nvSpPr>
        <p:spPr bwMode="auto">
          <a:xfrm>
            <a:off x="2116138" y="31321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71" name="Freeform 76"/>
          <p:cNvSpPr>
            <a:spLocks/>
          </p:cNvSpPr>
          <p:nvPr/>
        </p:nvSpPr>
        <p:spPr bwMode="auto">
          <a:xfrm>
            <a:off x="2193925" y="313213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2" name="Freeform 77"/>
          <p:cNvSpPr>
            <a:spLocks/>
          </p:cNvSpPr>
          <p:nvPr/>
        </p:nvSpPr>
        <p:spPr bwMode="auto">
          <a:xfrm>
            <a:off x="2344738" y="313213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3" name="Freeform 78"/>
          <p:cNvSpPr>
            <a:spLocks/>
          </p:cNvSpPr>
          <p:nvPr/>
        </p:nvSpPr>
        <p:spPr bwMode="auto">
          <a:xfrm>
            <a:off x="2536825" y="3132138"/>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4" name="Freeform 79"/>
          <p:cNvSpPr>
            <a:spLocks/>
          </p:cNvSpPr>
          <p:nvPr/>
        </p:nvSpPr>
        <p:spPr bwMode="auto">
          <a:xfrm>
            <a:off x="2800350" y="313213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5" name="Freeform 80"/>
          <p:cNvSpPr>
            <a:spLocks/>
          </p:cNvSpPr>
          <p:nvPr/>
        </p:nvSpPr>
        <p:spPr bwMode="auto">
          <a:xfrm>
            <a:off x="2952750"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6" name="Freeform 81"/>
          <p:cNvSpPr>
            <a:spLocks/>
          </p:cNvSpPr>
          <p:nvPr/>
        </p:nvSpPr>
        <p:spPr bwMode="auto">
          <a:xfrm>
            <a:off x="3333750" y="3132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7" name="Freeform 82"/>
          <p:cNvSpPr>
            <a:spLocks/>
          </p:cNvSpPr>
          <p:nvPr/>
        </p:nvSpPr>
        <p:spPr bwMode="auto">
          <a:xfrm>
            <a:off x="1322388" y="3092450"/>
            <a:ext cx="146050"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78" name="Freeform 83"/>
          <p:cNvSpPr>
            <a:spLocks/>
          </p:cNvSpPr>
          <p:nvPr/>
        </p:nvSpPr>
        <p:spPr bwMode="auto">
          <a:xfrm>
            <a:off x="14700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79" name="Freeform 84"/>
          <p:cNvSpPr>
            <a:spLocks/>
          </p:cNvSpPr>
          <p:nvPr/>
        </p:nvSpPr>
        <p:spPr bwMode="auto">
          <a:xfrm>
            <a:off x="1509713"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0" name="Freeform 85"/>
          <p:cNvSpPr>
            <a:spLocks/>
          </p:cNvSpPr>
          <p:nvPr/>
        </p:nvSpPr>
        <p:spPr bwMode="auto">
          <a:xfrm>
            <a:off x="1547813"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81" name="Freeform 86"/>
          <p:cNvSpPr>
            <a:spLocks/>
          </p:cNvSpPr>
          <p:nvPr/>
        </p:nvSpPr>
        <p:spPr bwMode="auto">
          <a:xfrm>
            <a:off x="1622425"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2" name="Freeform 87"/>
          <p:cNvSpPr>
            <a:spLocks/>
          </p:cNvSpPr>
          <p:nvPr/>
        </p:nvSpPr>
        <p:spPr bwMode="auto">
          <a:xfrm>
            <a:off x="17367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3" name="Freeform 88"/>
          <p:cNvSpPr>
            <a:spLocks/>
          </p:cNvSpPr>
          <p:nvPr/>
        </p:nvSpPr>
        <p:spPr bwMode="auto">
          <a:xfrm>
            <a:off x="1773238"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4" name="Freeform 89"/>
          <p:cNvSpPr>
            <a:spLocks/>
          </p:cNvSpPr>
          <p:nvPr/>
        </p:nvSpPr>
        <p:spPr bwMode="auto">
          <a:xfrm>
            <a:off x="18129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5" name="Freeform 90"/>
          <p:cNvSpPr>
            <a:spLocks/>
          </p:cNvSpPr>
          <p:nvPr/>
        </p:nvSpPr>
        <p:spPr bwMode="auto">
          <a:xfrm>
            <a:off x="18510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6" name="Freeform 91"/>
          <p:cNvSpPr>
            <a:spLocks/>
          </p:cNvSpPr>
          <p:nvPr/>
        </p:nvSpPr>
        <p:spPr bwMode="auto">
          <a:xfrm>
            <a:off x="1889125"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7" name="Freeform 92"/>
          <p:cNvSpPr>
            <a:spLocks/>
          </p:cNvSpPr>
          <p:nvPr/>
        </p:nvSpPr>
        <p:spPr bwMode="auto">
          <a:xfrm>
            <a:off x="19653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88" name="Freeform 93"/>
          <p:cNvSpPr>
            <a:spLocks/>
          </p:cNvSpPr>
          <p:nvPr/>
        </p:nvSpPr>
        <p:spPr bwMode="auto">
          <a:xfrm>
            <a:off x="20034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9" name="Freeform 94"/>
          <p:cNvSpPr>
            <a:spLocks/>
          </p:cNvSpPr>
          <p:nvPr/>
        </p:nvSpPr>
        <p:spPr bwMode="auto">
          <a:xfrm>
            <a:off x="20415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90" name="Freeform 95"/>
          <p:cNvSpPr>
            <a:spLocks/>
          </p:cNvSpPr>
          <p:nvPr/>
        </p:nvSpPr>
        <p:spPr bwMode="auto">
          <a:xfrm>
            <a:off x="2079625" y="3092450"/>
            <a:ext cx="73025"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91" name="Freeform 96"/>
          <p:cNvSpPr>
            <a:spLocks/>
          </p:cNvSpPr>
          <p:nvPr/>
        </p:nvSpPr>
        <p:spPr bwMode="auto">
          <a:xfrm>
            <a:off x="2155825"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92" name="Freeform 97"/>
          <p:cNvSpPr>
            <a:spLocks/>
          </p:cNvSpPr>
          <p:nvPr/>
        </p:nvSpPr>
        <p:spPr bwMode="auto">
          <a:xfrm>
            <a:off x="2193925" y="30924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93" name="Freeform 98"/>
          <p:cNvSpPr>
            <a:spLocks/>
          </p:cNvSpPr>
          <p:nvPr/>
        </p:nvSpPr>
        <p:spPr bwMode="auto">
          <a:xfrm>
            <a:off x="2308225" y="3092450"/>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4" name="Freeform 99"/>
          <p:cNvSpPr>
            <a:spLocks/>
          </p:cNvSpPr>
          <p:nvPr/>
        </p:nvSpPr>
        <p:spPr bwMode="auto">
          <a:xfrm>
            <a:off x="2536825" y="309245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5" name="Freeform 100"/>
          <p:cNvSpPr>
            <a:spLocks/>
          </p:cNvSpPr>
          <p:nvPr/>
        </p:nvSpPr>
        <p:spPr bwMode="auto">
          <a:xfrm>
            <a:off x="2838450"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6" name="Freeform 101"/>
          <p:cNvSpPr>
            <a:spLocks/>
          </p:cNvSpPr>
          <p:nvPr/>
        </p:nvSpPr>
        <p:spPr bwMode="auto">
          <a:xfrm>
            <a:off x="3446463" y="30924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7" name="Freeform 102"/>
          <p:cNvSpPr>
            <a:spLocks/>
          </p:cNvSpPr>
          <p:nvPr/>
        </p:nvSpPr>
        <p:spPr bwMode="auto">
          <a:xfrm>
            <a:off x="3522663" y="30924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8" name="Freeform 103"/>
          <p:cNvSpPr>
            <a:spLocks/>
          </p:cNvSpPr>
          <p:nvPr/>
        </p:nvSpPr>
        <p:spPr bwMode="auto">
          <a:xfrm>
            <a:off x="1322388" y="3051175"/>
            <a:ext cx="68262"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9" name="Freeform 104"/>
          <p:cNvSpPr>
            <a:spLocks/>
          </p:cNvSpPr>
          <p:nvPr/>
        </p:nvSpPr>
        <p:spPr bwMode="auto">
          <a:xfrm>
            <a:off x="139541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0" name="Freeform 105"/>
          <p:cNvSpPr>
            <a:spLocks/>
          </p:cNvSpPr>
          <p:nvPr/>
        </p:nvSpPr>
        <p:spPr bwMode="auto">
          <a:xfrm>
            <a:off x="1433513" y="305117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1" name="Freeform 106"/>
          <p:cNvSpPr>
            <a:spLocks/>
          </p:cNvSpPr>
          <p:nvPr/>
        </p:nvSpPr>
        <p:spPr bwMode="auto">
          <a:xfrm>
            <a:off x="1509713"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2" name="Freeform 107"/>
          <p:cNvSpPr>
            <a:spLocks/>
          </p:cNvSpPr>
          <p:nvPr/>
        </p:nvSpPr>
        <p:spPr bwMode="auto">
          <a:xfrm>
            <a:off x="1547813"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3" name="Freeform 108"/>
          <p:cNvSpPr>
            <a:spLocks/>
          </p:cNvSpPr>
          <p:nvPr/>
        </p:nvSpPr>
        <p:spPr bwMode="auto">
          <a:xfrm>
            <a:off x="1584325" y="3051175"/>
            <a:ext cx="109538"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4" name="Freeform 109"/>
          <p:cNvSpPr>
            <a:spLocks/>
          </p:cNvSpPr>
          <p:nvPr/>
        </p:nvSpPr>
        <p:spPr bwMode="auto">
          <a:xfrm>
            <a:off x="1700213" y="305117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5" name="Freeform 110"/>
          <p:cNvSpPr>
            <a:spLocks/>
          </p:cNvSpPr>
          <p:nvPr/>
        </p:nvSpPr>
        <p:spPr bwMode="auto">
          <a:xfrm>
            <a:off x="1773238"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6" name="Freeform 111"/>
          <p:cNvSpPr>
            <a:spLocks/>
          </p:cNvSpPr>
          <p:nvPr/>
        </p:nvSpPr>
        <p:spPr bwMode="auto">
          <a:xfrm>
            <a:off x="1812925"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7" name="Freeform 112"/>
          <p:cNvSpPr>
            <a:spLocks/>
          </p:cNvSpPr>
          <p:nvPr/>
        </p:nvSpPr>
        <p:spPr bwMode="auto">
          <a:xfrm>
            <a:off x="18510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8" name="Freeform 113"/>
          <p:cNvSpPr>
            <a:spLocks/>
          </p:cNvSpPr>
          <p:nvPr/>
        </p:nvSpPr>
        <p:spPr bwMode="auto">
          <a:xfrm>
            <a:off x="18891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9" name="Freeform 114"/>
          <p:cNvSpPr>
            <a:spLocks/>
          </p:cNvSpPr>
          <p:nvPr/>
        </p:nvSpPr>
        <p:spPr bwMode="auto">
          <a:xfrm>
            <a:off x="1927225" y="3051175"/>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0" name="Freeform 115"/>
          <p:cNvSpPr>
            <a:spLocks/>
          </p:cNvSpPr>
          <p:nvPr/>
        </p:nvSpPr>
        <p:spPr bwMode="auto">
          <a:xfrm>
            <a:off x="20034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11" name="Freeform 116"/>
          <p:cNvSpPr>
            <a:spLocks/>
          </p:cNvSpPr>
          <p:nvPr/>
        </p:nvSpPr>
        <p:spPr bwMode="auto">
          <a:xfrm>
            <a:off x="20415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2" name="Freeform 117"/>
          <p:cNvSpPr>
            <a:spLocks/>
          </p:cNvSpPr>
          <p:nvPr/>
        </p:nvSpPr>
        <p:spPr bwMode="auto">
          <a:xfrm>
            <a:off x="2079625" y="3051175"/>
            <a:ext cx="73025"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13" name="Freeform 118"/>
          <p:cNvSpPr>
            <a:spLocks/>
          </p:cNvSpPr>
          <p:nvPr/>
        </p:nvSpPr>
        <p:spPr bwMode="auto">
          <a:xfrm>
            <a:off x="2155825"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14" name="Freeform 119"/>
          <p:cNvSpPr>
            <a:spLocks/>
          </p:cNvSpPr>
          <p:nvPr/>
        </p:nvSpPr>
        <p:spPr bwMode="auto">
          <a:xfrm>
            <a:off x="2193925" y="305117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5" name="Freeform 120"/>
          <p:cNvSpPr>
            <a:spLocks/>
          </p:cNvSpPr>
          <p:nvPr/>
        </p:nvSpPr>
        <p:spPr bwMode="auto">
          <a:xfrm>
            <a:off x="2344738"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6" name="Freeform 121"/>
          <p:cNvSpPr>
            <a:spLocks/>
          </p:cNvSpPr>
          <p:nvPr/>
        </p:nvSpPr>
        <p:spPr bwMode="auto">
          <a:xfrm>
            <a:off x="2838450"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7" name="Freeform 122"/>
          <p:cNvSpPr>
            <a:spLocks/>
          </p:cNvSpPr>
          <p:nvPr/>
        </p:nvSpPr>
        <p:spPr bwMode="auto">
          <a:xfrm>
            <a:off x="3103563"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8" name="Freeform 123"/>
          <p:cNvSpPr>
            <a:spLocks/>
          </p:cNvSpPr>
          <p:nvPr/>
        </p:nvSpPr>
        <p:spPr bwMode="auto">
          <a:xfrm>
            <a:off x="321786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9" name="Freeform 124"/>
          <p:cNvSpPr>
            <a:spLocks/>
          </p:cNvSpPr>
          <p:nvPr/>
        </p:nvSpPr>
        <p:spPr bwMode="auto">
          <a:xfrm>
            <a:off x="3333750"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0" name="Freeform 125"/>
          <p:cNvSpPr>
            <a:spLocks/>
          </p:cNvSpPr>
          <p:nvPr/>
        </p:nvSpPr>
        <p:spPr bwMode="auto">
          <a:xfrm>
            <a:off x="344646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1" name="Freeform 126"/>
          <p:cNvSpPr>
            <a:spLocks/>
          </p:cNvSpPr>
          <p:nvPr/>
        </p:nvSpPr>
        <p:spPr bwMode="auto">
          <a:xfrm>
            <a:off x="359727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2" name="Freeform 127"/>
          <p:cNvSpPr>
            <a:spLocks/>
          </p:cNvSpPr>
          <p:nvPr/>
        </p:nvSpPr>
        <p:spPr bwMode="auto">
          <a:xfrm>
            <a:off x="1322388" y="300990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3" name="Freeform 128"/>
          <p:cNvSpPr>
            <a:spLocks/>
          </p:cNvSpPr>
          <p:nvPr/>
        </p:nvSpPr>
        <p:spPr bwMode="auto">
          <a:xfrm>
            <a:off x="1395413" y="30099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4" name="Freeform 129"/>
          <p:cNvSpPr>
            <a:spLocks/>
          </p:cNvSpPr>
          <p:nvPr/>
        </p:nvSpPr>
        <p:spPr bwMode="auto">
          <a:xfrm>
            <a:off x="14700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5" name="Freeform 130"/>
          <p:cNvSpPr>
            <a:spLocks/>
          </p:cNvSpPr>
          <p:nvPr/>
        </p:nvSpPr>
        <p:spPr bwMode="auto">
          <a:xfrm>
            <a:off x="154781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6" name="Freeform 131"/>
          <p:cNvSpPr>
            <a:spLocks/>
          </p:cNvSpPr>
          <p:nvPr/>
        </p:nvSpPr>
        <p:spPr bwMode="auto">
          <a:xfrm>
            <a:off x="16224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7" name="Freeform 132"/>
          <p:cNvSpPr>
            <a:spLocks/>
          </p:cNvSpPr>
          <p:nvPr/>
        </p:nvSpPr>
        <p:spPr bwMode="auto">
          <a:xfrm>
            <a:off x="170021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8" name="Freeform 133"/>
          <p:cNvSpPr>
            <a:spLocks/>
          </p:cNvSpPr>
          <p:nvPr/>
        </p:nvSpPr>
        <p:spPr bwMode="auto">
          <a:xfrm>
            <a:off x="1773238"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9" name="Freeform 134"/>
          <p:cNvSpPr>
            <a:spLocks/>
          </p:cNvSpPr>
          <p:nvPr/>
        </p:nvSpPr>
        <p:spPr bwMode="auto">
          <a:xfrm>
            <a:off x="18129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0" name="Freeform 135"/>
          <p:cNvSpPr>
            <a:spLocks/>
          </p:cNvSpPr>
          <p:nvPr/>
        </p:nvSpPr>
        <p:spPr bwMode="auto">
          <a:xfrm>
            <a:off x="1851025" y="3009900"/>
            <a:ext cx="109538"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31" name="Freeform 136"/>
          <p:cNvSpPr>
            <a:spLocks/>
          </p:cNvSpPr>
          <p:nvPr/>
        </p:nvSpPr>
        <p:spPr bwMode="auto">
          <a:xfrm>
            <a:off x="19653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32" name="Freeform 137"/>
          <p:cNvSpPr>
            <a:spLocks/>
          </p:cNvSpPr>
          <p:nvPr/>
        </p:nvSpPr>
        <p:spPr bwMode="auto">
          <a:xfrm>
            <a:off x="20034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3" name="Freeform 138"/>
          <p:cNvSpPr>
            <a:spLocks/>
          </p:cNvSpPr>
          <p:nvPr/>
        </p:nvSpPr>
        <p:spPr bwMode="auto">
          <a:xfrm>
            <a:off x="2079625" y="30099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34" name="Freeform 139"/>
          <p:cNvSpPr>
            <a:spLocks/>
          </p:cNvSpPr>
          <p:nvPr/>
        </p:nvSpPr>
        <p:spPr bwMode="auto">
          <a:xfrm>
            <a:off x="2116138" y="30099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635" name="Freeform 140" descr="Light horizontal"/>
          <p:cNvSpPr>
            <a:spLocks/>
          </p:cNvSpPr>
          <p:nvPr/>
        </p:nvSpPr>
        <p:spPr bwMode="auto">
          <a:xfrm>
            <a:off x="2155825" y="30099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636" name="Freeform 141"/>
          <p:cNvSpPr>
            <a:spLocks/>
          </p:cNvSpPr>
          <p:nvPr/>
        </p:nvSpPr>
        <p:spPr bwMode="auto">
          <a:xfrm>
            <a:off x="21939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37" name="Freeform 142"/>
          <p:cNvSpPr>
            <a:spLocks/>
          </p:cNvSpPr>
          <p:nvPr/>
        </p:nvSpPr>
        <p:spPr bwMode="auto">
          <a:xfrm>
            <a:off x="2268538"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38" name="Freeform 143"/>
          <p:cNvSpPr>
            <a:spLocks/>
          </p:cNvSpPr>
          <p:nvPr/>
        </p:nvSpPr>
        <p:spPr bwMode="auto">
          <a:xfrm>
            <a:off x="2344738"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9" name="Freeform 144"/>
          <p:cNvSpPr>
            <a:spLocks/>
          </p:cNvSpPr>
          <p:nvPr/>
        </p:nvSpPr>
        <p:spPr bwMode="auto">
          <a:xfrm>
            <a:off x="2536825" y="300990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0" name="Freeform 145"/>
          <p:cNvSpPr>
            <a:spLocks/>
          </p:cNvSpPr>
          <p:nvPr/>
        </p:nvSpPr>
        <p:spPr bwMode="auto">
          <a:xfrm>
            <a:off x="2914650" y="30099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1" name="Freeform 146"/>
          <p:cNvSpPr>
            <a:spLocks/>
          </p:cNvSpPr>
          <p:nvPr/>
        </p:nvSpPr>
        <p:spPr bwMode="auto">
          <a:xfrm>
            <a:off x="2989263"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2" name="Freeform 147"/>
          <p:cNvSpPr>
            <a:spLocks/>
          </p:cNvSpPr>
          <p:nvPr/>
        </p:nvSpPr>
        <p:spPr bwMode="auto">
          <a:xfrm>
            <a:off x="3255963"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3" name="Freeform 148"/>
          <p:cNvSpPr>
            <a:spLocks/>
          </p:cNvSpPr>
          <p:nvPr/>
        </p:nvSpPr>
        <p:spPr bwMode="auto">
          <a:xfrm>
            <a:off x="3408363"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4" name="Freeform 149"/>
          <p:cNvSpPr>
            <a:spLocks/>
          </p:cNvSpPr>
          <p:nvPr/>
        </p:nvSpPr>
        <p:spPr bwMode="auto">
          <a:xfrm>
            <a:off x="352266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5" name="Freeform 150"/>
          <p:cNvSpPr>
            <a:spLocks/>
          </p:cNvSpPr>
          <p:nvPr/>
        </p:nvSpPr>
        <p:spPr bwMode="auto">
          <a:xfrm>
            <a:off x="3597275" y="300990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6" name="Freeform 151"/>
          <p:cNvSpPr>
            <a:spLocks/>
          </p:cNvSpPr>
          <p:nvPr/>
        </p:nvSpPr>
        <p:spPr bwMode="auto">
          <a:xfrm>
            <a:off x="1322388" y="2970213"/>
            <a:ext cx="68262"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7" name="Freeform 152"/>
          <p:cNvSpPr>
            <a:spLocks/>
          </p:cNvSpPr>
          <p:nvPr/>
        </p:nvSpPr>
        <p:spPr bwMode="auto">
          <a:xfrm>
            <a:off x="139541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8" name="Freeform 153"/>
          <p:cNvSpPr>
            <a:spLocks/>
          </p:cNvSpPr>
          <p:nvPr/>
        </p:nvSpPr>
        <p:spPr bwMode="auto">
          <a:xfrm>
            <a:off x="14335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9" name="Freeform 154"/>
          <p:cNvSpPr>
            <a:spLocks/>
          </p:cNvSpPr>
          <p:nvPr/>
        </p:nvSpPr>
        <p:spPr bwMode="auto">
          <a:xfrm>
            <a:off x="15478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0" name="Freeform 155"/>
          <p:cNvSpPr>
            <a:spLocks/>
          </p:cNvSpPr>
          <p:nvPr/>
        </p:nvSpPr>
        <p:spPr bwMode="auto">
          <a:xfrm>
            <a:off x="1622425"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51" name="Freeform 156"/>
          <p:cNvSpPr>
            <a:spLocks/>
          </p:cNvSpPr>
          <p:nvPr/>
        </p:nvSpPr>
        <p:spPr bwMode="auto">
          <a:xfrm>
            <a:off x="17002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2" name="Freeform 157"/>
          <p:cNvSpPr>
            <a:spLocks/>
          </p:cNvSpPr>
          <p:nvPr/>
        </p:nvSpPr>
        <p:spPr bwMode="auto">
          <a:xfrm>
            <a:off x="1812925" y="2970213"/>
            <a:ext cx="109538"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53" name="Freeform 158"/>
          <p:cNvSpPr>
            <a:spLocks/>
          </p:cNvSpPr>
          <p:nvPr/>
        </p:nvSpPr>
        <p:spPr bwMode="auto">
          <a:xfrm>
            <a:off x="1927225"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4" name="Freeform 159"/>
          <p:cNvSpPr>
            <a:spLocks/>
          </p:cNvSpPr>
          <p:nvPr/>
        </p:nvSpPr>
        <p:spPr bwMode="auto">
          <a:xfrm>
            <a:off x="2003425"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5" name="Freeform 160"/>
          <p:cNvSpPr>
            <a:spLocks/>
          </p:cNvSpPr>
          <p:nvPr/>
        </p:nvSpPr>
        <p:spPr bwMode="auto">
          <a:xfrm>
            <a:off x="2079625" y="2970213"/>
            <a:ext cx="73025" cy="36512"/>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56" name="Freeform 161"/>
          <p:cNvSpPr>
            <a:spLocks/>
          </p:cNvSpPr>
          <p:nvPr/>
        </p:nvSpPr>
        <p:spPr bwMode="auto">
          <a:xfrm>
            <a:off x="2155825" y="29702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657" name="Freeform 162"/>
          <p:cNvSpPr>
            <a:spLocks/>
          </p:cNvSpPr>
          <p:nvPr/>
        </p:nvSpPr>
        <p:spPr bwMode="auto">
          <a:xfrm>
            <a:off x="2193925" y="29702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58" name="Freeform 163"/>
          <p:cNvSpPr>
            <a:spLocks/>
          </p:cNvSpPr>
          <p:nvPr/>
        </p:nvSpPr>
        <p:spPr bwMode="auto">
          <a:xfrm>
            <a:off x="2230438" y="2970213"/>
            <a:ext cx="223837" cy="36512"/>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9" name="Freeform 164"/>
          <p:cNvSpPr>
            <a:spLocks/>
          </p:cNvSpPr>
          <p:nvPr/>
        </p:nvSpPr>
        <p:spPr bwMode="auto">
          <a:xfrm>
            <a:off x="2495550"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0" name="Freeform 165"/>
          <p:cNvSpPr>
            <a:spLocks/>
          </p:cNvSpPr>
          <p:nvPr/>
        </p:nvSpPr>
        <p:spPr bwMode="auto">
          <a:xfrm>
            <a:off x="2611438"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1" name="Freeform 166"/>
          <p:cNvSpPr>
            <a:spLocks/>
          </p:cNvSpPr>
          <p:nvPr/>
        </p:nvSpPr>
        <p:spPr bwMode="auto">
          <a:xfrm>
            <a:off x="2647950"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62" name="Freeform 167"/>
          <p:cNvSpPr>
            <a:spLocks/>
          </p:cNvSpPr>
          <p:nvPr/>
        </p:nvSpPr>
        <p:spPr bwMode="auto">
          <a:xfrm>
            <a:off x="2687638"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3" name="Freeform 168"/>
          <p:cNvSpPr>
            <a:spLocks/>
          </p:cNvSpPr>
          <p:nvPr/>
        </p:nvSpPr>
        <p:spPr bwMode="auto">
          <a:xfrm>
            <a:off x="27622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4" name="Freeform 169"/>
          <p:cNvSpPr>
            <a:spLocks/>
          </p:cNvSpPr>
          <p:nvPr/>
        </p:nvSpPr>
        <p:spPr bwMode="auto">
          <a:xfrm>
            <a:off x="28765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5" name="Freeform 170"/>
          <p:cNvSpPr>
            <a:spLocks/>
          </p:cNvSpPr>
          <p:nvPr/>
        </p:nvSpPr>
        <p:spPr bwMode="auto">
          <a:xfrm>
            <a:off x="3028950" y="2970213"/>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6" name="Freeform 171"/>
          <p:cNvSpPr>
            <a:spLocks/>
          </p:cNvSpPr>
          <p:nvPr/>
        </p:nvSpPr>
        <p:spPr bwMode="auto">
          <a:xfrm>
            <a:off x="30670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7" name="Freeform 172"/>
          <p:cNvSpPr>
            <a:spLocks/>
          </p:cNvSpPr>
          <p:nvPr/>
        </p:nvSpPr>
        <p:spPr bwMode="auto">
          <a:xfrm>
            <a:off x="314166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8" name="Freeform 173"/>
          <p:cNvSpPr>
            <a:spLocks/>
          </p:cNvSpPr>
          <p:nvPr/>
        </p:nvSpPr>
        <p:spPr bwMode="auto">
          <a:xfrm>
            <a:off x="321786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9" name="Freeform 174"/>
          <p:cNvSpPr>
            <a:spLocks/>
          </p:cNvSpPr>
          <p:nvPr/>
        </p:nvSpPr>
        <p:spPr bwMode="auto">
          <a:xfrm>
            <a:off x="3294063"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0" name="Freeform 175"/>
          <p:cNvSpPr>
            <a:spLocks/>
          </p:cNvSpPr>
          <p:nvPr/>
        </p:nvSpPr>
        <p:spPr bwMode="auto">
          <a:xfrm>
            <a:off x="3446463" y="2970213"/>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1" name="Freeform 176"/>
          <p:cNvSpPr>
            <a:spLocks/>
          </p:cNvSpPr>
          <p:nvPr/>
        </p:nvSpPr>
        <p:spPr bwMode="auto">
          <a:xfrm>
            <a:off x="3560763" y="2970213"/>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2" name="Freeform 177"/>
          <p:cNvSpPr>
            <a:spLocks/>
          </p:cNvSpPr>
          <p:nvPr/>
        </p:nvSpPr>
        <p:spPr bwMode="auto">
          <a:xfrm>
            <a:off x="139541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3" name="Freeform 178"/>
          <p:cNvSpPr>
            <a:spLocks/>
          </p:cNvSpPr>
          <p:nvPr/>
        </p:nvSpPr>
        <p:spPr bwMode="auto">
          <a:xfrm>
            <a:off x="1509713" y="2927350"/>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4" name="Freeform 179"/>
          <p:cNvSpPr>
            <a:spLocks/>
          </p:cNvSpPr>
          <p:nvPr/>
        </p:nvSpPr>
        <p:spPr bwMode="auto">
          <a:xfrm>
            <a:off x="170021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75" name="Freeform 180"/>
          <p:cNvSpPr>
            <a:spLocks/>
          </p:cNvSpPr>
          <p:nvPr/>
        </p:nvSpPr>
        <p:spPr bwMode="auto">
          <a:xfrm>
            <a:off x="185102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76" name="Freeform 181"/>
          <p:cNvSpPr>
            <a:spLocks/>
          </p:cNvSpPr>
          <p:nvPr/>
        </p:nvSpPr>
        <p:spPr bwMode="auto">
          <a:xfrm>
            <a:off x="188912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7" name="Freeform 182"/>
          <p:cNvSpPr>
            <a:spLocks/>
          </p:cNvSpPr>
          <p:nvPr/>
        </p:nvSpPr>
        <p:spPr bwMode="auto">
          <a:xfrm>
            <a:off x="2003425" y="292735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8" name="Freeform 183"/>
          <p:cNvSpPr>
            <a:spLocks/>
          </p:cNvSpPr>
          <p:nvPr/>
        </p:nvSpPr>
        <p:spPr bwMode="auto">
          <a:xfrm>
            <a:off x="2079625" y="29273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79" name="Freeform 184"/>
          <p:cNvSpPr>
            <a:spLocks/>
          </p:cNvSpPr>
          <p:nvPr/>
        </p:nvSpPr>
        <p:spPr bwMode="auto">
          <a:xfrm>
            <a:off x="2116138" y="29273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680" name="Freeform 185" descr="Light horizontal"/>
          <p:cNvSpPr>
            <a:spLocks/>
          </p:cNvSpPr>
          <p:nvPr/>
        </p:nvSpPr>
        <p:spPr bwMode="auto">
          <a:xfrm>
            <a:off x="2155825" y="29273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681" name="Freeform 186"/>
          <p:cNvSpPr>
            <a:spLocks/>
          </p:cNvSpPr>
          <p:nvPr/>
        </p:nvSpPr>
        <p:spPr bwMode="auto">
          <a:xfrm>
            <a:off x="2193925" y="29273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82" name="Freeform 187"/>
          <p:cNvSpPr>
            <a:spLocks/>
          </p:cNvSpPr>
          <p:nvPr/>
        </p:nvSpPr>
        <p:spPr bwMode="auto">
          <a:xfrm>
            <a:off x="2230438" y="292735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3" name="Freeform 188"/>
          <p:cNvSpPr>
            <a:spLocks/>
          </p:cNvSpPr>
          <p:nvPr/>
        </p:nvSpPr>
        <p:spPr bwMode="auto">
          <a:xfrm>
            <a:off x="2268538" y="2927350"/>
            <a:ext cx="111125"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4" name="Freeform 189"/>
          <p:cNvSpPr>
            <a:spLocks/>
          </p:cNvSpPr>
          <p:nvPr/>
        </p:nvSpPr>
        <p:spPr bwMode="auto">
          <a:xfrm>
            <a:off x="2422525" y="2927350"/>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5" name="Freeform 190"/>
          <p:cNvSpPr>
            <a:spLocks/>
          </p:cNvSpPr>
          <p:nvPr/>
        </p:nvSpPr>
        <p:spPr bwMode="auto">
          <a:xfrm>
            <a:off x="2611438" y="29273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6" name="Freeform 191"/>
          <p:cNvSpPr>
            <a:spLocks/>
          </p:cNvSpPr>
          <p:nvPr/>
        </p:nvSpPr>
        <p:spPr bwMode="auto">
          <a:xfrm>
            <a:off x="2647950" y="2927350"/>
            <a:ext cx="111125"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7" name="Freeform 192"/>
          <p:cNvSpPr>
            <a:spLocks/>
          </p:cNvSpPr>
          <p:nvPr/>
        </p:nvSpPr>
        <p:spPr bwMode="auto">
          <a:xfrm>
            <a:off x="28384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8" name="Freeform 193"/>
          <p:cNvSpPr>
            <a:spLocks/>
          </p:cNvSpPr>
          <p:nvPr/>
        </p:nvSpPr>
        <p:spPr bwMode="auto">
          <a:xfrm>
            <a:off x="28765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9" name="Freeform 194"/>
          <p:cNvSpPr>
            <a:spLocks/>
          </p:cNvSpPr>
          <p:nvPr/>
        </p:nvSpPr>
        <p:spPr bwMode="auto">
          <a:xfrm>
            <a:off x="2914650" y="292735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90" name="Freeform 195"/>
          <p:cNvSpPr>
            <a:spLocks/>
          </p:cNvSpPr>
          <p:nvPr/>
        </p:nvSpPr>
        <p:spPr bwMode="auto">
          <a:xfrm>
            <a:off x="29527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1" name="Freeform 196"/>
          <p:cNvSpPr>
            <a:spLocks/>
          </p:cNvSpPr>
          <p:nvPr/>
        </p:nvSpPr>
        <p:spPr bwMode="auto">
          <a:xfrm>
            <a:off x="2989263" y="2927350"/>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2" name="Freeform 197"/>
          <p:cNvSpPr>
            <a:spLocks/>
          </p:cNvSpPr>
          <p:nvPr/>
        </p:nvSpPr>
        <p:spPr bwMode="auto">
          <a:xfrm>
            <a:off x="3103563" y="29273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3" name="Freeform 198"/>
          <p:cNvSpPr>
            <a:spLocks/>
          </p:cNvSpPr>
          <p:nvPr/>
        </p:nvSpPr>
        <p:spPr bwMode="auto">
          <a:xfrm>
            <a:off x="31416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4" name="Freeform 199"/>
          <p:cNvSpPr>
            <a:spLocks/>
          </p:cNvSpPr>
          <p:nvPr/>
        </p:nvSpPr>
        <p:spPr bwMode="auto">
          <a:xfrm>
            <a:off x="32178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5" name="Freeform 200"/>
          <p:cNvSpPr>
            <a:spLocks/>
          </p:cNvSpPr>
          <p:nvPr/>
        </p:nvSpPr>
        <p:spPr bwMode="auto">
          <a:xfrm>
            <a:off x="32559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6" name="Freeform 201"/>
          <p:cNvSpPr>
            <a:spLocks/>
          </p:cNvSpPr>
          <p:nvPr/>
        </p:nvSpPr>
        <p:spPr bwMode="auto">
          <a:xfrm>
            <a:off x="3333750" y="29273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7" name="Freeform 202"/>
          <p:cNvSpPr>
            <a:spLocks/>
          </p:cNvSpPr>
          <p:nvPr/>
        </p:nvSpPr>
        <p:spPr bwMode="auto">
          <a:xfrm>
            <a:off x="33702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98" name="Freeform 203"/>
          <p:cNvSpPr>
            <a:spLocks/>
          </p:cNvSpPr>
          <p:nvPr/>
        </p:nvSpPr>
        <p:spPr bwMode="auto">
          <a:xfrm>
            <a:off x="3408363" y="29273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9" name="Freeform 204"/>
          <p:cNvSpPr>
            <a:spLocks/>
          </p:cNvSpPr>
          <p:nvPr/>
        </p:nvSpPr>
        <p:spPr bwMode="auto">
          <a:xfrm>
            <a:off x="348297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0" name="Freeform 205"/>
          <p:cNvSpPr>
            <a:spLocks/>
          </p:cNvSpPr>
          <p:nvPr/>
        </p:nvSpPr>
        <p:spPr bwMode="auto">
          <a:xfrm>
            <a:off x="35226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1" name="Freeform 206"/>
          <p:cNvSpPr>
            <a:spLocks/>
          </p:cNvSpPr>
          <p:nvPr/>
        </p:nvSpPr>
        <p:spPr bwMode="auto">
          <a:xfrm>
            <a:off x="35607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2" name="Freeform 207"/>
          <p:cNvSpPr>
            <a:spLocks/>
          </p:cNvSpPr>
          <p:nvPr/>
        </p:nvSpPr>
        <p:spPr bwMode="auto">
          <a:xfrm>
            <a:off x="36369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3" name="Freeform 208"/>
          <p:cNvSpPr>
            <a:spLocks/>
          </p:cNvSpPr>
          <p:nvPr/>
        </p:nvSpPr>
        <p:spPr bwMode="auto">
          <a:xfrm>
            <a:off x="1470025"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4" name="Freeform 209"/>
          <p:cNvSpPr>
            <a:spLocks/>
          </p:cNvSpPr>
          <p:nvPr/>
        </p:nvSpPr>
        <p:spPr bwMode="auto">
          <a:xfrm>
            <a:off x="1584325"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5" name="Freeform 210"/>
          <p:cNvSpPr>
            <a:spLocks/>
          </p:cNvSpPr>
          <p:nvPr/>
        </p:nvSpPr>
        <p:spPr bwMode="auto">
          <a:xfrm>
            <a:off x="170021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6" name="Freeform 211"/>
          <p:cNvSpPr>
            <a:spLocks/>
          </p:cNvSpPr>
          <p:nvPr/>
        </p:nvSpPr>
        <p:spPr bwMode="auto">
          <a:xfrm>
            <a:off x="1773238"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7" name="Freeform 212"/>
          <p:cNvSpPr>
            <a:spLocks/>
          </p:cNvSpPr>
          <p:nvPr/>
        </p:nvSpPr>
        <p:spPr bwMode="auto">
          <a:xfrm>
            <a:off x="1889125"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8" name="Freeform 213"/>
          <p:cNvSpPr>
            <a:spLocks/>
          </p:cNvSpPr>
          <p:nvPr/>
        </p:nvSpPr>
        <p:spPr bwMode="auto">
          <a:xfrm>
            <a:off x="20796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09" name="Freeform 214"/>
          <p:cNvSpPr>
            <a:spLocks/>
          </p:cNvSpPr>
          <p:nvPr/>
        </p:nvSpPr>
        <p:spPr bwMode="auto">
          <a:xfrm>
            <a:off x="21161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10" name="Freeform 215"/>
          <p:cNvSpPr>
            <a:spLocks/>
          </p:cNvSpPr>
          <p:nvPr/>
        </p:nvSpPr>
        <p:spPr bwMode="auto">
          <a:xfrm>
            <a:off x="21939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11" name="Freeform 216"/>
          <p:cNvSpPr>
            <a:spLocks/>
          </p:cNvSpPr>
          <p:nvPr/>
        </p:nvSpPr>
        <p:spPr bwMode="auto">
          <a:xfrm>
            <a:off x="22304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12" name="Freeform 217"/>
          <p:cNvSpPr>
            <a:spLocks/>
          </p:cNvSpPr>
          <p:nvPr/>
        </p:nvSpPr>
        <p:spPr bwMode="auto">
          <a:xfrm>
            <a:off x="23082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3" name="Freeform 218"/>
          <p:cNvSpPr>
            <a:spLocks/>
          </p:cNvSpPr>
          <p:nvPr/>
        </p:nvSpPr>
        <p:spPr bwMode="auto">
          <a:xfrm>
            <a:off x="2344738"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4" name="Freeform 219"/>
          <p:cNvSpPr>
            <a:spLocks/>
          </p:cNvSpPr>
          <p:nvPr/>
        </p:nvSpPr>
        <p:spPr bwMode="auto">
          <a:xfrm>
            <a:off x="2381250" y="2887663"/>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5" name="Freeform 220"/>
          <p:cNvSpPr>
            <a:spLocks/>
          </p:cNvSpPr>
          <p:nvPr/>
        </p:nvSpPr>
        <p:spPr bwMode="auto">
          <a:xfrm>
            <a:off x="2536825" y="2887663"/>
            <a:ext cx="109538"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6" name="Freeform 221"/>
          <p:cNvSpPr>
            <a:spLocks/>
          </p:cNvSpPr>
          <p:nvPr/>
        </p:nvSpPr>
        <p:spPr bwMode="auto">
          <a:xfrm>
            <a:off x="2647950"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7" name="Freeform 222"/>
          <p:cNvSpPr>
            <a:spLocks/>
          </p:cNvSpPr>
          <p:nvPr/>
        </p:nvSpPr>
        <p:spPr bwMode="auto">
          <a:xfrm>
            <a:off x="26876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8" name="Freeform 223"/>
          <p:cNvSpPr>
            <a:spLocks/>
          </p:cNvSpPr>
          <p:nvPr/>
        </p:nvSpPr>
        <p:spPr bwMode="auto">
          <a:xfrm>
            <a:off x="2762250" y="2887663"/>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9" name="Freeform 224"/>
          <p:cNvSpPr>
            <a:spLocks/>
          </p:cNvSpPr>
          <p:nvPr/>
        </p:nvSpPr>
        <p:spPr bwMode="auto">
          <a:xfrm>
            <a:off x="28384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0" name="Freeform 225"/>
          <p:cNvSpPr>
            <a:spLocks/>
          </p:cNvSpPr>
          <p:nvPr/>
        </p:nvSpPr>
        <p:spPr bwMode="auto">
          <a:xfrm>
            <a:off x="2876550" y="2887663"/>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1" name="Freeform 226"/>
          <p:cNvSpPr>
            <a:spLocks/>
          </p:cNvSpPr>
          <p:nvPr/>
        </p:nvSpPr>
        <p:spPr bwMode="auto">
          <a:xfrm>
            <a:off x="29527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2" name="Freeform 227"/>
          <p:cNvSpPr>
            <a:spLocks/>
          </p:cNvSpPr>
          <p:nvPr/>
        </p:nvSpPr>
        <p:spPr bwMode="auto">
          <a:xfrm>
            <a:off x="3028950" y="28876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3" name="Freeform 228"/>
          <p:cNvSpPr>
            <a:spLocks/>
          </p:cNvSpPr>
          <p:nvPr/>
        </p:nvSpPr>
        <p:spPr bwMode="auto">
          <a:xfrm>
            <a:off x="30670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4" name="Freeform 229"/>
          <p:cNvSpPr>
            <a:spLocks/>
          </p:cNvSpPr>
          <p:nvPr/>
        </p:nvSpPr>
        <p:spPr bwMode="auto">
          <a:xfrm>
            <a:off x="31416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5" name="Freeform 230"/>
          <p:cNvSpPr>
            <a:spLocks/>
          </p:cNvSpPr>
          <p:nvPr/>
        </p:nvSpPr>
        <p:spPr bwMode="auto">
          <a:xfrm>
            <a:off x="3181350" y="28876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6" name="Freeform 231"/>
          <p:cNvSpPr>
            <a:spLocks/>
          </p:cNvSpPr>
          <p:nvPr/>
        </p:nvSpPr>
        <p:spPr bwMode="auto">
          <a:xfrm>
            <a:off x="3294063"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7" name="Freeform 232"/>
          <p:cNvSpPr>
            <a:spLocks/>
          </p:cNvSpPr>
          <p:nvPr/>
        </p:nvSpPr>
        <p:spPr bwMode="auto">
          <a:xfrm>
            <a:off x="3333750" y="28876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8" name="Freeform 233"/>
          <p:cNvSpPr>
            <a:spLocks/>
          </p:cNvSpPr>
          <p:nvPr/>
        </p:nvSpPr>
        <p:spPr bwMode="auto">
          <a:xfrm>
            <a:off x="33702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9" name="Freeform 234"/>
          <p:cNvSpPr>
            <a:spLocks/>
          </p:cNvSpPr>
          <p:nvPr/>
        </p:nvSpPr>
        <p:spPr bwMode="auto">
          <a:xfrm>
            <a:off x="34083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30" name="Freeform 235"/>
          <p:cNvSpPr>
            <a:spLocks/>
          </p:cNvSpPr>
          <p:nvPr/>
        </p:nvSpPr>
        <p:spPr bwMode="auto">
          <a:xfrm>
            <a:off x="3446463" y="2887663"/>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1" name="Freeform 236"/>
          <p:cNvSpPr>
            <a:spLocks/>
          </p:cNvSpPr>
          <p:nvPr/>
        </p:nvSpPr>
        <p:spPr bwMode="auto">
          <a:xfrm>
            <a:off x="3522663"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32" name="Freeform 237"/>
          <p:cNvSpPr>
            <a:spLocks/>
          </p:cNvSpPr>
          <p:nvPr/>
        </p:nvSpPr>
        <p:spPr bwMode="auto">
          <a:xfrm>
            <a:off x="3597275"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33" name="Freeform 238"/>
          <p:cNvSpPr>
            <a:spLocks/>
          </p:cNvSpPr>
          <p:nvPr/>
        </p:nvSpPr>
        <p:spPr bwMode="auto">
          <a:xfrm>
            <a:off x="139541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4" name="Freeform 239"/>
          <p:cNvSpPr>
            <a:spLocks/>
          </p:cNvSpPr>
          <p:nvPr/>
        </p:nvSpPr>
        <p:spPr bwMode="auto">
          <a:xfrm>
            <a:off x="1547813" y="28448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5" name="Freeform 240"/>
          <p:cNvSpPr>
            <a:spLocks/>
          </p:cNvSpPr>
          <p:nvPr/>
        </p:nvSpPr>
        <p:spPr bwMode="auto">
          <a:xfrm>
            <a:off x="1622425"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6" name="Freeform 241"/>
          <p:cNvSpPr>
            <a:spLocks/>
          </p:cNvSpPr>
          <p:nvPr/>
        </p:nvSpPr>
        <p:spPr bwMode="auto">
          <a:xfrm>
            <a:off x="1927225" y="28448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7" name="Freeform 242"/>
          <p:cNvSpPr>
            <a:spLocks/>
          </p:cNvSpPr>
          <p:nvPr/>
        </p:nvSpPr>
        <p:spPr bwMode="auto">
          <a:xfrm>
            <a:off x="2079625" y="28448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38" name="Freeform 243"/>
          <p:cNvSpPr>
            <a:spLocks/>
          </p:cNvSpPr>
          <p:nvPr/>
        </p:nvSpPr>
        <p:spPr bwMode="auto">
          <a:xfrm>
            <a:off x="2116138" y="284480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39" name="Freeform 244" descr="Light horizontal"/>
          <p:cNvSpPr>
            <a:spLocks/>
          </p:cNvSpPr>
          <p:nvPr/>
        </p:nvSpPr>
        <p:spPr bwMode="auto">
          <a:xfrm>
            <a:off x="2155825" y="28448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740" name="Freeform 245" descr="Light horizontal"/>
          <p:cNvSpPr>
            <a:spLocks/>
          </p:cNvSpPr>
          <p:nvPr/>
        </p:nvSpPr>
        <p:spPr bwMode="auto">
          <a:xfrm>
            <a:off x="2193925" y="28448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741" name="Freeform 246"/>
          <p:cNvSpPr>
            <a:spLocks/>
          </p:cNvSpPr>
          <p:nvPr/>
        </p:nvSpPr>
        <p:spPr bwMode="auto">
          <a:xfrm>
            <a:off x="2268538"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2" name="Freeform 247"/>
          <p:cNvSpPr>
            <a:spLocks/>
          </p:cNvSpPr>
          <p:nvPr/>
        </p:nvSpPr>
        <p:spPr bwMode="auto">
          <a:xfrm>
            <a:off x="2308225" y="28448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3" name="Freeform 248"/>
          <p:cNvSpPr>
            <a:spLocks/>
          </p:cNvSpPr>
          <p:nvPr/>
        </p:nvSpPr>
        <p:spPr bwMode="auto">
          <a:xfrm>
            <a:off x="2344738"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4" name="Freeform 249"/>
          <p:cNvSpPr>
            <a:spLocks/>
          </p:cNvSpPr>
          <p:nvPr/>
        </p:nvSpPr>
        <p:spPr bwMode="auto">
          <a:xfrm>
            <a:off x="2422525" y="284480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45" name="Freeform 250"/>
          <p:cNvSpPr>
            <a:spLocks/>
          </p:cNvSpPr>
          <p:nvPr/>
        </p:nvSpPr>
        <p:spPr bwMode="auto">
          <a:xfrm>
            <a:off x="2457450" y="2844800"/>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6" name="Freeform 251"/>
          <p:cNvSpPr>
            <a:spLocks/>
          </p:cNvSpPr>
          <p:nvPr/>
        </p:nvSpPr>
        <p:spPr bwMode="auto">
          <a:xfrm>
            <a:off x="24955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47" name="Freeform 252"/>
          <p:cNvSpPr>
            <a:spLocks/>
          </p:cNvSpPr>
          <p:nvPr/>
        </p:nvSpPr>
        <p:spPr bwMode="auto">
          <a:xfrm>
            <a:off x="2611438"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8" name="Freeform 253"/>
          <p:cNvSpPr>
            <a:spLocks/>
          </p:cNvSpPr>
          <p:nvPr/>
        </p:nvSpPr>
        <p:spPr bwMode="auto">
          <a:xfrm>
            <a:off x="26479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9" name="Freeform 254"/>
          <p:cNvSpPr>
            <a:spLocks/>
          </p:cNvSpPr>
          <p:nvPr/>
        </p:nvSpPr>
        <p:spPr bwMode="auto">
          <a:xfrm>
            <a:off x="2687638" y="28448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0" name="Freeform 255"/>
          <p:cNvSpPr>
            <a:spLocks/>
          </p:cNvSpPr>
          <p:nvPr/>
        </p:nvSpPr>
        <p:spPr bwMode="auto">
          <a:xfrm>
            <a:off x="27241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1" name="Freeform 256"/>
          <p:cNvSpPr>
            <a:spLocks/>
          </p:cNvSpPr>
          <p:nvPr/>
        </p:nvSpPr>
        <p:spPr bwMode="auto">
          <a:xfrm>
            <a:off x="2762250" y="284480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2" name="Freeform 257"/>
          <p:cNvSpPr>
            <a:spLocks/>
          </p:cNvSpPr>
          <p:nvPr/>
        </p:nvSpPr>
        <p:spPr bwMode="auto">
          <a:xfrm>
            <a:off x="2838450" y="28448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3" name="Freeform 258"/>
          <p:cNvSpPr>
            <a:spLocks/>
          </p:cNvSpPr>
          <p:nvPr/>
        </p:nvSpPr>
        <p:spPr bwMode="auto">
          <a:xfrm>
            <a:off x="2914650" y="28448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4" name="Freeform 259"/>
          <p:cNvSpPr>
            <a:spLocks/>
          </p:cNvSpPr>
          <p:nvPr/>
        </p:nvSpPr>
        <p:spPr bwMode="auto">
          <a:xfrm>
            <a:off x="2952750" y="28448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5" name="Freeform 260"/>
          <p:cNvSpPr>
            <a:spLocks/>
          </p:cNvSpPr>
          <p:nvPr/>
        </p:nvSpPr>
        <p:spPr bwMode="auto">
          <a:xfrm>
            <a:off x="2989263" y="2844800"/>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6" name="Freeform 261"/>
          <p:cNvSpPr>
            <a:spLocks/>
          </p:cNvSpPr>
          <p:nvPr/>
        </p:nvSpPr>
        <p:spPr bwMode="auto">
          <a:xfrm>
            <a:off x="3067050" y="28448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7" name="Freeform 262"/>
          <p:cNvSpPr>
            <a:spLocks/>
          </p:cNvSpPr>
          <p:nvPr/>
        </p:nvSpPr>
        <p:spPr bwMode="auto">
          <a:xfrm>
            <a:off x="3181350" y="2844800"/>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8" name="Freeform 263"/>
          <p:cNvSpPr>
            <a:spLocks/>
          </p:cNvSpPr>
          <p:nvPr/>
        </p:nvSpPr>
        <p:spPr bwMode="auto">
          <a:xfrm>
            <a:off x="32559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9" name="Freeform 264"/>
          <p:cNvSpPr>
            <a:spLocks/>
          </p:cNvSpPr>
          <p:nvPr/>
        </p:nvSpPr>
        <p:spPr bwMode="auto">
          <a:xfrm>
            <a:off x="3294063" y="2844800"/>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60" name="Freeform 265"/>
          <p:cNvSpPr>
            <a:spLocks/>
          </p:cNvSpPr>
          <p:nvPr/>
        </p:nvSpPr>
        <p:spPr bwMode="auto">
          <a:xfrm>
            <a:off x="35226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1" name="Freeform 266"/>
          <p:cNvSpPr>
            <a:spLocks/>
          </p:cNvSpPr>
          <p:nvPr/>
        </p:nvSpPr>
        <p:spPr bwMode="auto">
          <a:xfrm>
            <a:off x="3560763" y="2844800"/>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62" name="Freeform 267"/>
          <p:cNvSpPr>
            <a:spLocks/>
          </p:cNvSpPr>
          <p:nvPr/>
        </p:nvSpPr>
        <p:spPr bwMode="auto">
          <a:xfrm>
            <a:off x="36369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3" name="Freeform 268"/>
          <p:cNvSpPr>
            <a:spLocks/>
          </p:cNvSpPr>
          <p:nvPr/>
        </p:nvSpPr>
        <p:spPr bwMode="auto">
          <a:xfrm>
            <a:off x="1622425"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4" name="Freeform 269"/>
          <p:cNvSpPr>
            <a:spLocks/>
          </p:cNvSpPr>
          <p:nvPr/>
        </p:nvSpPr>
        <p:spPr bwMode="auto">
          <a:xfrm>
            <a:off x="1965325"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5" name="Freeform 270"/>
          <p:cNvSpPr>
            <a:spLocks/>
          </p:cNvSpPr>
          <p:nvPr/>
        </p:nvSpPr>
        <p:spPr bwMode="auto">
          <a:xfrm>
            <a:off x="2079625" y="28067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66" name="Freeform 271"/>
          <p:cNvSpPr>
            <a:spLocks/>
          </p:cNvSpPr>
          <p:nvPr/>
        </p:nvSpPr>
        <p:spPr bwMode="auto">
          <a:xfrm>
            <a:off x="2116138" y="28067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67" name="Freeform 272"/>
          <p:cNvSpPr>
            <a:spLocks/>
          </p:cNvSpPr>
          <p:nvPr/>
        </p:nvSpPr>
        <p:spPr bwMode="auto">
          <a:xfrm>
            <a:off x="2155825" y="28067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68" name="Freeform 273"/>
          <p:cNvSpPr>
            <a:spLocks/>
          </p:cNvSpPr>
          <p:nvPr/>
        </p:nvSpPr>
        <p:spPr bwMode="auto">
          <a:xfrm>
            <a:off x="2230438" y="2806700"/>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69" name="Freeform 274"/>
          <p:cNvSpPr>
            <a:spLocks/>
          </p:cNvSpPr>
          <p:nvPr/>
        </p:nvSpPr>
        <p:spPr bwMode="auto">
          <a:xfrm>
            <a:off x="2268538" y="2806700"/>
            <a:ext cx="111125" cy="36513"/>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0" name="Freeform 275"/>
          <p:cNvSpPr>
            <a:spLocks/>
          </p:cNvSpPr>
          <p:nvPr/>
        </p:nvSpPr>
        <p:spPr bwMode="auto">
          <a:xfrm>
            <a:off x="2381250"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1" name="Freeform 276"/>
          <p:cNvSpPr>
            <a:spLocks/>
          </p:cNvSpPr>
          <p:nvPr/>
        </p:nvSpPr>
        <p:spPr bwMode="auto">
          <a:xfrm>
            <a:off x="2422525" y="280670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72" name="Freeform 277"/>
          <p:cNvSpPr>
            <a:spLocks/>
          </p:cNvSpPr>
          <p:nvPr/>
        </p:nvSpPr>
        <p:spPr bwMode="auto">
          <a:xfrm>
            <a:off x="2457450" y="28067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3" name="Freeform 278"/>
          <p:cNvSpPr>
            <a:spLocks/>
          </p:cNvSpPr>
          <p:nvPr/>
        </p:nvSpPr>
        <p:spPr bwMode="auto">
          <a:xfrm>
            <a:off x="2573338" y="2806700"/>
            <a:ext cx="109537"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4" name="Freeform 279"/>
          <p:cNvSpPr>
            <a:spLocks/>
          </p:cNvSpPr>
          <p:nvPr/>
        </p:nvSpPr>
        <p:spPr bwMode="auto">
          <a:xfrm>
            <a:off x="2687638" y="2806700"/>
            <a:ext cx="107950"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5" name="Freeform 280"/>
          <p:cNvSpPr>
            <a:spLocks/>
          </p:cNvSpPr>
          <p:nvPr/>
        </p:nvSpPr>
        <p:spPr bwMode="auto">
          <a:xfrm>
            <a:off x="2800350" y="28067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76" name="Freeform 281"/>
          <p:cNvSpPr>
            <a:spLocks/>
          </p:cNvSpPr>
          <p:nvPr/>
        </p:nvSpPr>
        <p:spPr bwMode="auto">
          <a:xfrm>
            <a:off x="2838450" y="28067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7" name="Freeform 282"/>
          <p:cNvSpPr>
            <a:spLocks/>
          </p:cNvSpPr>
          <p:nvPr/>
        </p:nvSpPr>
        <p:spPr bwMode="auto">
          <a:xfrm>
            <a:off x="2914650" y="28067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8" name="Freeform 283"/>
          <p:cNvSpPr>
            <a:spLocks/>
          </p:cNvSpPr>
          <p:nvPr/>
        </p:nvSpPr>
        <p:spPr bwMode="auto">
          <a:xfrm>
            <a:off x="2952750" y="2806700"/>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9" name="Freeform 284"/>
          <p:cNvSpPr>
            <a:spLocks/>
          </p:cNvSpPr>
          <p:nvPr/>
        </p:nvSpPr>
        <p:spPr bwMode="auto">
          <a:xfrm>
            <a:off x="31416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0" name="Freeform 285"/>
          <p:cNvSpPr>
            <a:spLocks/>
          </p:cNvSpPr>
          <p:nvPr/>
        </p:nvSpPr>
        <p:spPr bwMode="auto">
          <a:xfrm>
            <a:off x="3181350" y="28067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1" name="Freeform 286"/>
          <p:cNvSpPr>
            <a:spLocks/>
          </p:cNvSpPr>
          <p:nvPr/>
        </p:nvSpPr>
        <p:spPr bwMode="auto">
          <a:xfrm>
            <a:off x="3217863" y="28067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2" name="Freeform 287"/>
          <p:cNvSpPr>
            <a:spLocks/>
          </p:cNvSpPr>
          <p:nvPr/>
        </p:nvSpPr>
        <p:spPr bwMode="auto">
          <a:xfrm>
            <a:off x="3294063" y="2806700"/>
            <a:ext cx="147637"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3" name="Freeform 288"/>
          <p:cNvSpPr>
            <a:spLocks/>
          </p:cNvSpPr>
          <p:nvPr/>
        </p:nvSpPr>
        <p:spPr bwMode="auto">
          <a:xfrm>
            <a:off x="34464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4" name="Freeform 289"/>
          <p:cNvSpPr>
            <a:spLocks/>
          </p:cNvSpPr>
          <p:nvPr/>
        </p:nvSpPr>
        <p:spPr bwMode="auto">
          <a:xfrm>
            <a:off x="35226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5" name="Freeform 290"/>
          <p:cNvSpPr>
            <a:spLocks/>
          </p:cNvSpPr>
          <p:nvPr/>
        </p:nvSpPr>
        <p:spPr bwMode="auto">
          <a:xfrm>
            <a:off x="35607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6" name="Freeform 291"/>
          <p:cNvSpPr>
            <a:spLocks/>
          </p:cNvSpPr>
          <p:nvPr/>
        </p:nvSpPr>
        <p:spPr bwMode="auto">
          <a:xfrm>
            <a:off x="3597275" y="28067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7" name="Freeform 292"/>
          <p:cNvSpPr>
            <a:spLocks/>
          </p:cNvSpPr>
          <p:nvPr/>
        </p:nvSpPr>
        <p:spPr bwMode="auto">
          <a:xfrm>
            <a:off x="1965325"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8" name="Freeform 293"/>
          <p:cNvSpPr>
            <a:spLocks/>
          </p:cNvSpPr>
          <p:nvPr/>
        </p:nvSpPr>
        <p:spPr bwMode="auto">
          <a:xfrm>
            <a:off x="2079625" y="276542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89" name="Freeform 294"/>
          <p:cNvSpPr>
            <a:spLocks/>
          </p:cNvSpPr>
          <p:nvPr/>
        </p:nvSpPr>
        <p:spPr bwMode="auto">
          <a:xfrm>
            <a:off x="2116138" y="2765425"/>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90" name="Freeform 295"/>
          <p:cNvSpPr>
            <a:spLocks/>
          </p:cNvSpPr>
          <p:nvPr/>
        </p:nvSpPr>
        <p:spPr bwMode="auto">
          <a:xfrm>
            <a:off x="2155825" y="2765425"/>
            <a:ext cx="109538"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91" name="Freeform 296"/>
          <p:cNvSpPr>
            <a:spLocks/>
          </p:cNvSpPr>
          <p:nvPr/>
        </p:nvSpPr>
        <p:spPr bwMode="auto">
          <a:xfrm>
            <a:off x="2268538" y="27654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92" name="Freeform 297"/>
          <p:cNvSpPr>
            <a:spLocks/>
          </p:cNvSpPr>
          <p:nvPr/>
        </p:nvSpPr>
        <p:spPr bwMode="auto">
          <a:xfrm>
            <a:off x="2308225" y="2765425"/>
            <a:ext cx="107950"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3" name="Freeform 298"/>
          <p:cNvSpPr>
            <a:spLocks/>
          </p:cNvSpPr>
          <p:nvPr/>
        </p:nvSpPr>
        <p:spPr bwMode="auto">
          <a:xfrm>
            <a:off x="2422525" y="2765425"/>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4" name="Freeform 299"/>
          <p:cNvSpPr>
            <a:spLocks/>
          </p:cNvSpPr>
          <p:nvPr/>
        </p:nvSpPr>
        <p:spPr bwMode="auto">
          <a:xfrm>
            <a:off x="2457450" y="2765425"/>
            <a:ext cx="36513"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5" name="Freeform 300"/>
          <p:cNvSpPr>
            <a:spLocks/>
          </p:cNvSpPr>
          <p:nvPr/>
        </p:nvSpPr>
        <p:spPr bwMode="auto">
          <a:xfrm>
            <a:off x="2495550"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96" name="Freeform 301"/>
          <p:cNvSpPr>
            <a:spLocks/>
          </p:cNvSpPr>
          <p:nvPr/>
        </p:nvSpPr>
        <p:spPr bwMode="auto">
          <a:xfrm>
            <a:off x="2536825"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7" name="Freeform 302"/>
          <p:cNvSpPr>
            <a:spLocks/>
          </p:cNvSpPr>
          <p:nvPr/>
        </p:nvSpPr>
        <p:spPr bwMode="auto">
          <a:xfrm>
            <a:off x="2611438"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8" name="Freeform 303"/>
          <p:cNvSpPr>
            <a:spLocks/>
          </p:cNvSpPr>
          <p:nvPr/>
        </p:nvSpPr>
        <p:spPr bwMode="auto">
          <a:xfrm>
            <a:off x="2647950"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9" name="Freeform 304"/>
          <p:cNvSpPr>
            <a:spLocks/>
          </p:cNvSpPr>
          <p:nvPr/>
        </p:nvSpPr>
        <p:spPr bwMode="auto">
          <a:xfrm>
            <a:off x="2687638" y="276542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0" name="Freeform 305"/>
          <p:cNvSpPr>
            <a:spLocks/>
          </p:cNvSpPr>
          <p:nvPr/>
        </p:nvSpPr>
        <p:spPr bwMode="auto">
          <a:xfrm>
            <a:off x="2762250"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01" name="Freeform 306"/>
          <p:cNvSpPr>
            <a:spLocks/>
          </p:cNvSpPr>
          <p:nvPr/>
        </p:nvSpPr>
        <p:spPr bwMode="auto">
          <a:xfrm>
            <a:off x="2800350"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2" name="Freeform 307"/>
          <p:cNvSpPr>
            <a:spLocks/>
          </p:cNvSpPr>
          <p:nvPr/>
        </p:nvSpPr>
        <p:spPr bwMode="auto">
          <a:xfrm>
            <a:off x="2876550"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03" name="Freeform 308"/>
          <p:cNvSpPr>
            <a:spLocks/>
          </p:cNvSpPr>
          <p:nvPr/>
        </p:nvSpPr>
        <p:spPr bwMode="auto">
          <a:xfrm>
            <a:off x="2914650"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4" name="Freeform 309"/>
          <p:cNvSpPr>
            <a:spLocks/>
          </p:cNvSpPr>
          <p:nvPr/>
        </p:nvSpPr>
        <p:spPr bwMode="auto">
          <a:xfrm>
            <a:off x="2989263" y="2765425"/>
            <a:ext cx="76200"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05" name="Freeform 310"/>
          <p:cNvSpPr>
            <a:spLocks/>
          </p:cNvSpPr>
          <p:nvPr/>
        </p:nvSpPr>
        <p:spPr bwMode="auto">
          <a:xfrm>
            <a:off x="3103563" y="2765425"/>
            <a:ext cx="225425" cy="36513"/>
          </a:xfrm>
          <a:custGeom>
            <a:avLst/>
            <a:gdLst>
              <a:gd name="T0" fmla="*/ 0 w 142"/>
              <a:gd name="T1" fmla="*/ 22 h 23"/>
              <a:gd name="T2" fmla="*/ 141 w 142"/>
              <a:gd name="T3" fmla="*/ 22 h 23"/>
              <a:gd name="T4" fmla="*/ 141 w 142"/>
              <a:gd name="T5" fmla="*/ 0 h 23"/>
              <a:gd name="T6" fmla="*/ 0 w 142"/>
              <a:gd name="T7" fmla="*/ 0 h 23"/>
              <a:gd name="T8" fmla="*/ 0 w 142"/>
              <a:gd name="T9" fmla="*/ 22 h 23"/>
              <a:gd name="T10" fmla="*/ 0 60000 65536"/>
              <a:gd name="T11" fmla="*/ 0 60000 65536"/>
              <a:gd name="T12" fmla="*/ 0 60000 65536"/>
              <a:gd name="T13" fmla="*/ 0 60000 65536"/>
              <a:gd name="T14" fmla="*/ 0 60000 65536"/>
              <a:gd name="T15" fmla="*/ 0 w 142"/>
              <a:gd name="T16" fmla="*/ 0 h 23"/>
              <a:gd name="T17" fmla="*/ 142 w 142"/>
              <a:gd name="T18" fmla="*/ 23 h 23"/>
            </a:gdLst>
            <a:ahLst/>
            <a:cxnLst>
              <a:cxn ang="T10">
                <a:pos x="T0" y="T1"/>
              </a:cxn>
              <a:cxn ang="T11">
                <a:pos x="T2" y="T3"/>
              </a:cxn>
              <a:cxn ang="T12">
                <a:pos x="T4" y="T5"/>
              </a:cxn>
              <a:cxn ang="T13">
                <a:pos x="T6" y="T7"/>
              </a:cxn>
              <a:cxn ang="T14">
                <a:pos x="T8" y="T9"/>
              </a:cxn>
            </a:cxnLst>
            <a:rect l="T15" t="T16" r="T17" b="T18"/>
            <a:pathLst>
              <a:path w="142" h="23">
                <a:moveTo>
                  <a:pt x="0" y="22"/>
                </a:moveTo>
                <a:lnTo>
                  <a:pt x="141" y="22"/>
                </a:lnTo>
                <a:lnTo>
                  <a:pt x="14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6" name="Freeform 311"/>
          <p:cNvSpPr>
            <a:spLocks/>
          </p:cNvSpPr>
          <p:nvPr/>
        </p:nvSpPr>
        <p:spPr bwMode="auto">
          <a:xfrm>
            <a:off x="3333750" y="276542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07" name="Freeform 312"/>
          <p:cNvSpPr>
            <a:spLocks/>
          </p:cNvSpPr>
          <p:nvPr/>
        </p:nvSpPr>
        <p:spPr bwMode="auto">
          <a:xfrm>
            <a:off x="3370263" y="27654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08" name="Freeform 313"/>
          <p:cNvSpPr>
            <a:spLocks/>
          </p:cNvSpPr>
          <p:nvPr/>
        </p:nvSpPr>
        <p:spPr bwMode="auto">
          <a:xfrm>
            <a:off x="3408363" y="2765425"/>
            <a:ext cx="185737"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9" name="Freeform 314"/>
          <p:cNvSpPr>
            <a:spLocks/>
          </p:cNvSpPr>
          <p:nvPr/>
        </p:nvSpPr>
        <p:spPr bwMode="auto">
          <a:xfrm>
            <a:off x="3597275"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0" name="Freeform 315"/>
          <p:cNvSpPr>
            <a:spLocks/>
          </p:cNvSpPr>
          <p:nvPr/>
        </p:nvSpPr>
        <p:spPr bwMode="auto">
          <a:xfrm>
            <a:off x="1662113" y="27241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1" name="Freeform 316"/>
          <p:cNvSpPr>
            <a:spLocks/>
          </p:cNvSpPr>
          <p:nvPr/>
        </p:nvSpPr>
        <p:spPr bwMode="auto">
          <a:xfrm>
            <a:off x="2003425" y="27241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2" name="Freeform 317"/>
          <p:cNvSpPr>
            <a:spLocks/>
          </p:cNvSpPr>
          <p:nvPr/>
        </p:nvSpPr>
        <p:spPr bwMode="auto">
          <a:xfrm>
            <a:off x="2079625" y="27241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13" name="Freeform 318"/>
          <p:cNvSpPr>
            <a:spLocks/>
          </p:cNvSpPr>
          <p:nvPr/>
        </p:nvSpPr>
        <p:spPr bwMode="auto">
          <a:xfrm>
            <a:off x="2116138" y="27241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14" name="Freeform 319"/>
          <p:cNvSpPr>
            <a:spLocks/>
          </p:cNvSpPr>
          <p:nvPr/>
        </p:nvSpPr>
        <p:spPr bwMode="auto">
          <a:xfrm>
            <a:off x="2155825" y="2724150"/>
            <a:ext cx="109538"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15" name="Freeform 320"/>
          <p:cNvSpPr>
            <a:spLocks/>
          </p:cNvSpPr>
          <p:nvPr/>
        </p:nvSpPr>
        <p:spPr bwMode="auto">
          <a:xfrm>
            <a:off x="2268538" y="272415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16" name="Freeform 321"/>
          <p:cNvSpPr>
            <a:spLocks/>
          </p:cNvSpPr>
          <p:nvPr/>
        </p:nvSpPr>
        <p:spPr bwMode="auto">
          <a:xfrm>
            <a:off x="2344738" y="27241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17" name="Freeform 322"/>
          <p:cNvSpPr>
            <a:spLocks/>
          </p:cNvSpPr>
          <p:nvPr/>
        </p:nvSpPr>
        <p:spPr bwMode="auto">
          <a:xfrm>
            <a:off x="2422525" y="2724150"/>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18" name="Freeform 323"/>
          <p:cNvSpPr>
            <a:spLocks/>
          </p:cNvSpPr>
          <p:nvPr/>
        </p:nvSpPr>
        <p:spPr bwMode="auto">
          <a:xfrm>
            <a:off x="2536825" y="272415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19" name="Freeform 324"/>
          <p:cNvSpPr>
            <a:spLocks/>
          </p:cNvSpPr>
          <p:nvPr/>
        </p:nvSpPr>
        <p:spPr bwMode="auto">
          <a:xfrm>
            <a:off x="2573338" y="272415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0" name="Freeform 325"/>
          <p:cNvSpPr>
            <a:spLocks/>
          </p:cNvSpPr>
          <p:nvPr/>
        </p:nvSpPr>
        <p:spPr bwMode="auto">
          <a:xfrm>
            <a:off x="2762250" y="27241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21" name="Freeform 326"/>
          <p:cNvSpPr>
            <a:spLocks/>
          </p:cNvSpPr>
          <p:nvPr/>
        </p:nvSpPr>
        <p:spPr bwMode="auto">
          <a:xfrm>
            <a:off x="2800350" y="272415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2" name="Freeform 327"/>
          <p:cNvSpPr>
            <a:spLocks/>
          </p:cNvSpPr>
          <p:nvPr/>
        </p:nvSpPr>
        <p:spPr bwMode="auto">
          <a:xfrm>
            <a:off x="2876550" y="272415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23" name="Freeform 328"/>
          <p:cNvSpPr>
            <a:spLocks/>
          </p:cNvSpPr>
          <p:nvPr/>
        </p:nvSpPr>
        <p:spPr bwMode="auto">
          <a:xfrm>
            <a:off x="2952750" y="2724150"/>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4" name="Freeform 329"/>
          <p:cNvSpPr>
            <a:spLocks/>
          </p:cNvSpPr>
          <p:nvPr/>
        </p:nvSpPr>
        <p:spPr bwMode="auto">
          <a:xfrm>
            <a:off x="3181350" y="27241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25" name="Freeform 330"/>
          <p:cNvSpPr>
            <a:spLocks/>
          </p:cNvSpPr>
          <p:nvPr/>
        </p:nvSpPr>
        <p:spPr bwMode="auto">
          <a:xfrm>
            <a:off x="3217863" y="27241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6" name="Freeform 331"/>
          <p:cNvSpPr>
            <a:spLocks/>
          </p:cNvSpPr>
          <p:nvPr/>
        </p:nvSpPr>
        <p:spPr bwMode="auto">
          <a:xfrm>
            <a:off x="3294063" y="27241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27" name="Freeform 332"/>
          <p:cNvSpPr>
            <a:spLocks/>
          </p:cNvSpPr>
          <p:nvPr/>
        </p:nvSpPr>
        <p:spPr bwMode="auto">
          <a:xfrm>
            <a:off x="3333750" y="2724150"/>
            <a:ext cx="296863" cy="38100"/>
          </a:xfrm>
          <a:custGeom>
            <a:avLst/>
            <a:gdLst>
              <a:gd name="T0" fmla="*/ 0 w 187"/>
              <a:gd name="T1" fmla="*/ 23 h 24"/>
              <a:gd name="T2" fmla="*/ 186 w 187"/>
              <a:gd name="T3" fmla="*/ 23 h 24"/>
              <a:gd name="T4" fmla="*/ 186 w 187"/>
              <a:gd name="T5" fmla="*/ 0 h 24"/>
              <a:gd name="T6" fmla="*/ 0 w 187"/>
              <a:gd name="T7" fmla="*/ 0 h 24"/>
              <a:gd name="T8" fmla="*/ 0 w 187"/>
              <a:gd name="T9" fmla="*/ 23 h 24"/>
              <a:gd name="T10" fmla="*/ 0 60000 65536"/>
              <a:gd name="T11" fmla="*/ 0 60000 65536"/>
              <a:gd name="T12" fmla="*/ 0 60000 65536"/>
              <a:gd name="T13" fmla="*/ 0 60000 65536"/>
              <a:gd name="T14" fmla="*/ 0 60000 65536"/>
              <a:gd name="T15" fmla="*/ 0 w 187"/>
              <a:gd name="T16" fmla="*/ 0 h 24"/>
              <a:gd name="T17" fmla="*/ 187 w 187"/>
              <a:gd name="T18" fmla="*/ 24 h 24"/>
            </a:gdLst>
            <a:ahLst/>
            <a:cxnLst>
              <a:cxn ang="T10">
                <a:pos x="T0" y="T1"/>
              </a:cxn>
              <a:cxn ang="T11">
                <a:pos x="T2" y="T3"/>
              </a:cxn>
              <a:cxn ang="T12">
                <a:pos x="T4" y="T5"/>
              </a:cxn>
              <a:cxn ang="T13">
                <a:pos x="T6" y="T7"/>
              </a:cxn>
              <a:cxn ang="T14">
                <a:pos x="T8" y="T9"/>
              </a:cxn>
            </a:cxnLst>
            <a:rect l="T15" t="T16" r="T17" b="T18"/>
            <a:pathLst>
              <a:path w="187" h="24">
                <a:moveTo>
                  <a:pt x="0" y="23"/>
                </a:moveTo>
                <a:lnTo>
                  <a:pt x="186" y="23"/>
                </a:lnTo>
                <a:lnTo>
                  <a:pt x="18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8" name="Freeform 333"/>
          <p:cNvSpPr>
            <a:spLocks/>
          </p:cNvSpPr>
          <p:nvPr/>
        </p:nvSpPr>
        <p:spPr bwMode="auto">
          <a:xfrm>
            <a:off x="3636963" y="27241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29" name="Freeform 334"/>
          <p:cNvSpPr>
            <a:spLocks/>
          </p:cNvSpPr>
          <p:nvPr/>
        </p:nvSpPr>
        <p:spPr bwMode="auto">
          <a:xfrm>
            <a:off x="2079625" y="268446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30" name="Freeform 335"/>
          <p:cNvSpPr>
            <a:spLocks/>
          </p:cNvSpPr>
          <p:nvPr/>
        </p:nvSpPr>
        <p:spPr bwMode="auto">
          <a:xfrm>
            <a:off x="2116138" y="268446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31" name="Freeform 336"/>
          <p:cNvSpPr>
            <a:spLocks/>
          </p:cNvSpPr>
          <p:nvPr/>
        </p:nvSpPr>
        <p:spPr bwMode="auto">
          <a:xfrm>
            <a:off x="2155825" y="2684463"/>
            <a:ext cx="109538"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32" name="Freeform 337"/>
          <p:cNvSpPr>
            <a:spLocks/>
          </p:cNvSpPr>
          <p:nvPr/>
        </p:nvSpPr>
        <p:spPr bwMode="auto">
          <a:xfrm>
            <a:off x="2268538" y="2684463"/>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3" name="Freeform 338"/>
          <p:cNvSpPr>
            <a:spLocks/>
          </p:cNvSpPr>
          <p:nvPr/>
        </p:nvSpPr>
        <p:spPr bwMode="auto">
          <a:xfrm>
            <a:off x="2344738"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34" name="Freeform 339"/>
          <p:cNvSpPr>
            <a:spLocks/>
          </p:cNvSpPr>
          <p:nvPr/>
        </p:nvSpPr>
        <p:spPr bwMode="auto">
          <a:xfrm>
            <a:off x="2381250"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5" name="Freeform 340"/>
          <p:cNvSpPr>
            <a:spLocks/>
          </p:cNvSpPr>
          <p:nvPr/>
        </p:nvSpPr>
        <p:spPr bwMode="auto">
          <a:xfrm>
            <a:off x="2422525" y="2684463"/>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36" name="Freeform 341"/>
          <p:cNvSpPr>
            <a:spLocks/>
          </p:cNvSpPr>
          <p:nvPr/>
        </p:nvSpPr>
        <p:spPr bwMode="auto">
          <a:xfrm>
            <a:off x="2457450" y="2684463"/>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7" name="Freeform 342"/>
          <p:cNvSpPr>
            <a:spLocks/>
          </p:cNvSpPr>
          <p:nvPr/>
        </p:nvSpPr>
        <p:spPr bwMode="auto">
          <a:xfrm>
            <a:off x="2536825" y="2684463"/>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38" name="Freeform 343"/>
          <p:cNvSpPr>
            <a:spLocks/>
          </p:cNvSpPr>
          <p:nvPr/>
        </p:nvSpPr>
        <p:spPr bwMode="auto">
          <a:xfrm>
            <a:off x="2573338" y="2684463"/>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9" name="Freeform 344"/>
          <p:cNvSpPr>
            <a:spLocks/>
          </p:cNvSpPr>
          <p:nvPr/>
        </p:nvSpPr>
        <p:spPr bwMode="auto">
          <a:xfrm>
            <a:off x="2687638" y="2684463"/>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0" name="Freeform 345"/>
          <p:cNvSpPr>
            <a:spLocks/>
          </p:cNvSpPr>
          <p:nvPr/>
        </p:nvSpPr>
        <p:spPr bwMode="auto">
          <a:xfrm>
            <a:off x="27241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1" name="Freeform 346"/>
          <p:cNvSpPr>
            <a:spLocks/>
          </p:cNvSpPr>
          <p:nvPr/>
        </p:nvSpPr>
        <p:spPr bwMode="auto">
          <a:xfrm>
            <a:off x="28003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2" name="Freeform 347"/>
          <p:cNvSpPr>
            <a:spLocks/>
          </p:cNvSpPr>
          <p:nvPr/>
        </p:nvSpPr>
        <p:spPr bwMode="auto">
          <a:xfrm>
            <a:off x="2876550" y="2684463"/>
            <a:ext cx="74613"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3" name="Freeform 348"/>
          <p:cNvSpPr>
            <a:spLocks/>
          </p:cNvSpPr>
          <p:nvPr/>
        </p:nvSpPr>
        <p:spPr bwMode="auto">
          <a:xfrm>
            <a:off x="2952750" y="268446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44" name="Freeform 349"/>
          <p:cNvSpPr>
            <a:spLocks/>
          </p:cNvSpPr>
          <p:nvPr/>
        </p:nvSpPr>
        <p:spPr bwMode="auto">
          <a:xfrm>
            <a:off x="2989263"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5" name="Freeform 350"/>
          <p:cNvSpPr>
            <a:spLocks/>
          </p:cNvSpPr>
          <p:nvPr/>
        </p:nvSpPr>
        <p:spPr bwMode="auto">
          <a:xfrm>
            <a:off x="30289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6" name="Freeform 351"/>
          <p:cNvSpPr>
            <a:spLocks/>
          </p:cNvSpPr>
          <p:nvPr/>
        </p:nvSpPr>
        <p:spPr bwMode="auto">
          <a:xfrm>
            <a:off x="3103563" y="2684463"/>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7" name="Freeform 352"/>
          <p:cNvSpPr>
            <a:spLocks/>
          </p:cNvSpPr>
          <p:nvPr/>
        </p:nvSpPr>
        <p:spPr bwMode="auto">
          <a:xfrm>
            <a:off x="32178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8" name="Freeform 353"/>
          <p:cNvSpPr>
            <a:spLocks/>
          </p:cNvSpPr>
          <p:nvPr/>
        </p:nvSpPr>
        <p:spPr bwMode="auto">
          <a:xfrm>
            <a:off x="32559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49" name="Freeform 354"/>
          <p:cNvSpPr>
            <a:spLocks/>
          </p:cNvSpPr>
          <p:nvPr/>
        </p:nvSpPr>
        <p:spPr bwMode="auto">
          <a:xfrm>
            <a:off x="3294063" y="2684463"/>
            <a:ext cx="336550" cy="36512"/>
          </a:xfrm>
          <a:custGeom>
            <a:avLst/>
            <a:gdLst>
              <a:gd name="T0" fmla="*/ 0 w 212"/>
              <a:gd name="T1" fmla="*/ 22 h 23"/>
              <a:gd name="T2" fmla="*/ 211 w 212"/>
              <a:gd name="T3" fmla="*/ 22 h 23"/>
              <a:gd name="T4" fmla="*/ 211 w 212"/>
              <a:gd name="T5" fmla="*/ 0 h 23"/>
              <a:gd name="T6" fmla="*/ 0 w 212"/>
              <a:gd name="T7" fmla="*/ 0 h 23"/>
              <a:gd name="T8" fmla="*/ 0 w 212"/>
              <a:gd name="T9" fmla="*/ 22 h 23"/>
              <a:gd name="T10" fmla="*/ 0 60000 65536"/>
              <a:gd name="T11" fmla="*/ 0 60000 65536"/>
              <a:gd name="T12" fmla="*/ 0 60000 65536"/>
              <a:gd name="T13" fmla="*/ 0 60000 65536"/>
              <a:gd name="T14" fmla="*/ 0 60000 65536"/>
              <a:gd name="T15" fmla="*/ 0 w 212"/>
              <a:gd name="T16" fmla="*/ 0 h 23"/>
              <a:gd name="T17" fmla="*/ 212 w 212"/>
              <a:gd name="T18" fmla="*/ 23 h 23"/>
            </a:gdLst>
            <a:ahLst/>
            <a:cxnLst>
              <a:cxn ang="T10">
                <a:pos x="T0" y="T1"/>
              </a:cxn>
              <a:cxn ang="T11">
                <a:pos x="T2" y="T3"/>
              </a:cxn>
              <a:cxn ang="T12">
                <a:pos x="T4" y="T5"/>
              </a:cxn>
              <a:cxn ang="T13">
                <a:pos x="T6" y="T7"/>
              </a:cxn>
              <a:cxn ang="T14">
                <a:pos x="T8" y="T9"/>
              </a:cxn>
            </a:cxnLst>
            <a:rect l="T15" t="T16" r="T17" b="T18"/>
            <a:pathLst>
              <a:path w="212" h="23">
                <a:moveTo>
                  <a:pt x="0" y="22"/>
                </a:moveTo>
                <a:lnTo>
                  <a:pt x="211" y="22"/>
                </a:lnTo>
                <a:lnTo>
                  <a:pt x="21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0" name="Freeform 355"/>
          <p:cNvSpPr>
            <a:spLocks/>
          </p:cNvSpPr>
          <p:nvPr/>
        </p:nvSpPr>
        <p:spPr bwMode="auto">
          <a:xfrm>
            <a:off x="36369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51" name="Freeform 356"/>
          <p:cNvSpPr>
            <a:spLocks/>
          </p:cNvSpPr>
          <p:nvPr/>
        </p:nvSpPr>
        <p:spPr bwMode="auto">
          <a:xfrm>
            <a:off x="2079625" y="26416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2" name="Freeform 357"/>
          <p:cNvSpPr>
            <a:spLocks/>
          </p:cNvSpPr>
          <p:nvPr/>
        </p:nvSpPr>
        <p:spPr bwMode="auto">
          <a:xfrm>
            <a:off x="2116138" y="264160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53" name="Freeform 358"/>
          <p:cNvSpPr>
            <a:spLocks/>
          </p:cNvSpPr>
          <p:nvPr/>
        </p:nvSpPr>
        <p:spPr bwMode="auto">
          <a:xfrm>
            <a:off x="2308225" y="2641600"/>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54" name="Freeform 359"/>
          <p:cNvSpPr>
            <a:spLocks/>
          </p:cNvSpPr>
          <p:nvPr/>
        </p:nvSpPr>
        <p:spPr bwMode="auto">
          <a:xfrm>
            <a:off x="2457450" y="2641600"/>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5" name="Freeform 360"/>
          <p:cNvSpPr>
            <a:spLocks/>
          </p:cNvSpPr>
          <p:nvPr/>
        </p:nvSpPr>
        <p:spPr bwMode="auto">
          <a:xfrm>
            <a:off x="2495550" y="264160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56" name="Freeform 361"/>
          <p:cNvSpPr>
            <a:spLocks/>
          </p:cNvSpPr>
          <p:nvPr/>
        </p:nvSpPr>
        <p:spPr bwMode="auto">
          <a:xfrm>
            <a:off x="2573338" y="26416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7" name="Freeform 362"/>
          <p:cNvSpPr>
            <a:spLocks/>
          </p:cNvSpPr>
          <p:nvPr/>
        </p:nvSpPr>
        <p:spPr bwMode="auto">
          <a:xfrm>
            <a:off x="2611438"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58" name="Freeform 363"/>
          <p:cNvSpPr>
            <a:spLocks/>
          </p:cNvSpPr>
          <p:nvPr/>
        </p:nvSpPr>
        <p:spPr bwMode="auto">
          <a:xfrm>
            <a:off x="2647950"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9" name="Freeform 364"/>
          <p:cNvSpPr>
            <a:spLocks/>
          </p:cNvSpPr>
          <p:nvPr/>
        </p:nvSpPr>
        <p:spPr bwMode="auto">
          <a:xfrm>
            <a:off x="2687638" y="26416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0" name="Freeform 365"/>
          <p:cNvSpPr>
            <a:spLocks/>
          </p:cNvSpPr>
          <p:nvPr/>
        </p:nvSpPr>
        <p:spPr bwMode="auto">
          <a:xfrm>
            <a:off x="2800350" y="26416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1" name="Freeform 366"/>
          <p:cNvSpPr>
            <a:spLocks/>
          </p:cNvSpPr>
          <p:nvPr/>
        </p:nvSpPr>
        <p:spPr bwMode="auto">
          <a:xfrm>
            <a:off x="28384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2" name="Freeform 367"/>
          <p:cNvSpPr>
            <a:spLocks/>
          </p:cNvSpPr>
          <p:nvPr/>
        </p:nvSpPr>
        <p:spPr bwMode="auto">
          <a:xfrm>
            <a:off x="2876550" y="264160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3" name="Freeform 368"/>
          <p:cNvSpPr>
            <a:spLocks/>
          </p:cNvSpPr>
          <p:nvPr/>
        </p:nvSpPr>
        <p:spPr bwMode="auto">
          <a:xfrm>
            <a:off x="29527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4" name="Freeform 369"/>
          <p:cNvSpPr>
            <a:spLocks/>
          </p:cNvSpPr>
          <p:nvPr/>
        </p:nvSpPr>
        <p:spPr bwMode="auto">
          <a:xfrm>
            <a:off x="2989263"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5" name="Freeform 370"/>
          <p:cNvSpPr>
            <a:spLocks/>
          </p:cNvSpPr>
          <p:nvPr/>
        </p:nvSpPr>
        <p:spPr bwMode="auto">
          <a:xfrm>
            <a:off x="3028950" y="26416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6" name="Freeform 371"/>
          <p:cNvSpPr>
            <a:spLocks/>
          </p:cNvSpPr>
          <p:nvPr/>
        </p:nvSpPr>
        <p:spPr bwMode="auto">
          <a:xfrm>
            <a:off x="30670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7" name="Freeform 372"/>
          <p:cNvSpPr>
            <a:spLocks/>
          </p:cNvSpPr>
          <p:nvPr/>
        </p:nvSpPr>
        <p:spPr bwMode="auto">
          <a:xfrm>
            <a:off x="3103563" y="264160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8" name="Freeform 373"/>
          <p:cNvSpPr>
            <a:spLocks/>
          </p:cNvSpPr>
          <p:nvPr/>
        </p:nvSpPr>
        <p:spPr bwMode="auto">
          <a:xfrm>
            <a:off x="3181350" y="26416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9" name="Freeform 374"/>
          <p:cNvSpPr>
            <a:spLocks/>
          </p:cNvSpPr>
          <p:nvPr/>
        </p:nvSpPr>
        <p:spPr bwMode="auto">
          <a:xfrm>
            <a:off x="3217863" y="2641600"/>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0" name="Freeform 375"/>
          <p:cNvSpPr>
            <a:spLocks/>
          </p:cNvSpPr>
          <p:nvPr/>
        </p:nvSpPr>
        <p:spPr bwMode="auto">
          <a:xfrm>
            <a:off x="3370263" y="2641600"/>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71" name="Freeform 376"/>
          <p:cNvSpPr>
            <a:spLocks/>
          </p:cNvSpPr>
          <p:nvPr/>
        </p:nvSpPr>
        <p:spPr bwMode="auto">
          <a:xfrm>
            <a:off x="3522663" y="26416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2" name="Freeform 377"/>
          <p:cNvSpPr>
            <a:spLocks/>
          </p:cNvSpPr>
          <p:nvPr/>
        </p:nvSpPr>
        <p:spPr bwMode="auto">
          <a:xfrm>
            <a:off x="3636963" y="26416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73" name="Freeform 378"/>
          <p:cNvSpPr>
            <a:spLocks/>
          </p:cNvSpPr>
          <p:nvPr/>
        </p:nvSpPr>
        <p:spPr bwMode="auto">
          <a:xfrm>
            <a:off x="1662113" y="26019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74" name="Freeform 379"/>
          <p:cNvSpPr>
            <a:spLocks/>
          </p:cNvSpPr>
          <p:nvPr/>
        </p:nvSpPr>
        <p:spPr bwMode="auto">
          <a:xfrm>
            <a:off x="2079625" y="26019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5" name="Freeform 380"/>
          <p:cNvSpPr>
            <a:spLocks/>
          </p:cNvSpPr>
          <p:nvPr/>
        </p:nvSpPr>
        <p:spPr bwMode="auto">
          <a:xfrm>
            <a:off x="2116138" y="26019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76" name="Freeform 381" descr="Light horizontal"/>
          <p:cNvSpPr>
            <a:spLocks/>
          </p:cNvSpPr>
          <p:nvPr/>
        </p:nvSpPr>
        <p:spPr bwMode="auto">
          <a:xfrm>
            <a:off x="2155825" y="26019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877" name="Freeform 382"/>
          <p:cNvSpPr>
            <a:spLocks/>
          </p:cNvSpPr>
          <p:nvPr/>
        </p:nvSpPr>
        <p:spPr bwMode="auto">
          <a:xfrm>
            <a:off x="2193925" y="260191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78" name="Freeform 383"/>
          <p:cNvSpPr>
            <a:spLocks/>
          </p:cNvSpPr>
          <p:nvPr/>
        </p:nvSpPr>
        <p:spPr bwMode="auto">
          <a:xfrm>
            <a:off x="2268538" y="2601913"/>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9" name="Freeform 384"/>
          <p:cNvSpPr>
            <a:spLocks/>
          </p:cNvSpPr>
          <p:nvPr/>
        </p:nvSpPr>
        <p:spPr bwMode="auto">
          <a:xfrm>
            <a:off x="2422525" y="260191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0" name="Freeform 385"/>
          <p:cNvSpPr>
            <a:spLocks/>
          </p:cNvSpPr>
          <p:nvPr/>
        </p:nvSpPr>
        <p:spPr bwMode="auto">
          <a:xfrm>
            <a:off x="2573338" y="26019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1" name="Freeform 386"/>
          <p:cNvSpPr>
            <a:spLocks/>
          </p:cNvSpPr>
          <p:nvPr/>
        </p:nvSpPr>
        <p:spPr bwMode="auto">
          <a:xfrm>
            <a:off x="2611438"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2" name="Freeform 387"/>
          <p:cNvSpPr>
            <a:spLocks/>
          </p:cNvSpPr>
          <p:nvPr/>
        </p:nvSpPr>
        <p:spPr bwMode="auto">
          <a:xfrm>
            <a:off x="2687638" y="26019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3" name="Freeform 388"/>
          <p:cNvSpPr>
            <a:spLocks/>
          </p:cNvSpPr>
          <p:nvPr/>
        </p:nvSpPr>
        <p:spPr bwMode="auto">
          <a:xfrm>
            <a:off x="2724150" y="26019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4" name="Freeform 389"/>
          <p:cNvSpPr>
            <a:spLocks/>
          </p:cNvSpPr>
          <p:nvPr/>
        </p:nvSpPr>
        <p:spPr bwMode="auto">
          <a:xfrm>
            <a:off x="2762250" y="26019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5" name="Freeform 390"/>
          <p:cNvSpPr>
            <a:spLocks/>
          </p:cNvSpPr>
          <p:nvPr/>
        </p:nvSpPr>
        <p:spPr bwMode="auto">
          <a:xfrm>
            <a:off x="28765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6" name="Freeform 391"/>
          <p:cNvSpPr>
            <a:spLocks/>
          </p:cNvSpPr>
          <p:nvPr/>
        </p:nvSpPr>
        <p:spPr bwMode="auto">
          <a:xfrm>
            <a:off x="2914650" y="26019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7" name="Freeform 392"/>
          <p:cNvSpPr>
            <a:spLocks/>
          </p:cNvSpPr>
          <p:nvPr/>
        </p:nvSpPr>
        <p:spPr bwMode="auto">
          <a:xfrm>
            <a:off x="29527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8" name="Freeform 393"/>
          <p:cNvSpPr>
            <a:spLocks/>
          </p:cNvSpPr>
          <p:nvPr/>
        </p:nvSpPr>
        <p:spPr bwMode="auto">
          <a:xfrm>
            <a:off x="2989263" y="26019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9" name="Freeform 394"/>
          <p:cNvSpPr>
            <a:spLocks/>
          </p:cNvSpPr>
          <p:nvPr/>
        </p:nvSpPr>
        <p:spPr bwMode="auto">
          <a:xfrm>
            <a:off x="3028950" y="26019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0" name="Freeform 395"/>
          <p:cNvSpPr>
            <a:spLocks/>
          </p:cNvSpPr>
          <p:nvPr/>
        </p:nvSpPr>
        <p:spPr bwMode="auto">
          <a:xfrm>
            <a:off x="30670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1" name="Freeform 396"/>
          <p:cNvSpPr>
            <a:spLocks/>
          </p:cNvSpPr>
          <p:nvPr/>
        </p:nvSpPr>
        <p:spPr bwMode="auto">
          <a:xfrm>
            <a:off x="31035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2" name="Freeform 397"/>
          <p:cNvSpPr>
            <a:spLocks/>
          </p:cNvSpPr>
          <p:nvPr/>
        </p:nvSpPr>
        <p:spPr bwMode="auto">
          <a:xfrm>
            <a:off x="3181350" y="2601913"/>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3" name="Freeform 398"/>
          <p:cNvSpPr>
            <a:spLocks/>
          </p:cNvSpPr>
          <p:nvPr/>
        </p:nvSpPr>
        <p:spPr bwMode="auto">
          <a:xfrm>
            <a:off x="3255963" y="26019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4" name="Freeform 399"/>
          <p:cNvSpPr>
            <a:spLocks/>
          </p:cNvSpPr>
          <p:nvPr/>
        </p:nvSpPr>
        <p:spPr bwMode="auto">
          <a:xfrm>
            <a:off x="3294063" y="26019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5" name="Freeform 400"/>
          <p:cNvSpPr>
            <a:spLocks/>
          </p:cNvSpPr>
          <p:nvPr/>
        </p:nvSpPr>
        <p:spPr bwMode="auto">
          <a:xfrm>
            <a:off x="34083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6" name="Freeform 401"/>
          <p:cNvSpPr>
            <a:spLocks/>
          </p:cNvSpPr>
          <p:nvPr/>
        </p:nvSpPr>
        <p:spPr bwMode="auto">
          <a:xfrm>
            <a:off x="3482975"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7" name="Freeform 402"/>
          <p:cNvSpPr>
            <a:spLocks/>
          </p:cNvSpPr>
          <p:nvPr/>
        </p:nvSpPr>
        <p:spPr bwMode="auto">
          <a:xfrm>
            <a:off x="35226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8" name="Freeform 403"/>
          <p:cNvSpPr>
            <a:spLocks/>
          </p:cNvSpPr>
          <p:nvPr/>
        </p:nvSpPr>
        <p:spPr bwMode="auto">
          <a:xfrm>
            <a:off x="3597275"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9" name="Freeform 404"/>
          <p:cNvSpPr>
            <a:spLocks/>
          </p:cNvSpPr>
          <p:nvPr/>
        </p:nvSpPr>
        <p:spPr bwMode="auto">
          <a:xfrm>
            <a:off x="3636963" y="26019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900" name="Freeform 405"/>
          <p:cNvSpPr>
            <a:spLocks/>
          </p:cNvSpPr>
          <p:nvPr/>
        </p:nvSpPr>
        <p:spPr bwMode="auto">
          <a:xfrm>
            <a:off x="2079625" y="25606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1" name="Freeform 406"/>
          <p:cNvSpPr>
            <a:spLocks/>
          </p:cNvSpPr>
          <p:nvPr/>
        </p:nvSpPr>
        <p:spPr bwMode="auto">
          <a:xfrm>
            <a:off x="2116138" y="2560638"/>
            <a:ext cx="225425" cy="38100"/>
          </a:xfrm>
          <a:custGeom>
            <a:avLst/>
            <a:gdLst>
              <a:gd name="T0" fmla="*/ 0 w 142"/>
              <a:gd name="T1" fmla="*/ 23 h 24"/>
              <a:gd name="T2" fmla="*/ 141 w 142"/>
              <a:gd name="T3" fmla="*/ 23 h 24"/>
              <a:gd name="T4" fmla="*/ 141 w 142"/>
              <a:gd name="T5" fmla="*/ 0 h 24"/>
              <a:gd name="T6" fmla="*/ 0 w 142"/>
              <a:gd name="T7" fmla="*/ 0 h 24"/>
              <a:gd name="T8" fmla="*/ 0 w 142"/>
              <a:gd name="T9" fmla="*/ 23 h 24"/>
              <a:gd name="T10" fmla="*/ 0 60000 65536"/>
              <a:gd name="T11" fmla="*/ 0 60000 65536"/>
              <a:gd name="T12" fmla="*/ 0 60000 65536"/>
              <a:gd name="T13" fmla="*/ 0 60000 65536"/>
              <a:gd name="T14" fmla="*/ 0 60000 65536"/>
              <a:gd name="T15" fmla="*/ 0 w 142"/>
              <a:gd name="T16" fmla="*/ 0 h 24"/>
              <a:gd name="T17" fmla="*/ 142 w 142"/>
              <a:gd name="T18" fmla="*/ 24 h 24"/>
            </a:gdLst>
            <a:ahLst/>
            <a:cxnLst>
              <a:cxn ang="T10">
                <a:pos x="T0" y="T1"/>
              </a:cxn>
              <a:cxn ang="T11">
                <a:pos x="T2" y="T3"/>
              </a:cxn>
              <a:cxn ang="T12">
                <a:pos x="T4" y="T5"/>
              </a:cxn>
              <a:cxn ang="T13">
                <a:pos x="T6" y="T7"/>
              </a:cxn>
              <a:cxn ang="T14">
                <a:pos x="T8" y="T9"/>
              </a:cxn>
            </a:cxnLst>
            <a:rect l="T15" t="T16" r="T17" b="T18"/>
            <a:pathLst>
              <a:path w="142" h="24">
                <a:moveTo>
                  <a:pt x="0" y="23"/>
                </a:moveTo>
                <a:lnTo>
                  <a:pt x="141" y="23"/>
                </a:lnTo>
                <a:lnTo>
                  <a:pt x="14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02" name="Freeform 407"/>
          <p:cNvSpPr>
            <a:spLocks/>
          </p:cNvSpPr>
          <p:nvPr/>
        </p:nvSpPr>
        <p:spPr bwMode="auto">
          <a:xfrm>
            <a:off x="2344738" y="256063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3" name="Freeform 408"/>
          <p:cNvSpPr>
            <a:spLocks/>
          </p:cNvSpPr>
          <p:nvPr/>
        </p:nvSpPr>
        <p:spPr bwMode="auto">
          <a:xfrm>
            <a:off x="2422525" y="2560638"/>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4" name="Freeform 409"/>
          <p:cNvSpPr>
            <a:spLocks/>
          </p:cNvSpPr>
          <p:nvPr/>
        </p:nvSpPr>
        <p:spPr bwMode="auto">
          <a:xfrm>
            <a:off x="2457450" y="2560638"/>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5" name="Freeform 410"/>
          <p:cNvSpPr>
            <a:spLocks/>
          </p:cNvSpPr>
          <p:nvPr/>
        </p:nvSpPr>
        <p:spPr bwMode="auto">
          <a:xfrm>
            <a:off x="2495550"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6" name="Freeform 411"/>
          <p:cNvSpPr>
            <a:spLocks/>
          </p:cNvSpPr>
          <p:nvPr/>
        </p:nvSpPr>
        <p:spPr bwMode="auto">
          <a:xfrm>
            <a:off x="2536825" y="2560638"/>
            <a:ext cx="185738"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7" name="Freeform 412"/>
          <p:cNvSpPr>
            <a:spLocks/>
          </p:cNvSpPr>
          <p:nvPr/>
        </p:nvSpPr>
        <p:spPr bwMode="auto">
          <a:xfrm>
            <a:off x="2724150"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8" name="Freeform 413"/>
          <p:cNvSpPr>
            <a:spLocks/>
          </p:cNvSpPr>
          <p:nvPr/>
        </p:nvSpPr>
        <p:spPr bwMode="auto">
          <a:xfrm>
            <a:off x="2762250" y="2560638"/>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9" name="Freeform 414"/>
          <p:cNvSpPr>
            <a:spLocks/>
          </p:cNvSpPr>
          <p:nvPr/>
        </p:nvSpPr>
        <p:spPr bwMode="auto">
          <a:xfrm>
            <a:off x="2838450"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0" name="Freeform 415"/>
          <p:cNvSpPr>
            <a:spLocks/>
          </p:cNvSpPr>
          <p:nvPr/>
        </p:nvSpPr>
        <p:spPr bwMode="auto">
          <a:xfrm>
            <a:off x="2876550" y="2560638"/>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1" name="Freeform 416"/>
          <p:cNvSpPr>
            <a:spLocks/>
          </p:cNvSpPr>
          <p:nvPr/>
        </p:nvSpPr>
        <p:spPr bwMode="auto">
          <a:xfrm>
            <a:off x="2952750" y="2560638"/>
            <a:ext cx="112713"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2" name="Freeform 417"/>
          <p:cNvSpPr>
            <a:spLocks/>
          </p:cNvSpPr>
          <p:nvPr/>
        </p:nvSpPr>
        <p:spPr bwMode="auto">
          <a:xfrm>
            <a:off x="3067050"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3" name="Freeform 418"/>
          <p:cNvSpPr>
            <a:spLocks/>
          </p:cNvSpPr>
          <p:nvPr/>
        </p:nvSpPr>
        <p:spPr bwMode="auto">
          <a:xfrm>
            <a:off x="3103563"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4" name="Freeform 419"/>
          <p:cNvSpPr>
            <a:spLocks/>
          </p:cNvSpPr>
          <p:nvPr/>
        </p:nvSpPr>
        <p:spPr bwMode="auto">
          <a:xfrm>
            <a:off x="3141663" y="256063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5" name="Freeform 420"/>
          <p:cNvSpPr>
            <a:spLocks/>
          </p:cNvSpPr>
          <p:nvPr/>
        </p:nvSpPr>
        <p:spPr bwMode="auto">
          <a:xfrm>
            <a:off x="3255963" y="2560638"/>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6" name="Freeform 421"/>
          <p:cNvSpPr>
            <a:spLocks/>
          </p:cNvSpPr>
          <p:nvPr/>
        </p:nvSpPr>
        <p:spPr bwMode="auto">
          <a:xfrm>
            <a:off x="3333750" y="256063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7" name="Freeform 422"/>
          <p:cNvSpPr>
            <a:spLocks/>
          </p:cNvSpPr>
          <p:nvPr/>
        </p:nvSpPr>
        <p:spPr bwMode="auto">
          <a:xfrm>
            <a:off x="3370263" y="256063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8" name="Freeform 423"/>
          <p:cNvSpPr>
            <a:spLocks/>
          </p:cNvSpPr>
          <p:nvPr/>
        </p:nvSpPr>
        <p:spPr bwMode="auto">
          <a:xfrm>
            <a:off x="3408363" y="256063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9" name="Freeform 424"/>
          <p:cNvSpPr>
            <a:spLocks/>
          </p:cNvSpPr>
          <p:nvPr/>
        </p:nvSpPr>
        <p:spPr bwMode="auto">
          <a:xfrm>
            <a:off x="3482975"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0" name="Freeform 425"/>
          <p:cNvSpPr>
            <a:spLocks/>
          </p:cNvSpPr>
          <p:nvPr/>
        </p:nvSpPr>
        <p:spPr bwMode="auto">
          <a:xfrm>
            <a:off x="3522663" y="2560638"/>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1" name="Freeform 426"/>
          <p:cNvSpPr>
            <a:spLocks/>
          </p:cNvSpPr>
          <p:nvPr/>
        </p:nvSpPr>
        <p:spPr bwMode="auto">
          <a:xfrm>
            <a:off x="3636963" y="256063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2" name="Freeform 427"/>
          <p:cNvSpPr>
            <a:spLocks/>
          </p:cNvSpPr>
          <p:nvPr/>
        </p:nvSpPr>
        <p:spPr bwMode="auto">
          <a:xfrm>
            <a:off x="2079625" y="25193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3" name="Freeform 428"/>
          <p:cNvSpPr>
            <a:spLocks/>
          </p:cNvSpPr>
          <p:nvPr/>
        </p:nvSpPr>
        <p:spPr bwMode="auto">
          <a:xfrm>
            <a:off x="2116138" y="251936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4" name="Freeform 429"/>
          <p:cNvSpPr>
            <a:spLocks/>
          </p:cNvSpPr>
          <p:nvPr/>
        </p:nvSpPr>
        <p:spPr bwMode="auto">
          <a:xfrm>
            <a:off x="2155825" y="25193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5" name="Freeform 430"/>
          <p:cNvSpPr>
            <a:spLocks/>
          </p:cNvSpPr>
          <p:nvPr/>
        </p:nvSpPr>
        <p:spPr bwMode="auto">
          <a:xfrm>
            <a:off x="2193925" y="2519363"/>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6" name="Freeform 431"/>
          <p:cNvSpPr>
            <a:spLocks/>
          </p:cNvSpPr>
          <p:nvPr/>
        </p:nvSpPr>
        <p:spPr bwMode="auto">
          <a:xfrm>
            <a:off x="2308225" y="25193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7" name="Freeform 432"/>
          <p:cNvSpPr>
            <a:spLocks/>
          </p:cNvSpPr>
          <p:nvPr/>
        </p:nvSpPr>
        <p:spPr bwMode="auto">
          <a:xfrm>
            <a:off x="2344738" y="25193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8" name="Freeform 433"/>
          <p:cNvSpPr>
            <a:spLocks/>
          </p:cNvSpPr>
          <p:nvPr/>
        </p:nvSpPr>
        <p:spPr bwMode="auto">
          <a:xfrm>
            <a:off x="2422525" y="251936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9" name="Freeform 434"/>
          <p:cNvSpPr>
            <a:spLocks/>
          </p:cNvSpPr>
          <p:nvPr/>
        </p:nvSpPr>
        <p:spPr bwMode="auto">
          <a:xfrm>
            <a:off x="2573338" y="25193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30" name="Freeform 435"/>
          <p:cNvSpPr>
            <a:spLocks/>
          </p:cNvSpPr>
          <p:nvPr/>
        </p:nvSpPr>
        <p:spPr bwMode="auto">
          <a:xfrm>
            <a:off x="2611438" y="2519363"/>
            <a:ext cx="111125"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1" name="Freeform 436"/>
          <p:cNvSpPr>
            <a:spLocks/>
          </p:cNvSpPr>
          <p:nvPr/>
        </p:nvSpPr>
        <p:spPr bwMode="auto">
          <a:xfrm>
            <a:off x="2724150" y="25193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2" name="Freeform 437"/>
          <p:cNvSpPr>
            <a:spLocks/>
          </p:cNvSpPr>
          <p:nvPr/>
        </p:nvSpPr>
        <p:spPr bwMode="auto">
          <a:xfrm>
            <a:off x="2762250" y="25193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3" name="Freeform 438"/>
          <p:cNvSpPr>
            <a:spLocks/>
          </p:cNvSpPr>
          <p:nvPr/>
        </p:nvSpPr>
        <p:spPr bwMode="auto">
          <a:xfrm>
            <a:off x="2800350" y="251936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4" name="Freeform 439"/>
          <p:cNvSpPr>
            <a:spLocks/>
          </p:cNvSpPr>
          <p:nvPr/>
        </p:nvSpPr>
        <p:spPr bwMode="auto">
          <a:xfrm>
            <a:off x="2914650" y="25193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5" name="Freeform 440"/>
          <p:cNvSpPr>
            <a:spLocks/>
          </p:cNvSpPr>
          <p:nvPr/>
        </p:nvSpPr>
        <p:spPr bwMode="auto">
          <a:xfrm>
            <a:off x="2989263" y="2519363"/>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6" name="Freeform 441"/>
          <p:cNvSpPr>
            <a:spLocks/>
          </p:cNvSpPr>
          <p:nvPr/>
        </p:nvSpPr>
        <p:spPr bwMode="auto">
          <a:xfrm>
            <a:off x="3067050" y="25193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7" name="Freeform 442"/>
          <p:cNvSpPr>
            <a:spLocks/>
          </p:cNvSpPr>
          <p:nvPr/>
        </p:nvSpPr>
        <p:spPr bwMode="auto">
          <a:xfrm>
            <a:off x="3103563" y="25193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38" name="Freeform 443"/>
          <p:cNvSpPr>
            <a:spLocks/>
          </p:cNvSpPr>
          <p:nvPr/>
        </p:nvSpPr>
        <p:spPr bwMode="auto">
          <a:xfrm>
            <a:off x="31416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9" name="Freeform 444"/>
          <p:cNvSpPr>
            <a:spLocks/>
          </p:cNvSpPr>
          <p:nvPr/>
        </p:nvSpPr>
        <p:spPr bwMode="auto">
          <a:xfrm>
            <a:off x="3181350" y="2519363"/>
            <a:ext cx="147638"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0" name="Freeform 445"/>
          <p:cNvSpPr>
            <a:spLocks/>
          </p:cNvSpPr>
          <p:nvPr/>
        </p:nvSpPr>
        <p:spPr bwMode="auto">
          <a:xfrm>
            <a:off x="3333750" y="25193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1" name="Freeform 446"/>
          <p:cNvSpPr>
            <a:spLocks/>
          </p:cNvSpPr>
          <p:nvPr/>
        </p:nvSpPr>
        <p:spPr bwMode="auto">
          <a:xfrm>
            <a:off x="33702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2" name="Freeform 447"/>
          <p:cNvSpPr>
            <a:spLocks/>
          </p:cNvSpPr>
          <p:nvPr/>
        </p:nvSpPr>
        <p:spPr bwMode="auto">
          <a:xfrm>
            <a:off x="3408363" y="251936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43" name="Freeform 448"/>
          <p:cNvSpPr>
            <a:spLocks/>
          </p:cNvSpPr>
          <p:nvPr/>
        </p:nvSpPr>
        <p:spPr bwMode="auto">
          <a:xfrm>
            <a:off x="3522663" y="251936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4" name="Freeform 449"/>
          <p:cNvSpPr>
            <a:spLocks/>
          </p:cNvSpPr>
          <p:nvPr/>
        </p:nvSpPr>
        <p:spPr bwMode="auto">
          <a:xfrm>
            <a:off x="36369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5" name="Freeform 450"/>
          <p:cNvSpPr>
            <a:spLocks/>
          </p:cNvSpPr>
          <p:nvPr/>
        </p:nvSpPr>
        <p:spPr bwMode="auto">
          <a:xfrm>
            <a:off x="2079625" y="247967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6" name="Freeform 451"/>
          <p:cNvSpPr>
            <a:spLocks/>
          </p:cNvSpPr>
          <p:nvPr/>
        </p:nvSpPr>
        <p:spPr bwMode="auto">
          <a:xfrm>
            <a:off x="2116138" y="2479675"/>
            <a:ext cx="149225"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47" name="Freeform 452"/>
          <p:cNvSpPr>
            <a:spLocks/>
          </p:cNvSpPr>
          <p:nvPr/>
        </p:nvSpPr>
        <p:spPr bwMode="auto">
          <a:xfrm>
            <a:off x="2268538"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8" name="Freeform 453"/>
          <p:cNvSpPr>
            <a:spLocks/>
          </p:cNvSpPr>
          <p:nvPr/>
        </p:nvSpPr>
        <p:spPr bwMode="auto">
          <a:xfrm>
            <a:off x="2308225" y="2479675"/>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9" name="Freeform 454"/>
          <p:cNvSpPr>
            <a:spLocks/>
          </p:cNvSpPr>
          <p:nvPr/>
        </p:nvSpPr>
        <p:spPr bwMode="auto">
          <a:xfrm>
            <a:off x="2381250" y="24796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0" name="Freeform 455"/>
          <p:cNvSpPr>
            <a:spLocks/>
          </p:cNvSpPr>
          <p:nvPr/>
        </p:nvSpPr>
        <p:spPr bwMode="auto">
          <a:xfrm>
            <a:off x="2422525" y="2479675"/>
            <a:ext cx="260350" cy="36513"/>
          </a:xfrm>
          <a:custGeom>
            <a:avLst/>
            <a:gdLst>
              <a:gd name="T0" fmla="*/ 0 w 165"/>
              <a:gd name="T1" fmla="*/ 22 h 23"/>
              <a:gd name="T2" fmla="*/ 164 w 165"/>
              <a:gd name="T3" fmla="*/ 22 h 23"/>
              <a:gd name="T4" fmla="*/ 164 w 165"/>
              <a:gd name="T5" fmla="*/ 0 h 23"/>
              <a:gd name="T6" fmla="*/ 0 w 165"/>
              <a:gd name="T7" fmla="*/ 0 h 23"/>
              <a:gd name="T8" fmla="*/ 0 w 165"/>
              <a:gd name="T9" fmla="*/ 22 h 23"/>
              <a:gd name="T10" fmla="*/ 0 60000 65536"/>
              <a:gd name="T11" fmla="*/ 0 60000 65536"/>
              <a:gd name="T12" fmla="*/ 0 60000 65536"/>
              <a:gd name="T13" fmla="*/ 0 60000 65536"/>
              <a:gd name="T14" fmla="*/ 0 60000 65536"/>
              <a:gd name="T15" fmla="*/ 0 w 165"/>
              <a:gd name="T16" fmla="*/ 0 h 23"/>
              <a:gd name="T17" fmla="*/ 165 w 165"/>
              <a:gd name="T18" fmla="*/ 23 h 23"/>
            </a:gdLst>
            <a:ahLst/>
            <a:cxnLst>
              <a:cxn ang="T10">
                <a:pos x="T0" y="T1"/>
              </a:cxn>
              <a:cxn ang="T11">
                <a:pos x="T2" y="T3"/>
              </a:cxn>
              <a:cxn ang="T12">
                <a:pos x="T4" y="T5"/>
              </a:cxn>
              <a:cxn ang="T13">
                <a:pos x="T6" y="T7"/>
              </a:cxn>
              <a:cxn ang="T14">
                <a:pos x="T8" y="T9"/>
              </a:cxn>
            </a:cxnLst>
            <a:rect l="T15" t="T16" r="T17" b="T18"/>
            <a:pathLst>
              <a:path w="165" h="23">
                <a:moveTo>
                  <a:pt x="0" y="22"/>
                </a:moveTo>
                <a:lnTo>
                  <a:pt x="164" y="22"/>
                </a:lnTo>
                <a:lnTo>
                  <a:pt x="16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1" name="Freeform 456"/>
          <p:cNvSpPr>
            <a:spLocks/>
          </p:cNvSpPr>
          <p:nvPr/>
        </p:nvSpPr>
        <p:spPr bwMode="auto">
          <a:xfrm>
            <a:off x="2687638" y="2479675"/>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2" name="Freeform 457"/>
          <p:cNvSpPr>
            <a:spLocks/>
          </p:cNvSpPr>
          <p:nvPr/>
        </p:nvSpPr>
        <p:spPr bwMode="auto">
          <a:xfrm>
            <a:off x="2724150" y="24796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3" name="Freeform 458"/>
          <p:cNvSpPr>
            <a:spLocks/>
          </p:cNvSpPr>
          <p:nvPr/>
        </p:nvSpPr>
        <p:spPr bwMode="auto">
          <a:xfrm>
            <a:off x="2762250" y="2479675"/>
            <a:ext cx="74613"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4" name="Freeform 459"/>
          <p:cNvSpPr>
            <a:spLocks/>
          </p:cNvSpPr>
          <p:nvPr/>
        </p:nvSpPr>
        <p:spPr bwMode="auto">
          <a:xfrm>
            <a:off x="28384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5" name="Freeform 460"/>
          <p:cNvSpPr>
            <a:spLocks/>
          </p:cNvSpPr>
          <p:nvPr/>
        </p:nvSpPr>
        <p:spPr bwMode="auto">
          <a:xfrm>
            <a:off x="28765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6" name="Freeform 461"/>
          <p:cNvSpPr>
            <a:spLocks/>
          </p:cNvSpPr>
          <p:nvPr/>
        </p:nvSpPr>
        <p:spPr bwMode="auto">
          <a:xfrm>
            <a:off x="2914650" y="2479675"/>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7" name="Freeform 462"/>
          <p:cNvSpPr>
            <a:spLocks/>
          </p:cNvSpPr>
          <p:nvPr/>
        </p:nvSpPr>
        <p:spPr bwMode="auto">
          <a:xfrm>
            <a:off x="29527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8" name="Freeform 463"/>
          <p:cNvSpPr>
            <a:spLocks/>
          </p:cNvSpPr>
          <p:nvPr/>
        </p:nvSpPr>
        <p:spPr bwMode="auto">
          <a:xfrm>
            <a:off x="2989263" y="2479675"/>
            <a:ext cx="185737"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9" name="Freeform 464"/>
          <p:cNvSpPr>
            <a:spLocks/>
          </p:cNvSpPr>
          <p:nvPr/>
        </p:nvSpPr>
        <p:spPr bwMode="auto">
          <a:xfrm>
            <a:off x="3181350" y="24796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0" name="Freeform 465"/>
          <p:cNvSpPr>
            <a:spLocks/>
          </p:cNvSpPr>
          <p:nvPr/>
        </p:nvSpPr>
        <p:spPr bwMode="auto">
          <a:xfrm>
            <a:off x="32178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1" name="Freeform 466"/>
          <p:cNvSpPr>
            <a:spLocks/>
          </p:cNvSpPr>
          <p:nvPr/>
        </p:nvSpPr>
        <p:spPr bwMode="auto">
          <a:xfrm>
            <a:off x="32559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2" name="Freeform 467"/>
          <p:cNvSpPr>
            <a:spLocks/>
          </p:cNvSpPr>
          <p:nvPr/>
        </p:nvSpPr>
        <p:spPr bwMode="auto">
          <a:xfrm>
            <a:off x="3294063" y="2479675"/>
            <a:ext cx="109537"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3" name="Freeform 468"/>
          <p:cNvSpPr>
            <a:spLocks/>
          </p:cNvSpPr>
          <p:nvPr/>
        </p:nvSpPr>
        <p:spPr bwMode="auto">
          <a:xfrm>
            <a:off x="34083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64" name="Freeform 469"/>
          <p:cNvSpPr>
            <a:spLocks/>
          </p:cNvSpPr>
          <p:nvPr/>
        </p:nvSpPr>
        <p:spPr bwMode="auto">
          <a:xfrm>
            <a:off x="34464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5" name="Freeform 470"/>
          <p:cNvSpPr>
            <a:spLocks/>
          </p:cNvSpPr>
          <p:nvPr/>
        </p:nvSpPr>
        <p:spPr bwMode="auto">
          <a:xfrm>
            <a:off x="3482975" y="2479675"/>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6" name="Freeform 471"/>
          <p:cNvSpPr>
            <a:spLocks/>
          </p:cNvSpPr>
          <p:nvPr/>
        </p:nvSpPr>
        <p:spPr bwMode="auto">
          <a:xfrm>
            <a:off x="36369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67" name="Freeform 472"/>
          <p:cNvSpPr>
            <a:spLocks/>
          </p:cNvSpPr>
          <p:nvPr/>
        </p:nvSpPr>
        <p:spPr bwMode="auto">
          <a:xfrm>
            <a:off x="192722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968" name="Freeform 473"/>
          <p:cNvSpPr>
            <a:spLocks/>
          </p:cNvSpPr>
          <p:nvPr/>
        </p:nvSpPr>
        <p:spPr bwMode="auto">
          <a:xfrm>
            <a:off x="2079625" y="24384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9" name="Freeform 474"/>
          <p:cNvSpPr>
            <a:spLocks/>
          </p:cNvSpPr>
          <p:nvPr/>
        </p:nvSpPr>
        <p:spPr bwMode="auto">
          <a:xfrm>
            <a:off x="2116138" y="243840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0" name="Freeform 475"/>
          <p:cNvSpPr>
            <a:spLocks/>
          </p:cNvSpPr>
          <p:nvPr/>
        </p:nvSpPr>
        <p:spPr bwMode="auto">
          <a:xfrm>
            <a:off x="2308225" y="24384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1" name="Freeform 476"/>
          <p:cNvSpPr>
            <a:spLocks/>
          </p:cNvSpPr>
          <p:nvPr/>
        </p:nvSpPr>
        <p:spPr bwMode="auto">
          <a:xfrm>
            <a:off x="2344738" y="243840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2" name="Freeform 477"/>
          <p:cNvSpPr>
            <a:spLocks/>
          </p:cNvSpPr>
          <p:nvPr/>
        </p:nvSpPr>
        <p:spPr bwMode="auto">
          <a:xfrm>
            <a:off x="2422525" y="2438400"/>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3" name="Freeform 478"/>
          <p:cNvSpPr>
            <a:spLocks/>
          </p:cNvSpPr>
          <p:nvPr/>
        </p:nvSpPr>
        <p:spPr bwMode="auto">
          <a:xfrm>
            <a:off x="2495550" y="24384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4" name="Freeform 479"/>
          <p:cNvSpPr>
            <a:spLocks/>
          </p:cNvSpPr>
          <p:nvPr/>
        </p:nvSpPr>
        <p:spPr bwMode="auto">
          <a:xfrm>
            <a:off x="2536825" y="2438400"/>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5" name="Freeform 480"/>
          <p:cNvSpPr>
            <a:spLocks/>
          </p:cNvSpPr>
          <p:nvPr/>
        </p:nvSpPr>
        <p:spPr bwMode="auto">
          <a:xfrm>
            <a:off x="2687638" y="24384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6" name="Freeform 481"/>
          <p:cNvSpPr>
            <a:spLocks/>
          </p:cNvSpPr>
          <p:nvPr/>
        </p:nvSpPr>
        <p:spPr bwMode="auto">
          <a:xfrm>
            <a:off x="2724150" y="24384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7" name="Freeform 482"/>
          <p:cNvSpPr>
            <a:spLocks/>
          </p:cNvSpPr>
          <p:nvPr/>
        </p:nvSpPr>
        <p:spPr bwMode="auto">
          <a:xfrm>
            <a:off x="2800350" y="24384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8" name="Freeform 483"/>
          <p:cNvSpPr>
            <a:spLocks/>
          </p:cNvSpPr>
          <p:nvPr/>
        </p:nvSpPr>
        <p:spPr bwMode="auto">
          <a:xfrm>
            <a:off x="2876550"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9" name="Freeform 484"/>
          <p:cNvSpPr>
            <a:spLocks/>
          </p:cNvSpPr>
          <p:nvPr/>
        </p:nvSpPr>
        <p:spPr bwMode="auto">
          <a:xfrm>
            <a:off x="2914650" y="2438400"/>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0" name="Freeform 485"/>
          <p:cNvSpPr>
            <a:spLocks/>
          </p:cNvSpPr>
          <p:nvPr/>
        </p:nvSpPr>
        <p:spPr bwMode="auto">
          <a:xfrm>
            <a:off x="3028950" y="2438400"/>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1" name="Freeform 486"/>
          <p:cNvSpPr>
            <a:spLocks/>
          </p:cNvSpPr>
          <p:nvPr/>
        </p:nvSpPr>
        <p:spPr bwMode="auto">
          <a:xfrm>
            <a:off x="3181350" y="24384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82" name="Freeform 487"/>
          <p:cNvSpPr>
            <a:spLocks/>
          </p:cNvSpPr>
          <p:nvPr/>
        </p:nvSpPr>
        <p:spPr bwMode="auto">
          <a:xfrm>
            <a:off x="32178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3" name="Freeform 488"/>
          <p:cNvSpPr>
            <a:spLocks/>
          </p:cNvSpPr>
          <p:nvPr/>
        </p:nvSpPr>
        <p:spPr bwMode="auto">
          <a:xfrm>
            <a:off x="32559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4" name="Freeform 489"/>
          <p:cNvSpPr>
            <a:spLocks/>
          </p:cNvSpPr>
          <p:nvPr/>
        </p:nvSpPr>
        <p:spPr bwMode="auto">
          <a:xfrm>
            <a:off x="3294063" y="24384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5" name="Freeform 490"/>
          <p:cNvSpPr>
            <a:spLocks/>
          </p:cNvSpPr>
          <p:nvPr/>
        </p:nvSpPr>
        <p:spPr bwMode="auto">
          <a:xfrm>
            <a:off x="3333750" y="24384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6" name="Freeform 491"/>
          <p:cNvSpPr>
            <a:spLocks/>
          </p:cNvSpPr>
          <p:nvPr/>
        </p:nvSpPr>
        <p:spPr bwMode="auto">
          <a:xfrm>
            <a:off x="34464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7" name="Freeform 492"/>
          <p:cNvSpPr>
            <a:spLocks/>
          </p:cNvSpPr>
          <p:nvPr/>
        </p:nvSpPr>
        <p:spPr bwMode="auto">
          <a:xfrm>
            <a:off x="348297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88" name="Freeform 493"/>
          <p:cNvSpPr>
            <a:spLocks/>
          </p:cNvSpPr>
          <p:nvPr/>
        </p:nvSpPr>
        <p:spPr bwMode="auto">
          <a:xfrm>
            <a:off x="35226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9" name="Freeform 494"/>
          <p:cNvSpPr>
            <a:spLocks/>
          </p:cNvSpPr>
          <p:nvPr/>
        </p:nvSpPr>
        <p:spPr bwMode="auto">
          <a:xfrm>
            <a:off x="35607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0" name="Freeform 495"/>
          <p:cNvSpPr>
            <a:spLocks/>
          </p:cNvSpPr>
          <p:nvPr/>
        </p:nvSpPr>
        <p:spPr bwMode="auto">
          <a:xfrm>
            <a:off x="359727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1" name="Freeform 496"/>
          <p:cNvSpPr>
            <a:spLocks/>
          </p:cNvSpPr>
          <p:nvPr/>
        </p:nvSpPr>
        <p:spPr bwMode="auto">
          <a:xfrm>
            <a:off x="36369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92" name="Freeform 497"/>
          <p:cNvSpPr>
            <a:spLocks/>
          </p:cNvSpPr>
          <p:nvPr/>
        </p:nvSpPr>
        <p:spPr bwMode="auto">
          <a:xfrm>
            <a:off x="2079625" y="23987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93" name="Freeform 498"/>
          <p:cNvSpPr>
            <a:spLocks/>
          </p:cNvSpPr>
          <p:nvPr/>
        </p:nvSpPr>
        <p:spPr bwMode="auto">
          <a:xfrm>
            <a:off x="2116138" y="23987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4" name="Freeform 499"/>
          <p:cNvSpPr>
            <a:spLocks/>
          </p:cNvSpPr>
          <p:nvPr/>
        </p:nvSpPr>
        <p:spPr bwMode="auto">
          <a:xfrm>
            <a:off x="2155825"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5" name="Freeform 500"/>
          <p:cNvSpPr>
            <a:spLocks/>
          </p:cNvSpPr>
          <p:nvPr/>
        </p:nvSpPr>
        <p:spPr bwMode="auto">
          <a:xfrm>
            <a:off x="2230438" y="23987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6" name="Freeform 501"/>
          <p:cNvSpPr>
            <a:spLocks/>
          </p:cNvSpPr>
          <p:nvPr/>
        </p:nvSpPr>
        <p:spPr bwMode="auto">
          <a:xfrm>
            <a:off x="2308225" y="2398713"/>
            <a:ext cx="71438"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7" name="Freeform 502"/>
          <p:cNvSpPr>
            <a:spLocks/>
          </p:cNvSpPr>
          <p:nvPr/>
        </p:nvSpPr>
        <p:spPr bwMode="auto">
          <a:xfrm>
            <a:off x="2381250" y="2398713"/>
            <a:ext cx="112713" cy="36512"/>
          </a:xfrm>
          <a:custGeom>
            <a:avLst/>
            <a:gdLst>
              <a:gd name="T0" fmla="*/ 0 w 71"/>
              <a:gd name="T1" fmla="*/ 22 h 23"/>
              <a:gd name="T2" fmla="*/ 70 w 71"/>
              <a:gd name="T3" fmla="*/ 22 h 23"/>
              <a:gd name="T4" fmla="*/ 70 w 71"/>
              <a:gd name="T5" fmla="*/ 0 h 23"/>
              <a:gd name="T6" fmla="*/ 0 w 71"/>
              <a:gd name="T7" fmla="*/ 0 h 23"/>
              <a:gd name="T8" fmla="*/ 0 w 71"/>
              <a:gd name="T9" fmla="*/ 22 h 23"/>
              <a:gd name="T10" fmla="*/ 0 60000 65536"/>
              <a:gd name="T11" fmla="*/ 0 60000 65536"/>
              <a:gd name="T12" fmla="*/ 0 60000 65536"/>
              <a:gd name="T13" fmla="*/ 0 60000 65536"/>
              <a:gd name="T14" fmla="*/ 0 60000 65536"/>
              <a:gd name="T15" fmla="*/ 0 w 71"/>
              <a:gd name="T16" fmla="*/ 0 h 23"/>
              <a:gd name="T17" fmla="*/ 71 w 71"/>
              <a:gd name="T18" fmla="*/ 23 h 23"/>
            </a:gdLst>
            <a:ahLst/>
            <a:cxnLst>
              <a:cxn ang="T10">
                <a:pos x="T0" y="T1"/>
              </a:cxn>
              <a:cxn ang="T11">
                <a:pos x="T2" y="T3"/>
              </a:cxn>
              <a:cxn ang="T12">
                <a:pos x="T4" y="T5"/>
              </a:cxn>
              <a:cxn ang="T13">
                <a:pos x="T6" y="T7"/>
              </a:cxn>
              <a:cxn ang="T14">
                <a:pos x="T8" y="T9"/>
              </a:cxn>
            </a:cxnLst>
            <a:rect l="T15" t="T16" r="T17" b="T18"/>
            <a:pathLst>
              <a:path w="71" h="23">
                <a:moveTo>
                  <a:pt x="0" y="22"/>
                </a:moveTo>
                <a:lnTo>
                  <a:pt x="70" y="22"/>
                </a:lnTo>
                <a:lnTo>
                  <a:pt x="7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8" name="Freeform 503"/>
          <p:cNvSpPr>
            <a:spLocks/>
          </p:cNvSpPr>
          <p:nvPr/>
        </p:nvSpPr>
        <p:spPr bwMode="auto">
          <a:xfrm>
            <a:off x="2495550" y="2398713"/>
            <a:ext cx="187325" cy="36512"/>
          </a:xfrm>
          <a:custGeom>
            <a:avLst/>
            <a:gdLst>
              <a:gd name="T0" fmla="*/ 0 w 118"/>
              <a:gd name="T1" fmla="*/ 22 h 23"/>
              <a:gd name="T2" fmla="*/ 117 w 118"/>
              <a:gd name="T3" fmla="*/ 22 h 23"/>
              <a:gd name="T4" fmla="*/ 117 w 118"/>
              <a:gd name="T5" fmla="*/ 0 h 23"/>
              <a:gd name="T6" fmla="*/ 0 w 118"/>
              <a:gd name="T7" fmla="*/ 0 h 23"/>
              <a:gd name="T8" fmla="*/ 0 w 118"/>
              <a:gd name="T9" fmla="*/ 22 h 23"/>
              <a:gd name="T10" fmla="*/ 0 60000 65536"/>
              <a:gd name="T11" fmla="*/ 0 60000 65536"/>
              <a:gd name="T12" fmla="*/ 0 60000 65536"/>
              <a:gd name="T13" fmla="*/ 0 60000 65536"/>
              <a:gd name="T14" fmla="*/ 0 60000 65536"/>
              <a:gd name="T15" fmla="*/ 0 w 118"/>
              <a:gd name="T16" fmla="*/ 0 h 23"/>
              <a:gd name="T17" fmla="*/ 118 w 118"/>
              <a:gd name="T18" fmla="*/ 23 h 23"/>
            </a:gdLst>
            <a:ahLst/>
            <a:cxnLst>
              <a:cxn ang="T10">
                <a:pos x="T0" y="T1"/>
              </a:cxn>
              <a:cxn ang="T11">
                <a:pos x="T2" y="T3"/>
              </a:cxn>
              <a:cxn ang="T12">
                <a:pos x="T4" y="T5"/>
              </a:cxn>
              <a:cxn ang="T13">
                <a:pos x="T6" y="T7"/>
              </a:cxn>
              <a:cxn ang="T14">
                <a:pos x="T8" y="T9"/>
              </a:cxn>
            </a:cxnLst>
            <a:rect l="T15" t="T16" r="T17" b="T18"/>
            <a:pathLst>
              <a:path w="118" h="23">
                <a:moveTo>
                  <a:pt x="0" y="22"/>
                </a:moveTo>
                <a:lnTo>
                  <a:pt x="117" y="22"/>
                </a:lnTo>
                <a:lnTo>
                  <a:pt x="11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9" name="Freeform 504"/>
          <p:cNvSpPr>
            <a:spLocks/>
          </p:cNvSpPr>
          <p:nvPr/>
        </p:nvSpPr>
        <p:spPr bwMode="auto">
          <a:xfrm>
            <a:off x="2687638" y="2398713"/>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0" name="Freeform 505"/>
          <p:cNvSpPr>
            <a:spLocks/>
          </p:cNvSpPr>
          <p:nvPr/>
        </p:nvSpPr>
        <p:spPr bwMode="auto">
          <a:xfrm>
            <a:off x="2724150"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1" name="Freeform 506"/>
          <p:cNvSpPr>
            <a:spLocks/>
          </p:cNvSpPr>
          <p:nvPr/>
        </p:nvSpPr>
        <p:spPr bwMode="auto">
          <a:xfrm>
            <a:off x="2762250" y="23987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2" name="Freeform 507"/>
          <p:cNvSpPr>
            <a:spLocks/>
          </p:cNvSpPr>
          <p:nvPr/>
        </p:nvSpPr>
        <p:spPr bwMode="auto">
          <a:xfrm>
            <a:off x="2800350" y="2398713"/>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3" name="Freeform 508"/>
          <p:cNvSpPr>
            <a:spLocks/>
          </p:cNvSpPr>
          <p:nvPr/>
        </p:nvSpPr>
        <p:spPr bwMode="auto">
          <a:xfrm>
            <a:off x="2838450"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4" name="Freeform 509"/>
          <p:cNvSpPr>
            <a:spLocks/>
          </p:cNvSpPr>
          <p:nvPr/>
        </p:nvSpPr>
        <p:spPr bwMode="auto">
          <a:xfrm>
            <a:off x="2914650" y="2398713"/>
            <a:ext cx="109538"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5" name="Freeform 510"/>
          <p:cNvSpPr>
            <a:spLocks/>
          </p:cNvSpPr>
          <p:nvPr/>
        </p:nvSpPr>
        <p:spPr bwMode="auto">
          <a:xfrm>
            <a:off x="3028950"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6" name="Freeform 511"/>
          <p:cNvSpPr>
            <a:spLocks/>
          </p:cNvSpPr>
          <p:nvPr/>
        </p:nvSpPr>
        <p:spPr bwMode="auto">
          <a:xfrm>
            <a:off x="3103563"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7" name="Freeform 512"/>
          <p:cNvSpPr>
            <a:spLocks/>
          </p:cNvSpPr>
          <p:nvPr/>
        </p:nvSpPr>
        <p:spPr bwMode="auto">
          <a:xfrm>
            <a:off x="31416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8" name="Freeform 513"/>
          <p:cNvSpPr>
            <a:spLocks/>
          </p:cNvSpPr>
          <p:nvPr/>
        </p:nvSpPr>
        <p:spPr bwMode="auto">
          <a:xfrm>
            <a:off x="3181350" y="23987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9" name="Freeform 514"/>
          <p:cNvSpPr>
            <a:spLocks/>
          </p:cNvSpPr>
          <p:nvPr/>
        </p:nvSpPr>
        <p:spPr bwMode="auto">
          <a:xfrm>
            <a:off x="32178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0" name="Freeform 515"/>
          <p:cNvSpPr>
            <a:spLocks/>
          </p:cNvSpPr>
          <p:nvPr/>
        </p:nvSpPr>
        <p:spPr bwMode="auto">
          <a:xfrm>
            <a:off x="32559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1" name="Freeform 516"/>
          <p:cNvSpPr>
            <a:spLocks/>
          </p:cNvSpPr>
          <p:nvPr/>
        </p:nvSpPr>
        <p:spPr bwMode="auto">
          <a:xfrm>
            <a:off x="3294063"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2" name="Freeform 517"/>
          <p:cNvSpPr>
            <a:spLocks/>
          </p:cNvSpPr>
          <p:nvPr/>
        </p:nvSpPr>
        <p:spPr bwMode="auto">
          <a:xfrm>
            <a:off x="3333750" y="2398713"/>
            <a:ext cx="146050" cy="36512"/>
          </a:xfrm>
          <a:custGeom>
            <a:avLst/>
            <a:gdLst>
              <a:gd name="T0" fmla="*/ 0 w 92"/>
              <a:gd name="T1" fmla="*/ 22 h 23"/>
              <a:gd name="T2" fmla="*/ 91 w 92"/>
              <a:gd name="T3" fmla="*/ 22 h 23"/>
              <a:gd name="T4" fmla="*/ 91 w 92"/>
              <a:gd name="T5" fmla="*/ 0 h 23"/>
              <a:gd name="T6" fmla="*/ 0 w 92"/>
              <a:gd name="T7" fmla="*/ 0 h 23"/>
              <a:gd name="T8" fmla="*/ 0 w 92"/>
              <a:gd name="T9" fmla="*/ 22 h 23"/>
              <a:gd name="T10" fmla="*/ 0 60000 65536"/>
              <a:gd name="T11" fmla="*/ 0 60000 65536"/>
              <a:gd name="T12" fmla="*/ 0 60000 65536"/>
              <a:gd name="T13" fmla="*/ 0 60000 65536"/>
              <a:gd name="T14" fmla="*/ 0 60000 65536"/>
              <a:gd name="T15" fmla="*/ 0 w 92"/>
              <a:gd name="T16" fmla="*/ 0 h 23"/>
              <a:gd name="T17" fmla="*/ 92 w 92"/>
              <a:gd name="T18" fmla="*/ 23 h 23"/>
            </a:gdLst>
            <a:ahLst/>
            <a:cxnLst>
              <a:cxn ang="T10">
                <a:pos x="T0" y="T1"/>
              </a:cxn>
              <a:cxn ang="T11">
                <a:pos x="T2" y="T3"/>
              </a:cxn>
              <a:cxn ang="T12">
                <a:pos x="T4" y="T5"/>
              </a:cxn>
              <a:cxn ang="T13">
                <a:pos x="T6" y="T7"/>
              </a:cxn>
              <a:cxn ang="T14">
                <a:pos x="T8" y="T9"/>
              </a:cxn>
            </a:cxnLst>
            <a:rect l="T15" t="T16" r="T17" b="T18"/>
            <a:pathLst>
              <a:path w="92" h="23">
                <a:moveTo>
                  <a:pt x="0" y="22"/>
                </a:moveTo>
                <a:lnTo>
                  <a:pt x="91" y="22"/>
                </a:lnTo>
                <a:lnTo>
                  <a:pt x="9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3" name="Freeform 518"/>
          <p:cNvSpPr>
            <a:spLocks/>
          </p:cNvSpPr>
          <p:nvPr/>
        </p:nvSpPr>
        <p:spPr bwMode="auto">
          <a:xfrm>
            <a:off x="3482975" y="23987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4" name="Freeform 519"/>
          <p:cNvSpPr>
            <a:spLocks/>
          </p:cNvSpPr>
          <p:nvPr/>
        </p:nvSpPr>
        <p:spPr bwMode="auto">
          <a:xfrm>
            <a:off x="3522663" y="2398713"/>
            <a:ext cx="107950"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5" name="Freeform 520"/>
          <p:cNvSpPr>
            <a:spLocks/>
          </p:cNvSpPr>
          <p:nvPr/>
        </p:nvSpPr>
        <p:spPr bwMode="auto">
          <a:xfrm>
            <a:off x="36369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16" name="Freeform 521"/>
          <p:cNvSpPr>
            <a:spLocks/>
          </p:cNvSpPr>
          <p:nvPr/>
        </p:nvSpPr>
        <p:spPr bwMode="auto">
          <a:xfrm>
            <a:off x="2079625" y="2354263"/>
            <a:ext cx="33338"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17" name="Freeform 522"/>
          <p:cNvSpPr>
            <a:spLocks/>
          </p:cNvSpPr>
          <p:nvPr/>
        </p:nvSpPr>
        <p:spPr bwMode="auto">
          <a:xfrm>
            <a:off x="2116138" y="2354263"/>
            <a:ext cx="71437"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8" name="Freeform 523"/>
          <p:cNvSpPr>
            <a:spLocks/>
          </p:cNvSpPr>
          <p:nvPr/>
        </p:nvSpPr>
        <p:spPr bwMode="auto">
          <a:xfrm>
            <a:off x="2193925" y="2354263"/>
            <a:ext cx="336550" cy="41275"/>
          </a:xfrm>
          <a:custGeom>
            <a:avLst/>
            <a:gdLst>
              <a:gd name="T0" fmla="*/ 0 w 213"/>
              <a:gd name="T1" fmla="*/ 24 h 25"/>
              <a:gd name="T2" fmla="*/ 212 w 213"/>
              <a:gd name="T3" fmla="*/ 24 h 25"/>
              <a:gd name="T4" fmla="*/ 212 w 213"/>
              <a:gd name="T5" fmla="*/ 0 h 25"/>
              <a:gd name="T6" fmla="*/ 0 w 213"/>
              <a:gd name="T7" fmla="*/ 0 h 25"/>
              <a:gd name="T8" fmla="*/ 0 w 213"/>
              <a:gd name="T9" fmla="*/ 24 h 25"/>
              <a:gd name="T10" fmla="*/ 0 60000 65536"/>
              <a:gd name="T11" fmla="*/ 0 60000 65536"/>
              <a:gd name="T12" fmla="*/ 0 60000 65536"/>
              <a:gd name="T13" fmla="*/ 0 60000 65536"/>
              <a:gd name="T14" fmla="*/ 0 60000 65536"/>
              <a:gd name="T15" fmla="*/ 0 w 213"/>
              <a:gd name="T16" fmla="*/ 0 h 25"/>
              <a:gd name="T17" fmla="*/ 213 w 213"/>
              <a:gd name="T18" fmla="*/ 25 h 25"/>
            </a:gdLst>
            <a:ahLst/>
            <a:cxnLst>
              <a:cxn ang="T10">
                <a:pos x="T0" y="T1"/>
              </a:cxn>
              <a:cxn ang="T11">
                <a:pos x="T2" y="T3"/>
              </a:cxn>
              <a:cxn ang="T12">
                <a:pos x="T4" y="T5"/>
              </a:cxn>
              <a:cxn ang="T13">
                <a:pos x="T6" y="T7"/>
              </a:cxn>
              <a:cxn ang="T14">
                <a:pos x="T8" y="T9"/>
              </a:cxn>
            </a:cxnLst>
            <a:rect l="T15" t="T16" r="T17" b="T18"/>
            <a:pathLst>
              <a:path w="213" h="25">
                <a:moveTo>
                  <a:pt x="0" y="24"/>
                </a:moveTo>
                <a:lnTo>
                  <a:pt x="212" y="24"/>
                </a:lnTo>
                <a:lnTo>
                  <a:pt x="212"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9" name="Freeform 524"/>
          <p:cNvSpPr>
            <a:spLocks/>
          </p:cNvSpPr>
          <p:nvPr/>
        </p:nvSpPr>
        <p:spPr bwMode="auto">
          <a:xfrm>
            <a:off x="2536825" y="2354263"/>
            <a:ext cx="31750"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0" name="Freeform 525"/>
          <p:cNvSpPr>
            <a:spLocks/>
          </p:cNvSpPr>
          <p:nvPr/>
        </p:nvSpPr>
        <p:spPr bwMode="auto">
          <a:xfrm>
            <a:off x="2573338" y="2354263"/>
            <a:ext cx="34925"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1" name="Freeform 526"/>
          <p:cNvSpPr>
            <a:spLocks/>
          </p:cNvSpPr>
          <p:nvPr/>
        </p:nvSpPr>
        <p:spPr bwMode="auto">
          <a:xfrm>
            <a:off x="2611438" y="2354263"/>
            <a:ext cx="34925"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2" name="Freeform 527"/>
          <p:cNvSpPr>
            <a:spLocks/>
          </p:cNvSpPr>
          <p:nvPr/>
        </p:nvSpPr>
        <p:spPr bwMode="auto">
          <a:xfrm>
            <a:off x="2647950" y="2354263"/>
            <a:ext cx="34925"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3" name="Freeform 528"/>
          <p:cNvSpPr>
            <a:spLocks/>
          </p:cNvSpPr>
          <p:nvPr/>
        </p:nvSpPr>
        <p:spPr bwMode="auto">
          <a:xfrm>
            <a:off x="2687638" y="2354263"/>
            <a:ext cx="34925"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4" name="Freeform 529"/>
          <p:cNvSpPr>
            <a:spLocks/>
          </p:cNvSpPr>
          <p:nvPr/>
        </p:nvSpPr>
        <p:spPr bwMode="auto">
          <a:xfrm>
            <a:off x="2724150" y="2354263"/>
            <a:ext cx="71438"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5" name="Freeform 530"/>
          <p:cNvSpPr>
            <a:spLocks/>
          </p:cNvSpPr>
          <p:nvPr/>
        </p:nvSpPr>
        <p:spPr bwMode="auto">
          <a:xfrm>
            <a:off x="2800350" y="2354263"/>
            <a:ext cx="71438"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6" name="Freeform 531"/>
          <p:cNvSpPr>
            <a:spLocks/>
          </p:cNvSpPr>
          <p:nvPr/>
        </p:nvSpPr>
        <p:spPr bwMode="auto">
          <a:xfrm>
            <a:off x="2876550" y="2354263"/>
            <a:ext cx="33338"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7" name="Freeform 532"/>
          <p:cNvSpPr>
            <a:spLocks/>
          </p:cNvSpPr>
          <p:nvPr/>
        </p:nvSpPr>
        <p:spPr bwMode="auto">
          <a:xfrm>
            <a:off x="2914650" y="2354263"/>
            <a:ext cx="36513"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8" name="Freeform 533"/>
          <p:cNvSpPr>
            <a:spLocks/>
          </p:cNvSpPr>
          <p:nvPr/>
        </p:nvSpPr>
        <p:spPr bwMode="auto">
          <a:xfrm>
            <a:off x="2952750" y="2354263"/>
            <a:ext cx="222250" cy="41275"/>
          </a:xfrm>
          <a:custGeom>
            <a:avLst/>
            <a:gdLst>
              <a:gd name="T0" fmla="*/ 0 w 140"/>
              <a:gd name="T1" fmla="*/ 24 h 25"/>
              <a:gd name="T2" fmla="*/ 139 w 140"/>
              <a:gd name="T3" fmla="*/ 24 h 25"/>
              <a:gd name="T4" fmla="*/ 139 w 140"/>
              <a:gd name="T5" fmla="*/ 0 h 25"/>
              <a:gd name="T6" fmla="*/ 0 w 140"/>
              <a:gd name="T7" fmla="*/ 0 h 25"/>
              <a:gd name="T8" fmla="*/ 0 w 140"/>
              <a:gd name="T9" fmla="*/ 24 h 25"/>
              <a:gd name="T10" fmla="*/ 0 60000 65536"/>
              <a:gd name="T11" fmla="*/ 0 60000 65536"/>
              <a:gd name="T12" fmla="*/ 0 60000 65536"/>
              <a:gd name="T13" fmla="*/ 0 60000 65536"/>
              <a:gd name="T14" fmla="*/ 0 60000 65536"/>
              <a:gd name="T15" fmla="*/ 0 w 140"/>
              <a:gd name="T16" fmla="*/ 0 h 25"/>
              <a:gd name="T17" fmla="*/ 140 w 140"/>
              <a:gd name="T18" fmla="*/ 25 h 25"/>
            </a:gdLst>
            <a:ahLst/>
            <a:cxnLst>
              <a:cxn ang="T10">
                <a:pos x="T0" y="T1"/>
              </a:cxn>
              <a:cxn ang="T11">
                <a:pos x="T2" y="T3"/>
              </a:cxn>
              <a:cxn ang="T12">
                <a:pos x="T4" y="T5"/>
              </a:cxn>
              <a:cxn ang="T13">
                <a:pos x="T6" y="T7"/>
              </a:cxn>
              <a:cxn ang="T14">
                <a:pos x="T8" y="T9"/>
              </a:cxn>
            </a:cxnLst>
            <a:rect l="T15" t="T16" r="T17" b="T18"/>
            <a:pathLst>
              <a:path w="140" h="25">
                <a:moveTo>
                  <a:pt x="0" y="24"/>
                </a:moveTo>
                <a:lnTo>
                  <a:pt x="139" y="24"/>
                </a:lnTo>
                <a:lnTo>
                  <a:pt x="139"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9" name="Freeform 534"/>
          <p:cNvSpPr>
            <a:spLocks/>
          </p:cNvSpPr>
          <p:nvPr/>
        </p:nvSpPr>
        <p:spPr bwMode="auto">
          <a:xfrm>
            <a:off x="3181350" y="2354263"/>
            <a:ext cx="69850" cy="41275"/>
          </a:xfrm>
          <a:custGeom>
            <a:avLst/>
            <a:gdLst>
              <a:gd name="T0" fmla="*/ 0 w 44"/>
              <a:gd name="T1" fmla="*/ 24 h 25"/>
              <a:gd name="T2" fmla="*/ 43 w 44"/>
              <a:gd name="T3" fmla="*/ 24 h 25"/>
              <a:gd name="T4" fmla="*/ 43 w 44"/>
              <a:gd name="T5" fmla="*/ 0 h 25"/>
              <a:gd name="T6" fmla="*/ 0 w 44"/>
              <a:gd name="T7" fmla="*/ 0 h 25"/>
              <a:gd name="T8" fmla="*/ 0 w 44"/>
              <a:gd name="T9" fmla="*/ 24 h 25"/>
              <a:gd name="T10" fmla="*/ 0 60000 65536"/>
              <a:gd name="T11" fmla="*/ 0 60000 65536"/>
              <a:gd name="T12" fmla="*/ 0 60000 65536"/>
              <a:gd name="T13" fmla="*/ 0 60000 65536"/>
              <a:gd name="T14" fmla="*/ 0 60000 65536"/>
              <a:gd name="T15" fmla="*/ 0 w 44"/>
              <a:gd name="T16" fmla="*/ 0 h 25"/>
              <a:gd name="T17" fmla="*/ 44 w 44"/>
              <a:gd name="T18" fmla="*/ 25 h 25"/>
            </a:gdLst>
            <a:ahLst/>
            <a:cxnLst>
              <a:cxn ang="T10">
                <a:pos x="T0" y="T1"/>
              </a:cxn>
              <a:cxn ang="T11">
                <a:pos x="T2" y="T3"/>
              </a:cxn>
              <a:cxn ang="T12">
                <a:pos x="T4" y="T5"/>
              </a:cxn>
              <a:cxn ang="T13">
                <a:pos x="T6" y="T7"/>
              </a:cxn>
              <a:cxn ang="T14">
                <a:pos x="T8" y="T9"/>
              </a:cxn>
            </a:cxnLst>
            <a:rect l="T15" t="T16" r="T17" b="T18"/>
            <a:pathLst>
              <a:path w="44" h="25">
                <a:moveTo>
                  <a:pt x="0" y="24"/>
                </a:moveTo>
                <a:lnTo>
                  <a:pt x="43" y="24"/>
                </a:lnTo>
                <a:lnTo>
                  <a:pt x="43"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0" name="Freeform 535"/>
          <p:cNvSpPr>
            <a:spLocks/>
          </p:cNvSpPr>
          <p:nvPr/>
        </p:nvSpPr>
        <p:spPr bwMode="auto">
          <a:xfrm>
            <a:off x="3255963" y="2354263"/>
            <a:ext cx="109537" cy="41275"/>
          </a:xfrm>
          <a:custGeom>
            <a:avLst/>
            <a:gdLst>
              <a:gd name="T0" fmla="*/ 0 w 69"/>
              <a:gd name="T1" fmla="*/ 24 h 25"/>
              <a:gd name="T2" fmla="*/ 68 w 69"/>
              <a:gd name="T3" fmla="*/ 24 h 25"/>
              <a:gd name="T4" fmla="*/ 68 w 69"/>
              <a:gd name="T5" fmla="*/ 0 h 25"/>
              <a:gd name="T6" fmla="*/ 0 w 69"/>
              <a:gd name="T7" fmla="*/ 0 h 25"/>
              <a:gd name="T8" fmla="*/ 0 w 69"/>
              <a:gd name="T9" fmla="*/ 24 h 25"/>
              <a:gd name="T10" fmla="*/ 0 60000 65536"/>
              <a:gd name="T11" fmla="*/ 0 60000 65536"/>
              <a:gd name="T12" fmla="*/ 0 60000 65536"/>
              <a:gd name="T13" fmla="*/ 0 60000 65536"/>
              <a:gd name="T14" fmla="*/ 0 60000 65536"/>
              <a:gd name="T15" fmla="*/ 0 w 69"/>
              <a:gd name="T16" fmla="*/ 0 h 25"/>
              <a:gd name="T17" fmla="*/ 69 w 69"/>
              <a:gd name="T18" fmla="*/ 25 h 25"/>
            </a:gdLst>
            <a:ahLst/>
            <a:cxnLst>
              <a:cxn ang="T10">
                <a:pos x="T0" y="T1"/>
              </a:cxn>
              <a:cxn ang="T11">
                <a:pos x="T2" y="T3"/>
              </a:cxn>
              <a:cxn ang="T12">
                <a:pos x="T4" y="T5"/>
              </a:cxn>
              <a:cxn ang="T13">
                <a:pos x="T6" y="T7"/>
              </a:cxn>
              <a:cxn ang="T14">
                <a:pos x="T8" y="T9"/>
              </a:cxn>
            </a:cxnLst>
            <a:rect l="T15" t="T16" r="T17" b="T18"/>
            <a:pathLst>
              <a:path w="69" h="25">
                <a:moveTo>
                  <a:pt x="0" y="24"/>
                </a:moveTo>
                <a:lnTo>
                  <a:pt x="68" y="24"/>
                </a:lnTo>
                <a:lnTo>
                  <a:pt x="68"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1" name="Freeform 536"/>
          <p:cNvSpPr>
            <a:spLocks/>
          </p:cNvSpPr>
          <p:nvPr/>
        </p:nvSpPr>
        <p:spPr bwMode="auto">
          <a:xfrm>
            <a:off x="3370263" y="2354263"/>
            <a:ext cx="33337"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2" name="Freeform 537"/>
          <p:cNvSpPr>
            <a:spLocks/>
          </p:cNvSpPr>
          <p:nvPr/>
        </p:nvSpPr>
        <p:spPr bwMode="auto">
          <a:xfrm>
            <a:off x="3408363" y="2354263"/>
            <a:ext cx="71437"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3" name="Freeform 538"/>
          <p:cNvSpPr>
            <a:spLocks/>
          </p:cNvSpPr>
          <p:nvPr/>
        </p:nvSpPr>
        <p:spPr bwMode="auto">
          <a:xfrm>
            <a:off x="3482975" y="2354263"/>
            <a:ext cx="147638" cy="41275"/>
          </a:xfrm>
          <a:custGeom>
            <a:avLst/>
            <a:gdLst>
              <a:gd name="T0" fmla="*/ 0 w 93"/>
              <a:gd name="T1" fmla="*/ 24 h 25"/>
              <a:gd name="T2" fmla="*/ 92 w 93"/>
              <a:gd name="T3" fmla="*/ 24 h 25"/>
              <a:gd name="T4" fmla="*/ 92 w 93"/>
              <a:gd name="T5" fmla="*/ 0 h 25"/>
              <a:gd name="T6" fmla="*/ 0 w 93"/>
              <a:gd name="T7" fmla="*/ 0 h 25"/>
              <a:gd name="T8" fmla="*/ 0 w 93"/>
              <a:gd name="T9" fmla="*/ 24 h 25"/>
              <a:gd name="T10" fmla="*/ 0 60000 65536"/>
              <a:gd name="T11" fmla="*/ 0 60000 65536"/>
              <a:gd name="T12" fmla="*/ 0 60000 65536"/>
              <a:gd name="T13" fmla="*/ 0 60000 65536"/>
              <a:gd name="T14" fmla="*/ 0 60000 65536"/>
              <a:gd name="T15" fmla="*/ 0 w 93"/>
              <a:gd name="T16" fmla="*/ 0 h 25"/>
              <a:gd name="T17" fmla="*/ 93 w 93"/>
              <a:gd name="T18" fmla="*/ 25 h 25"/>
            </a:gdLst>
            <a:ahLst/>
            <a:cxnLst>
              <a:cxn ang="T10">
                <a:pos x="T0" y="T1"/>
              </a:cxn>
              <a:cxn ang="T11">
                <a:pos x="T2" y="T3"/>
              </a:cxn>
              <a:cxn ang="T12">
                <a:pos x="T4" y="T5"/>
              </a:cxn>
              <a:cxn ang="T13">
                <a:pos x="T6" y="T7"/>
              </a:cxn>
              <a:cxn ang="T14">
                <a:pos x="T8" y="T9"/>
              </a:cxn>
            </a:cxnLst>
            <a:rect l="T15" t="T16" r="T17" b="T18"/>
            <a:pathLst>
              <a:path w="93" h="25">
                <a:moveTo>
                  <a:pt x="0" y="24"/>
                </a:moveTo>
                <a:lnTo>
                  <a:pt x="92" y="24"/>
                </a:lnTo>
                <a:lnTo>
                  <a:pt x="92"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4" name="Freeform 539"/>
          <p:cNvSpPr>
            <a:spLocks/>
          </p:cNvSpPr>
          <p:nvPr/>
        </p:nvSpPr>
        <p:spPr bwMode="auto">
          <a:xfrm>
            <a:off x="3636963" y="2354263"/>
            <a:ext cx="33337"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35" name="Freeform 540"/>
          <p:cNvSpPr>
            <a:spLocks/>
          </p:cNvSpPr>
          <p:nvPr/>
        </p:nvSpPr>
        <p:spPr bwMode="auto">
          <a:xfrm>
            <a:off x="2079625" y="2316163"/>
            <a:ext cx="73025"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36" name="Freeform 541"/>
          <p:cNvSpPr>
            <a:spLocks/>
          </p:cNvSpPr>
          <p:nvPr/>
        </p:nvSpPr>
        <p:spPr bwMode="auto">
          <a:xfrm>
            <a:off x="2155825"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7" name="Freeform 542"/>
          <p:cNvSpPr>
            <a:spLocks/>
          </p:cNvSpPr>
          <p:nvPr/>
        </p:nvSpPr>
        <p:spPr bwMode="auto">
          <a:xfrm>
            <a:off x="2230438" y="23161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8" name="Freeform 543"/>
          <p:cNvSpPr>
            <a:spLocks/>
          </p:cNvSpPr>
          <p:nvPr/>
        </p:nvSpPr>
        <p:spPr bwMode="auto">
          <a:xfrm>
            <a:off x="2268538"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2039" name="Freeform 544" descr="Light horizontal"/>
          <p:cNvSpPr>
            <a:spLocks/>
          </p:cNvSpPr>
          <p:nvPr/>
        </p:nvSpPr>
        <p:spPr bwMode="auto">
          <a:xfrm>
            <a:off x="2308225" y="23161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2040" name="Freeform 545"/>
          <p:cNvSpPr>
            <a:spLocks/>
          </p:cNvSpPr>
          <p:nvPr/>
        </p:nvSpPr>
        <p:spPr bwMode="auto">
          <a:xfrm>
            <a:off x="2344738" y="231616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1" name="Freeform 546"/>
          <p:cNvSpPr>
            <a:spLocks/>
          </p:cNvSpPr>
          <p:nvPr/>
        </p:nvSpPr>
        <p:spPr bwMode="auto">
          <a:xfrm>
            <a:off x="2457450" y="231616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2" name="Freeform 547"/>
          <p:cNvSpPr>
            <a:spLocks/>
          </p:cNvSpPr>
          <p:nvPr/>
        </p:nvSpPr>
        <p:spPr bwMode="auto">
          <a:xfrm>
            <a:off x="2495550" y="2316163"/>
            <a:ext cx="187325"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3" name="Freeform 548"/>
          <p:cNvSpPr>
            <a:spLocks/>
          </p:cNvSpPr>
          <p:nvPr/>
        </p:nvSpPr>
        <p:spPr bwMode="auto">
          <a:xfrm>
            <a:off x="2687638" y="23161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4" name="Freeform 549"/>
          <p:cNvSpPr>
            <a:spLocks/>
          </p:cNvSpPr>
          <p:nvPr/>
        </p:nvSpPr>
        <p:spPr bwMode="auto">
          <a:xfrm>
            <a:off x="2724150"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5" name="Freeform 550"/>
          <p:cNvSpPr>
            <a:spLocks/>
          </p:cNvSpPr>
          <p:nvPr/>
        </p:nvSpPr>
        <p:spPr bwMode="auto">
          <a:xfrm>
            <a:off x="2800350"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6" name="Freeform 551"/>
          <p:cNvSpPr>
            <a:spLocks/>
          </p:cNvSpPr>
          <p:nvPr/>
        </p:nvSpPr>
        <p:spPr bwMode="auto">
          <a:xfrm>
            <a:off x="2876550"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7" name="Freeform 552"/>
          <p:cNvSpPr>
            <a:spLocks/>
          </p:cNvSpPr>
          <p:nvPr/>
        </p:nvSpPr>
        <p:spPr bwMode="auto">
          <a:xfrm>
            <a:off x="2914650" y="23161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8" name="Freeform 553"/>
          <p:cNvSpPr>
            <a:spLocks/>
          </p:cNvSpPr>
          <p:nvPr/>
        </p:nvSpPr>
        <p:spPr bwMode="auto">
          <a:xfrm>
            <a:off x="2952750" y="2316163"/>
            <a:ext cx="336550" cy="38100"/>
          </a:xfrm>
          <a:custGeom>
            <a:avLst/>
            <a:gdLst>
              <a:gd name="T0" fmla="*/ 0 w 212"/>
              <a:gd name="T1" fmla="*/ 23 h 24"/>
              <a:gd name="T2" fmla="*/ 211 w 212"/>
              <a:gd name="T3" fmla="*/ 23 h 24"/>
              <a:gd name="T4" fmla="*/ 211 w 212"/>
              <a:gd name="T5" fmla="*/ 0 h 24"/>
              <a:gd name="T6" fmla="*/ 0 w 212"/>
              <a:gd name="T7" fmla="*/ 0 h 24"/>
              <a:gd name="T8" fmla="*/ 0 w 212"/>
              <a:gd name="T9" fmla="*/ 23 h 24"/>
              <a:gd name="T10" fmla="*/ 0 60000 65536"/>
              <a:gd name="T11" fmla="*/ 0 60000 65536"/>
              <a:gd name="T12" fmla="*/ 0 60000 65536"/>
              <a:gd name="T13" fmla="*/ 0 60000 65536"/>
              <a:gd name="T14" fmla="*/ 0 60000 65536"/>
              <a:gd name="T15" fmla="*/ 0 w 212"/>
              <a:gd name="T16" fmla="*/ 0 h 24"/>
              <a:gd name="T17" fmla="*/ 212 w 212"/>
              <a:gd name="T18" fmla="*/ 24 h 24"/>
            </a:gdLst>
            <a:ahLst/>
            <a:cxnLst>
              <a:cxn ang="T10">
                <a:pos x="T0" y="T1"/>
              </a:cxn>
              <a:cxn ang="T11">
                <a:pos x="T2" y="T3"/>
              </a:cxn>
              <a:cxn ang="T12">
                <a:pos x="T4" y="T5"/>
              </a:cxn>
              <a:cxn ang="T13">
                <a:pos x="T6" y="T7"/>
              </a:cxn>
              <a:cxn ang="T14">
                <a:pos x="T8" y="T9"/>
              </a:cxn>
            </a:cxnLst>
            <a:rect l="T15" t="T16" r="T17" b="T18"/>
            <a:pathLst>
              <a:path w="212" h="24">
                <a:moveTo>
                  <a:pt x="0" y="23"/>
                </a:moveTo>
                <a:lnTo>
                  <a:pt x="211" y="23"/>
                </a:lnTo>
                <a:lnTo>
                  <a:pt x="21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9" name="Freeform 554"/>
          <p:cNvSpPr>
            <a:spLocks/>
          </p:cNvSpPr>
          <p:nvPr/>
        </p:nvSpPr>
        <p:spPr bwMode="auto">
          <a:xfrm>
            <a:off x="3294063" y="23161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0" name="Freeform 555"/>
          <p:cNvSpPr>
            <a:spLocks/>
          </p:cNvSpPr>
          <p:nvPr/>
        </p:nvSpPr>
        <p:spPr bwMode="auto">
          <a:xfrm>
            <a:off x="33702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1" name="Freeform 556"/>
          <p:cNvSpPr>
            <a:spLocks/>
          </p:cNvSpPr>
          <p:nvPr/>
        </p:nvSpPr>
        <p:spPr bwMode="auto">
          <a:xfrm>
            <a:off x="34083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2" name="Freeform 557"/>
          <p:cNvSpPr>
            <a:spLocks/>
          </p:cNvSpPr>
          <p:nvPr/>
        </p:nvSpPr>
        <p:spPr bwMode="auto">
          <a:xfrm>
            <a:off x="34464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3" name="Freeform 558"/>
          <p:cNvSpPr>
            <a:spLocks/>
          </p:cNvSpPr>
          <p:nvPr/>
        </p:nvSpPr>
        <p:spPr bwMode="auto">
          <a:xfrm>
            <a:off x="3482975"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4" name="Freeform 559"/>
          <p:cNvSpPr>
            <a:spLocks/>
          </p:cNvSpPr>
          <p:nvPr/>
        </p:nvSpPr>
        <p:spPr bwMode="auto">
          <a:xfrm>
            <a:off x="35226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5" name="Freeform 560"/>
          <p:cNvSpPr>
            <a:spLocks/>
          </p:cNvSpPr>
          <p:nvPr/>
        </p:nvSpPr>
        <p:spPr bwMode="auto">
          <a:xfrm>
            <a:off x="35607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6" name="Freeform 561"/>
          <p:cNvSpPr>
            <a:spLocks/>
          </p:cNvSpPr>
          <p:nvPr/>
        </p:nvSpPr>
        <p:spPr bwMode="auto">
          <a:xfrm>
            <a:off x="3597275"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7" name="Freeform 562"/>
          <p:cNvSpPr>
            <a:spLocks/>
          </p:cNvSpPr>
          <p:nvPr/>
        </p:nvSpPr>
        <p:spPr bwMode="auto">
          <a:xfrm>
            <a:off x="36369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8" name="Freeform 563"/>
          <p:cNvSpPr>
            <a:spLocks/>
          </p:cNvSpPr>
          <p:nvPr/>
        </p:nvSpPr>
        <p:spPr bwMode="auto">
          <a:xfrm>
            <a:off x="2079625" y="227488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59" name="Freeform 564"/>
          <p:cNvSpPr>
            <a:spLocks/>
          </p:cNvSpPr>
          <p:nvPr/>
        </p:nvSpPr>
        <p:spPr bwMode="auto">
          <a:xfrm>
            <a:off x="2116138" y="227488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0" name="Freeform 565"/>
          <p:cNvSpPr>
            <a:spLocks/>
          </p:cNvSpPr>
          <p:nvPr/>
        </p:nvSpPr>
        <p:spPr bwMode="auto">
          <a:xfrm>
            <a:off x="2155825" y="227488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61" name="Freeform 566"/>
          <p:cNvSpPr>
            <a:spLocks/>
          </p:cNvSpPr>
          <p:nvPr/>
        </p:nvSpPr>
        <p:spPr bwMode="auto">
          <a:xfrm>
            <a:off x="2193925" y="227488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2" name="Freeform 567"/>
          <p:cNvSpPr>
            <a:spLocks/>
          </p:cNvSpPr>
          <p:nvPr/>
        </p:nvSpPr>
        <p:spPr bwMode="auto">
          <a:xfrm>
            <a:off x="2268538" y="2274888"/>
            <a:ext cx="454025" cy="36512"/>
          </a:xfrm>
          <a:custGeom>
            <a:avLst/>
            <a:gdLst>
              <a:gd name="T0" fmla="*/ 0 w 285"/>
              <a:gd name="T1" fmla="*/ 22 h 23"/>
              <a:gd name="T2" fmla="*/ 284 w 285"/>
              <a:gd name="T3" fmla="*/ 22 h 23"/>
              <a:gd name="T4" fmla="*/ 284 w 285"/>
              <a:gd name="T5" fmla="*/ 0 h 23"/>
              <a:gd name="T6" fmla="*/ 0 w 285"/>
              <a:gd name="T7" fmla="*/ 0 h 23"/>
              <a:gd name="T8" fmla="*/ 0 w 285"/>
              <a:gd name="T9" fmla="*/ 22 h 23"/>
              <a:gd name="T10" fmla="*/ 0 60000 65536"/>
              <a:gd name="T11" fmla="*/ 0 60000 65536"/>
              <a:gd name="T12" fmla="*/ 0 60000 65536"/>
              <a:gd name="T13" fmla="*/ 0 60000 65536"/>
              <a:gd name="T14" fmla="*/ 0 60000 65536"/>
              <a:gd name="T15" fmla="*/ 0 w 285"/>
              <a:gd name="T16" fmla="*/ 0 h 23"/>
              <a:gd name="T17" fmla="*/ 285 w 285"/>
              <a:gd name="T18" fmla="*/ 23 h 23"/>
            </a:gdLst>
            <a:ahLst/>
            <a:cxnLst>
              <a:cxn ang="T10">
                <a:pos x="T0" y="T1"/>
              </a:cxn>
              <a:cxn ang="T11">
                <a:pos x="T2" y="T3"/>
              </a:cxn>
              <a:cxn ang="T12">
                <a:pos x="T4" y="T5"/>
              </a:cxn>
              <a:cxn ang="T13">
                <a:pos x="T6" y="T7"/>
              </a:cxn>
              <a:cxn ang="T14">
                <a:pos x="T8" y="T9"/>
              </a:cxn>
            </a:cxnLst>
            <a:rect l="T15" t="T16" r="T17" b="T18"/>
            <a:pathLst>
              <a:path w="285" h="23">
                <a:moveTo>
                  <a:pt x="0" y="22"/>
                </a:moveTo>
                <a:lnTo>
                  <a:pt x="284" y="22"/>
                </a:lnTo>
                <a:lnTo>
                  <a:pt x="28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3" name="Freeform 568"/>
          <p:cNvSpPr>
            <a:spLocks/>
          </p:cNvSpPr>
          <p:nvPr/>
        </p:nvSpPr>
        <p:spPr bwMode="auto">
          <a:xfrm>
            <a:off x="2724150" y="227488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4" name="Freeform 569"/>
          <p:cNvSpPr>
            <a:spLocks/>
          </p:cNvSpPr>
          <p:nvPr/>
        </p:nvSpPr>
        <p:spPr bwMode="auto">
          <a:xfrm>
            <a:off x="2800350" y="2274888"/>
            <a:ext cx="223838" cy="36512"/>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5" name="Freeform 570"/>
          <p:cNvSpPr>
            <a:spLocks/>
          </p:cNvSpPr>
          <p:nvPr/>
        </p:nvSpPr>
        <p:spPr bwMode="auto">
          <a:xfrm>
            <a:off x="3028950" y="227488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6" name="Freeform 571"/>
          <p:cNvSpPr>
            <a:spLocks/>
          </p:cNvSpPr>
          <p:nvPr/>
        </p:nvSpPr>
        <p:spPr bwMode="auto">
          <a:xfrm>
            <a:off x="3067050" y="227488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7" name="Freeform 572"/>
          <p:cNvSpPr>
            <a:spLocks/>
          </p:cNvSpPr>
          <p:nvPr/>
        </p:nvSpPr>
        <p:spPr bwMode="auto">
          <a:xfrm>
            <a:off x="3103563" y="227488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8" name="Freeform 573"/>
          <p:cNvSpPr>
            <a:spLocks/>
          </p:cNvSpPr>
          <p:nvPr/>
        </p:nvSpPr>
        <p:spPr bwMode="auto">
          <a:xfrm>
            <a:off x="3141663" y="2274888"/>
            <a:ext cx="187325" cy="36512"/>
          </a:xfrm>
          <a:custGeom>
            <a:avLst/>
            <a:gdLst>
              <a:gd name="T0" fmla="*/ 0 w 118"/>
              <a:gd name="T1" fmla="*/ 22 h 23"/>
              <a:gd name="T2" fmla="*/ 117 w 118"/>
              <a:gd name="T3" fmla="*/ 22 h 23"/>
              <a:gd name="T4" fmla="*/ 117 w 118"/>
              <a:gd name="T5" fmla="*/ 0 h 23"/>
              <a:gd name="T6" fmla="*/ 0 w 118"/>
              <a:gd name="T7" fmla="*/ 0 h 23"/>
              <a:gd name="T8" fmla="*/ 0 w 118"/>
              <a:gd name="T9" fmla="*/ 22 h 23"/>
              <a:gd name="T10" fmla="*/ 0 60000 65536"/>
              <a:gd name="T11" fmla="*/ 0 60000 65536"/>
              <a:gd name="T12" fmla="*/ 0 60000 65536"/>
              <a:gd name="T13" fmla="*/ 0 60000 65536"/>
              <a:gd name="T14" fmla="*/ 0 60000 65536"/>
              <a:gd name="T15" fmla="*/ 0 w 118"/>
              <a:gd name="T16" fmla="*/ 0 h 23"/>
              <a:gd name="T17" fmla="*/ 118 w 118"/>
              <a:gd name="T18" fmla="*/ 23 h 23"/>
            </a:gdLst>
            <a:ahLst/>
            <a:cxnLst>
              <a:cxn ang="T10">
                <a:pos x="T0" y="T1"/>
              </a:cxn>
              <a:cxn ang="T11">
                <a:pos x="T2" y="T3"/>
              </a:cxn>
              <a:cxn ang="T12">
                <a:pos x="T4" y="T5"/>
              </a:cxn>
              <a:cxn ang="T13">
                <a:pos x="T6" y="T7"/>
              </a:cxn>
              <a:cxn ang="T14">
                <a:pos x="T8" y="T9"/>
              </a:cxn>
            </a:cxnLst>
            <a:rect l="T15" t="T16" r="T17" b="T18"/>
            <a:pathLst>
              <a:path w="118" h="23">
                <a:moveTo>
                  <a:pt x="0" y="22"/>
                </a:moveTo>
                <a:lnTo>
                  <a:pt x="117" y="22"/>
                </a:lnTo>
                <a:lnTo>
                  <a:pt x="11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9" name="Freeform 574"/>
          <p:cNvSpPr>
            <a:spLocks/>
          </p:cNvSpPr>
          <p:nvPr/>
        </p:nvSpPr>
        <p:spPr bwMode="auto">
          <a:xfrm>
            <a:off x="3333750" y="227488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0" name="Freeform 575"/>
          <p:cNvSpPr>
            <a:spLocks/>
          </p:cNvSpPr>
          <p:nvPr/>
        </p:nvSpPr>
        <p:spPr bwMode="auto">
          <a:xfrm>
            <a:off x="33702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1" name="Freeform 576"/>
          <p:cNvSpPr>
            <a:spLocks/>
          </p:cNvSpPr>
          <p:nvPr/>
        </p:nvSpPr>
        <p:spPr bwMode="auto">
          <a:xfrm>
            <a:off x="3408363" y="2274888"/>
            <a:ext cx="147637" cy="36512"/>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72" name="Freeform 577"/>
          <p:cNvSpPr>
            <a:spLocks/>
          </p:cNvSpPr>
          <p:nvPr/>
        </p:nvSpPr>
        <p:spPr bwMode="auto">
          <a:xfrm>
            <a:off x="35607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3" name="Freeform 578"/>
          <p:cNvSpPr>
            <a:spLocks/>
          </p:cNvSpPr>
          <p:nvPr/>
        </p:nvSpPr>
        <p:spPr bwMode="auto">
          <a:xfrm>
            <a:off x="3597275" y="227488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74" name="Freeform 579"/>
          <p:cNvSpPr>
            <a:spLocks/>
          </p:cNvSpPr>
          <p:nvPr/>
        </p:nvSpPr>
        <p:spPr bwMode="auto">
          <a:xfrm>
            <a:off x="36369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5" name="Freeform 580"/>
          <p:cNvSpPr>
            <a:spLocks/>
          </p:cNvSpPr>
          <p:nvPr/>
        </p:nvSpPr>
        <p:spPr bwMode="auto">
          <a:xfrm>
            <a:off x="2079625" y="22352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6" name="Freeform 581"/>
          <p:cNvSpPr>
            <a:spLocks/>
          </p:cNvSpPr>
          <p:nvPr/>
        </p:nvSpPr>
        <p:spPr bwMode="auto">
          <a:xfrm>
            <a:off x="2116138" y="22352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7" name="Freeform 582"/>
          <p:cNvSpPr>
            <a:spLocks/>
          </p:cNvSpPr>
          <p:nvPr/>
        </p:nvSpPr>
        <p:spPr bwMode="auto">
          <a:xfrm>
            <a:off x="2155825" y="22352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78" name="Freeform 583"/>
          <p:cNvSpPr>
            <a:spLocks/>
          </p:cNvSpPr>
          <p:nvPr/>
        </p:nvSpPr>
        <p:spPr bwMode="auto">
          <a:xfrm>
            <a:off x="2193925" y="22352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9" name="Freeform 584"/>
          <p:cNvSpPr>
            <a:spLocks/>
          </p:cNvSpPr>
          <p:nvPr/>
        </p:nvSpPr>
        <p:spPr bwMode="auto">
          <a:xfrm>
            <a:off x="2230438" y="2235200"/>
            <a:ext cx="223837" cy="36513"/>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0" name="Freeform 585"/>
          <p:cNvSpPr>
            <a:spLocks/>
          </p:cNvSpPr>
          <p:nvPr/>
        </p:nvSpPr>
        <p:spPr bwMode="auto">
          <a:xfrm>
            <a:off x="2457450" y="2235200"/>
            <a:ext cx="36513"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1" name="Freeform 586"/>
          <p:cNvSpPr>
            <a:spLocks/>
          </p:cNvSpPr>
          <p:nvPr/>
        </p:nvSpPr>
        <p:spPr bwMode="auto">
          <a:xfrm>
            <a:off x="2495550" y="2235200"/>
            <a:ext cx="227013" cy="36513"/>
          </a:xfrm>
          <a:custGeom>
            <a:avLst/>
            <a:gdLst>
              <a:gd name="T0" fmla="*/ 0 w 142"/>
              <a:gd name="T1" fmla="*/ 22 h 23"/>
              <a:gd name="T2" fmla="*/ 141 w 142"/>
              <a:gd name="T3" fmla="*/ 22 h 23"/>
              <a:gd name="T4" fmla="*/ 141 w 142"/>
              <a:gd name="T5" fmla="*/ 0 h 23"/>
              <a:gd name="T6" fmla="*/ 0 w 142"/>
              <a:gd name="T7" fmla="*/ 0 h 23"/>
              <a:gd name="T8" fmla="*/ 0 w 142"/>
              <a:gd name="T9" fmla="*/ 22 h 23"/>
              <a:gd name="T10" fmla="*/ 0 60000 65536"/>
              <a:gd name="T11" fmla="*/ 0 60000 65536"/>
              <a:gd name="T12" fmla="*/ 0 60000 65536"/>
              <a:gd name="T13" fmla="*/ 0 60000 65536"/>
              <a:gd name="T14" fmla="*/ 0 60000 65536"/>
              <a:gd name="T15" fmla="*/ 0 w 142"/>
              <a:gd name="T16" fmla="*/ 0 h 23"/>
              <a:gd name="T17" fmla="*/ 142 w 142"/>
              <a:gd name="T18" fmla="*/ 23 h 23"/>
            </a:gdLst>
            <a:ahLst/>
            <a:cxnLst>
              <a:cxn ang="T10">
                <a:pos x="T0" y="T1"/>
              </a:cxn>
              <a:cxn ang="T11">
                <a:pos x="T2" y="T3"/>
              </a:cxn>
              <a:cxn ang="T12">
                <a:pos x="T4" y="T5"/>
              </a:cxn>
              <a:cxn ang="T13">
                <a:pos x="T6" y="T7"/>
              </a:cxn>
              <a:cxn ang="T14">
                <a:pos x="T8" y="T9"/>
              </a:cxn>
            </a:cxnLst>
            <a:rect l="T15" t="T16" r="T17" b="T18"/>
            <a:pathLst>
              <a:path w="142" h="23">
                <a:moveTo>
                  <a:pt x="0" y="22"/>
                </a:moveTo>
                <a:lnTo>
                  <a:pt x="141" y="22"/>
                </a:lnTo>
                <a:lnTo>
                  <a:pt x="14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2" name="Freeform 587"/>
          <p:cNvSpPr>
            <a:spLocks/>
          </p:cNvSpPr>
          <p:nvPr/>
        </p:nvSpPr>
        <p:spPr bwMode="auto">
          <a:xfrm>
            <a:off x="2724150" y="22352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3" name="Freeform 588"/>
          <p:cNvSpPr>
            <a:spLocks/>
          </p:cNvSpPr>
          <p:nvPr/>
        </p:nvSpPr>
        <p:spPr bwMode="auto">
          <a:xfrm>
            <a:off x="2762250" y="2235200"/>
            <a:ext cx="74613"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4" name="Freeform 589"/>
          <p:cNvSpPr>
            <a:spLocks/>
          </p:cNvSpPr>
          <p:nvPr/>
        </p:nvSpPr>
        <p:spPr bwMode="auto">
          <a:xfrm>
            <a:off x="2838450" y="22352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5" name="Freeform 590"/>
          <p:cNvSpPr>
            <a:spLocks/>
          </p:cNvSpPr>
          <p:nvPr/>
        </p:nvSpPr>
        <p:spPr bwMode="auto">
          <a:xfrm>
            <a:off x="2914650" y="2235200"/>
            <a:ext cx="715963" cy="36513"/>
          </a:xfrm>
          <a:custGeom>
            <a:avLst/>
            <a:gdLst>
              <a:gd name="T0" fmla="*/ 0 w 451"/>
              <a:gd name="T1" fmla="*/ 22 h 23"/>
              <a:gd name="T2" fmla="*/ 450 w 451"/>
              <a:gd name="T3" fmla="*/ 22 h 23"/>
              <a:gd name="T4" fmla="*/ 450 w 451"/>
              <a:gd name="T5" fmla="*/ 0 h 23"/>
              <a:gd name="T6" fmla="*/ 0 w 451"/>
              <a:gd name="T7" fmla="*/ 0 h 23"/>
              <a:gd name="T8" fmla="*/ 0 w 451"/>
              <a:gd name="T9" fmla="*/ 22 h 23"/>
              <a:gd name="T10" fmla="*/ 0 60000 65536"/>
              <a:gd name="T11" fmla="*/ 0 60000 65536"/>
              <a:gd name="T12" fmla="*/ 0 60000 65536"/>
              <a:gd name="T13" fmla="*/ 0 60000 65536"/>
              <a:gd name="T14" fmla="*/ 0 60000 65536"/>
              <a:gd name="T15" fmla="*/ 0 w 451"/>
              <a:gd name="T16" fmla="*/ 0 h 23"/>
              <a:gd name="T17" fmla="*/ 451 w 451"/>
              <a:gd name="T18" fmla="*/ 23 h 23"/>
            </a:gdLst>
            <a:ahLst/>
            <a:cxnLst>
              <a:cxn ang="T10">
                <a:pos x="T0" y="T1"/>
              </a:cxn>
              <a:cxn ang="T11">
                <a:pos x="T2" y="T3"/>
              </a:cxn>
              <a:cxn ang="T12">
                <a:pos x="T4" y="T5"/>
              </a:cxn>
              <a:cxn ang="T13">
                <a:pos x="T6" y="T7"/>
              </a:cxn>
              <a:cxn ang="T14">
                <a:pos x="T8" y="T9"/>
              </a:cxn>
            </a:cxnLst>
            <a:rect l="T15" t="T16" r="T17" b="T18"/>
            <a:pathLst>
              <a:path w="451" h="23">
                <a:moveTo>
                  <a:pt x="0" y="22"/>
                </a:moveTo>
                <a:lnTo>
                  <a:pt x="450" y="22"/>
                </a:lnTo>
                <a:lnTo>
                  <a:pt x="45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6" name="Freeform 591"/>
          <p:cNvSpPr>
            <a:spLocks/>
          </p:cNvSpPr>
          <p:nvPr/>
        </p:nvSpPr>
        <p:spPr bwMode="auto">
          <a:xfrm>
            <a:off x="3636963" y="22352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7" name="Freeform 592"/>
          <p:cNvSpPr>
            <a:spLocks/>
          </p:cNvSpPr>
          <p:nvPr/>
        </p:nvSpPr>
        <p:spPr bwMode="auto">
          <a:xfrm>
            <a:off x="2116138" y="2193925"/>
            <a:ext cx="111125" cy="36513"/>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88" name="Freeform 593"/>
          <p:cNvSpPr>
            <a:spLocks/>
          </p:cNvSpPr>
          <p:nvPr/>
        </p:nvSpPr>
        <p:spPr bwMode="auto">
          <a:xfrm>
            <a:off x="2230438" y="2193925"/>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9" name="Freeform 594"/>
          <p:cNvSpPr>
            <a:spLocks/>
          </p:cNvSpPr>
          <p:nvPr/>
        </p:nvSpPr>
        <p:spPr bwMode="auto">
          <a:xfrm>
            <a:off x="2268538"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0" name="Freeform 595"/>
          <p:cNvSpPr>
            <a:spLocks/>
          </p:cNvSpPr>
          <p:nvPr/>
        </p:nvSpPr>
        <p:spPr bwMode="auto">
          <a:xfrm>
            <a:off x="2308225" y="2193925"/>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1" name="Freeform 596"/>
          <p:cNvSpPr>
            <a:spLocks/>
          </p:cNvSpPr>
          <p:nvPr/>
        </p:nvSpPr>
        <p:spPr bwMode="auto">
          <a:xfrm>
            <a:off x="2381250" y="21939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2" name="Freeform 597"/>
          <p:cNvSpPr>
            <a:spLocks/>
          </p:cNvSpPr>
          <p:nvPr/>
        </p:nvSpPr>
        <p:spPr bwMode="auto">
          <a:xfrm>
            <a:off x="2422525" y="2193925"/>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3" name="Freeform 598"/>
          <p:cNvSpPr>
            <a:spLocks/>
          </p:cNvSpPr>
          <p:nvPr/>
        </p:nvSpPr>
        <p:spPr bwMode="auto">
          <a:xfrm>
            <a:off x="2457450" y="2193925"/>
            <a:ext cx="338138" cy="36513"/>
          </a:xfrm>
          <a:custGeom>
            <a:avLst/>
            <a:gdLst>
              <a:gd name="T0" fmla="*/ 0 w 213"/>
              <a:gd name="T1" fmla="*/ 22 h 23"/>
              <a:gd name="T2" fmla="*/ 212 w 213"/>
              <a:gd name="T3" fmla="*/ 22 h 23"/>
              <a:gd name="T4" fmla="*/ 212 w 213"/>
              <a:gd name="T5" fmla="*/ 0 h 23"/>
              <a:gd name="T6" fmla="*/ 0 w 213"/>
              <a:gd name="T7" fmla="*/ 0 h 23"/>
              <a:gd name="T8" fmla="*/ 0 w 213"/>
              <a:gd name="T9" fmla="*/ 22 h 23"/>
              <a:gd name="T10" fmla="*/ 0 60000 65536"/>
              <a:gd name="T11" fmla="*/ 0 60000 65536"/>
              <a:gd name="T12" fmla="*/ 0 60000 65536"/>
              <a:gd name="T13" fmla="*/ 0 60000 65536"/>
              <a:gd name="T14" fmla="*/ 0 60000 65536"/>
              <a:gd name="T15" fmla="*/ 0 w 213"/>
              <a:gd name="T16" fmla="*/ 0 h 23"/>
              <a:gd name="T17" fmla="*/ 213 w 213"/>
              <a:gd name="T18" fmla="*/ 23 h 23"/>
            </a:gdLst>
            <a:ahLst/>
            <a:cxnLst>
              <a:cxn ang="T10">
                <a:pos x="T0" y="T1"/>
              </a:cxn>
              <a:cxn ang="T11">
                <a:pos x="T2" y="T3"/>
              </a:cxn>
              <a:cxn ang="T12">
                <a:pos x="T4" y="T5"/>
              </a:cxn>
              <a:cxn ang="T13">
                <a:pos x="T6" y="T7"/>
              </a:cxn>
              <a:cxn ang="T14">
                <a:pos x="T8" y="T9"/>
              </a:cxn>
            </a:cxnLst>
            <a:rect l="T15" t="T16" r="T17" b="T18"/>
            <a:pathLst>
              <a:path w="213" h="23">
                <a:moveTo>
                  <a:pt x="0" y="22"/>
                </a:moveTo>
                <a:lnTo>
                  <a:pt x="212" y="22"/>
                </a:lnTo>
                <a:lnTo>
                  <a:pt x="21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4" name="Freeform 599"/>
          <p:cNvSpPr>
            <a:spLocks/>
          </p:cNvSpPr>
          <p:nvPr/>
        </p:nvSpPr>
        <p:spPr bwMode="auto">
          <a:xfrm>
            <a:off x="2800350" y="2193925"/>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5" name="Freeform 600"/>
          <p:cNvSpPr>
            <a:spLocks/>
          </p:cNvSpPr>
          <p:nvPr/>
        </p:nvSpPr>
        <p:spPr bwMode="auto">
          <a:xfrm>
            <a:off x="2838450" y="2193925"/>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6" name="Freeform 601"/>
          <p:cNvSpPr>
            <a:spLocks/>
          </p:cNvSpPr>
          <p:nvPr/>
        </p:nvSpPr>
        <p:spPr bwMode="auto">
          <a:xfrm>
            <a:off x="2989263" y="21939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7" name="Freeform 602"/>
          <p:cNvSpPr>
            <a:spLocks/>
          </p:cNvSpPr>
          <p:nvPr/>
        </p:nvSpPr>
        <p:spPr bwMode="auto">
          <a:xfrm>
            <a:off x="3028950" y="2193925"/>
            <a:ext cx="336550" cy="36513"/>
          </a:xfrm>
          <a:custGeom>
            <a:avLst/>
            <a:gdLst>
              <a:gd name="T0" fmla="*/ 0 w 212"/>
              <a:gd name="T1" fmla="*/ 22 h 23"/>
              <a:gd name="T2" fmla="*/ 211 w 212"/>
              <a:gd name="T3" fmla="*/ 22 h 23"/>
              <a:gd name="T4" fmla="*/ 211 w 212"/>
              <a:gd name="T5" fmla="*/ 0 h 23"/>
              <a:gd name="T6" fmla="*/ 0 w 212"/>
              <a:gd name="T7" fmla="*/ 0 h 23"/>
              <a:gd name="T8" fmla="*/ 0 w 212"/>
              <a:gd name="T9" fmla="*/ 22 h 23"/>
              <a:gd name="T10" fmla="*/ 0 60000 65536"/>
              <a:gd name="T11" fmla="*/ 0 60000 65536"/>
              <a:gd name="T12" fmla="*/ 0 60000 65536"/>
              <a:gd name="T13" fmla="*/ 0 60000 65536"/>
              <a:gd name="T14" fmla="*/ 0 60000 65536"/>
              <a:gd name="T15" fmla="*/ 0 w 212"/>
              <a:gd name="T16" fmla="*/ 0 h 23"/>
              <a:gd name="T17" fmla="*/ 212 w 212"/>
              <a:gd name="T18" fmla="*/ 23 h 23"/>
            </a:gdLst>
            <a:ahLst/>
            <a:cxnLst>
              <a:cxn ang="T10">
                <a:pos x="T0" y="T1"/>
              </a:cxn>
              <a:cxn ang="T11">
                <a:pos x="T2" y="T3"/>
              </a:cxn>
              <a:cxn ang="T12">
                <a:pos x="T4" y="T5"/>
              </a:cxn>
              <a:cxn ang="T13">
                <a:pos x="T6" y="T7"/>
              </a:cxn>
              <a:cxn ang="T14">
                <a:pos x="T8" y="T9"/>
              </a:cxn>
            </a:cxnLst>
            <a:rect l="T15" t="T16" r="T17" b="T18"/>
            <a:pathLst>
              <a:path w="212" h="23">
                <a:moveTo>
                  <a:pt x="0" y="22"/>
                </a:moveTo>
                <a:lnTo>
                  <a:pt x="211" y="22"/>
                </a:lnTo>
                <a:lnTo>
                  <a:pt x="21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8" name="Freeform 603"/>
          <p:cNvSpPr>
            <a:spLocks/>
          </p:cNvSpPr>
          <p:nvPr/>
        </p:nvSpPr>
        <p:spPr bwMode="auto">
          <a:xfrm>
            <a:off x="33702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9" name="Freeform 604"/>
          <p:cNvSpPr>
            <a:spLocks/>
          </p:cNvSpPr>
          <p:nvPr/>
        </p:nvSpPr>
        <p:spPr bwMode="auto">
          <a:xfrm>
            <a:off x="34083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0" name="Freeform 605"/>
          <p:cNvSpPr>
            <a:spLocks/>
          </p:cNvSpPr>
          <p:nvPr/>
        </p:nvSpPr>
        <p:spPr bwMode="auto">
          <a:xfrm>
            <a:off x="3446463" y="2193925"/>
            <a:ext cx="69850"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1" name="Freeform 606"/>
          <p:cNvSpPr>
            <a:spLocks/>
          </p:cNvSpPr>
          <p:nvPr/>
        </p:nvSpPr>
        <p:spPr bwMode="auto">
          <a:xfrm>
            <a:off x="3522663" y="2193925"/>
            <a:ext cx="107950"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2" name="Freeform 607"/>
          <p:cNvSpPr>
            <a:spLocks/>
          </p:cNvSpPr>
          <p:nvPr/>
        </p:nvSpPr>
        <p:spPr bwMode="auto">
          <a:xfrm>
            <a:off x="36369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03" name="Freeform 608"/>
          <p:cNvSpPr>
            <a:spLocks/>
          </p:cNvSpPr>
          <p:nvPr/>
        </p:nvSpPr>
        <p:spPr bwMode="auto">
          <a:xfrm>
            <a:off x="2116138" y="21526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4" name="Freeform 609"/>
          <p:cNvSpPr>
            <a:spLocks/>
          </p:cNvSpPr>
          <p:nvPr/>
        </p:nvSpPr>
        <p:spPr bwMode="auto">
          <a:xfrm>
            <a:off x="2155825" y="21526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05" name="Freeform 610"/>
          <p:cNvSpPr>
            <a:spLocks/>
          </p:cNvSpPr>
          <p:nvPr/>
        </p:nvSpPr>
        <p:spPr bwMode="auto">
          <a:xfrm>
            <a:off x="2193925" y="21526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06" name="Freeform 611"/>
          <p:cNvSpPr>
            <a:spLocks/>
          </p:cNvSpPr>
          <p:nvPr/>
        </p:nvSpPr>
        <p:spPr bwMode="auto">
          <a:xfrm>
            <a:off x="2230438" y="21526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7" name="Freeform 612"/>
          <p:cNvSpPr>
            <a:spLocks/>
          </p:cNvSpPr>
          <p:nvPr/>
        </p:nvSpPr>
        <p:spPr bwMode="auto">
          <a:xfrm>
            <a:off x="2308225" y="2152650"/>
            <a:ext cx="185738"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8" name="Freeform 613"/>
          <p:cNvSpPr>
            <a:spLocks/>
          </p:cNvSpPr>
          <p:nvPr/>
        </p:nvSpPr>
        <p:spPr bwMode="auto">
          <a:xfrm>
            <a:off x="2495550"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9" name="Freeform 614"/>
          <p:cNvSpPr>
            <a:spLocks/>
          </p:cNvSpPr>
          <p:nvPr/>
        </p:nvSpPr>
        <p:spPr bwMode="auto">
          <a:xfrm>
            <a:off x="2536825" y="215265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0" name="Freeform 615"/>
          <p:cNvSpPr>
            <a:spLocks/>
          </p:cNvSpPr>
          <p:nvPr/>
        </p:nvSpPr>
        <p:spPr bwMode="auto">
          <a:xfrm>
            <a:off x="2573338" y="215265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1" name="Freeform 616"/>
          <p:cNvSpPr>
            <a:spLocks/>
          </p:cNvSpPr>
          <p:nvPr/>
        </p:nvSpPr>
        <p:spPr bwMode="auto">
          <a:xfrm>
            <a:off x="2611438" y="2152650"/>
            <a:ext cx="111125"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2" name="Freeform 617"/>
          <p:cNvSpPr>
            <a:spLocks/>
          </p:cNvSpPr>
          <p:nvPr/>
        </p:nvSpPr>
        <p:spPr bwMode="auto">
          <a:xfrm>
            <a:off x="2724150"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3" name="Freeform 618"/>
          <p:cNvSpPr>
            <a:spLocks/>
          </p:cNvSpPr>
          <p:nvPr/>
        </p:nvSpPr>
        <p:spPr bwMode="auto">
          <a:xfrm>
            <a:off x="2762250" y="215265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4" name="Freeform 619"/>
          <p:cNvSpPr>
            <a:spLocks/>
          </p:cNvSpPr>
          <p:nvPr/>
        </p:nvSpPr>
        <p:spPr bwMode="auto">
          <a:xfrm>
            <a:off x="2838450"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5" name="Freeform 620"/>
          <p:cNvSpPr>
            <a:spLocks/>
          </p:cNvSpPr>
          <p:nvPr/>
        </p:nvSpPr>
        <p:spPr bwMode="auto">
          <a:xfrm>
            <a:off x="2876550" y="2152650"/>
            <a:ext cx="188913"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6" name="Freeform 621"/>
          <p:cNvSpPr>
            <a:spLocks/>
          </p:cNvSpPr>
          <p:nvPr/>
        </p:nvSpPr>
        <p:spPr bwMode="auto">
          <a:xfrm>
            <a:off x="3067050"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7" name="Freeform 622"/>
          <p:cNvSpPr>
            <a:spLocks/>
          </p:cNvSpPr>
          <p:nvPr/>
        </p:nvSpPr>
        <p:spPr bwMode="auto">
          <a:xfrm>
            <a:off x="3103563"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8" name="Freeform 623"/>
          <p:cNvSpPr>
            <a:spLocks/>
          </p:cNvSpPr>
          <p:nvPr/>
        </p:nvSpPr>
        <p:spPr bwMode="auto">
          <a:xfrm>
            <a:off x="31416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9" name="Freeform 624"/>
          <p:cNvSpPr>
            <a:spLocks/>
          </p:cNvSpPr>
          <p:nvPr/>
        </p:nvSpPr>
        <p:spPr bwMode="auto">
          <a:xfrm>
            <a:off x="3181350" y="2152650"/>
            <a:ext cx="147638"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0" name="Freeform 625"/>
          <p:cNvSpPr>
            <a:spLocks/>
          </p:cNvSpPr>
          <p:nvPr/>
        </p:nvSpPr>
        <p:spPr bwMode="auto">
          <a:xfrm>
            <a:off x="3333750" y="21526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1" name="Freeform 626"/>
          <p:cNvSpPr>
            <a:spLocks/>
          </p:cNvSpPr>
          <p:nvPr/>
        </p:nvSpPr>
        <p:spPr bwMode="auto">
          <a:xfrm>
            <a:off x="3370263" y="2152650"/>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2" name="Freeform 627"/>
          <p:cNvSpPr>
            <a:spLocks/>
          </p:cNvSpPr>
          <p:nvPr/>
        </p:nvSpPr>
        <p:spPr bwMode="auto">
          <a:xfrm>
            <a:off x="3482975" y="215265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3" name="Freeform 628"/>
          <p:cNvSpPr>
            <a:spLocks/>
          </p:cNvSpPr>
          <p:nvPr/>
        </p:nvSpPr>
        <p:spPr bwMode="auto">
          <a:xfrm>
            <a:off x="35607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4" name="Freeform 629"/>
          <p:cNvSpPr>
            <a:spLocks/>
          </p:cNvSpPr>
          <p:nvPr/>
        </p:nvSpPr>
        <p:spPr bwMode="auto">
          <a:xfrm>
            <a:off x="3597275"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5" name="Freeform 630"/>
          <p:cNvSpPr>
            <a:spLocks/>
          </p:cNvSpPr>
          <p:nvPr/>
        </p:nvSpPr>
        <p:spPr bwMode="auto">
          <a:xfrm>
            <a:off x="36369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6" name="Freeform 631"/>
          <p:cNvSpPr>
            <a:spLocks/>
          </p:cNvSpPr>
          <p:nvPr/>
        </p:nvSpPr>
        <p:spPr bwMode="auto">
          <a:xfrm>
            <a:off x="2079625" y="21129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27" name="Freeform 632"/>
          <p:cNvSpPr>
            <a:spLocks/>
          </p:cNvSpPr>
          <p:nvPr/>
        </p:nvSpPr>
        <p:spPr bwMode="auto">
          <a:xfrm>
            <a:off x="2116138" y="211296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8" name="Freeform 633"/>
          <p:cNvSpPr>
            <a:spLocks/>
          </p:cNvSpPr>
          <p:nvPr/>
        </p:nvSpPr>
        <p:spPr bwMode="auto">
          <a:xfrm>
            <a:off x="2193925" y="21129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9" name="Freeform 634"/>
          <p:cNvSpPr>
            <a:spLocks/>
          </p:cNvSpPr>
          <p:nvPr/>
        </p:nvSpPr>
        <p:spPr bwMode="auto">
          <a:xfrm>
            <a:off x="2230438" y="2112963"/>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0" name="Freeform 635"/>
          <p:cNvSpPr>
            <a:spLocks/>
          </p:cNvSpPr>
          <p:nvPr/>
        </p:nvSpPr>
        <p:spPr bwMode="auto">
          <a:xfrm>
            <a:off x="23812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1" name="Freeform 636"/>
          <p:cNvSpPr>
            <a:spLocks/>
          </p:cNvSpPr>
          <p:nvPr/>
        </p:nvSpPr>
        <p:spPr bwMode="auto">
          <a:xfrm>
            <a:off x="2422525" y="2112963"/>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2" name="Freeform 637"/>
          <p:cNvSpPr>
            <a:spLocks/>
          </p:cNvSpPr>
          <p:nvPr/>
        </p:nvSpPr>
        <p:spPr bwMode="auto">
          <a:xfrm>
            <a:off x="2457450" y="211296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3" name="Freeform 638"/>
          <p:cNvSpPr>
            <a:spLocks/>
          </p:cNvSpPr>
          <p:nvPr/>
        </p:nvSpPr>
        <p:spPr bwMode="auto">
          <a:xfrm>
            <a:off x="24955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4" name="Freeform 639"/>
          <p:cNvSpPr>
            <a:spLocks/>
          </p:cNvSpPr>
          <p:nvPr/>
        </p:nvSpPr>
        <p:spPr bwMode="auto">
          <a:xfrm>
            <a:off x="2536825" y="211296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5" name="Freeform 640"/>
          <p:cNvSpPr>
            <a:spLocks/>
          </p:cNvSpPr>
          <p:nvPr/>
        </p:nvSpPr>
        <p:spPr bwMode="auto">
          <a:xfrm>
            <a:off x="2687638" y="21129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6" name="Freeform 641"/>
          <p:cNvSpPr>
            <a:spLocks/>
          </p:cNvSpPr>
          <p:nvPr/>
        </p:nvSpPr>
        <p:spPr bwMode="auto">
          <a:xfrm>
            <a:off x="27241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7" name="Freeform 642"/>
          <p:cNvSpPr>
            <a:spLocks/>
          </p:cNvSpPr>
          <p:nvPr/>
        </p:nvSpPr>
        <p:spPr bwMode="auto">
          <a:xfrm>
            <a:off x="27622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8" name="Freeform 643"/>
          <p:cNvSpPr>
            <a:spLocks/>
          </p:cNvSpPr>
          <p:nvPr/>
        </p:nvSpPr>
        <p:spPr bwMode="auto">
          <a:xfrm>
            <a:off x="2800350" y="21129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9" name="Freeform 644"/>
          <p:cNvSpPr>
            <a:spLocks/>
          </p:cNvSpPr>
          <p:nvPr/>
        </p:nvSpPr>
        <p:spPr bwMode="auto">
          <a:xfrm>
            <a:off x="28765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0" name="Freeform 645"/>
          <p:cNvSpPr>
            <a:spLocks/>
          </p:cNvSpPr>
          <p:nvPr/>
        </p:nvSpPr>
        <p:spPr bwMode="auto">
          <a:xfrm>
            <a:off x="2914650" y="21129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1" name="Freeform 646"/>
          <p:cNvSpPr>
            <a:spLocks/>
          </p:cNvSpPr>
          <p:nvPr/>
        </p:nvSpPr>
        <p:spPr bwMode="auto">
          <a:xfrm>
            <a:off x="29527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2" name="Freeform 647"/>
          <p:cNvSpPr>
            <a:spLocks/>
          </p:cNvSpPr>
          <p:nvPr/>
        </p:nvSpPr>
        <p:spPr bwMode="auto">
          <a:xfrm>
            <a:off x="2989263"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3" name="Freeform 648"/>
          <p:cNvSpPr>
            <a:spLocks/>
          </p:cNvSpPr>
          <p:nvPr/>
        </p:nvSpPr>
        <p:spPr bwMode="auto">
          <a:xfrm>
            <a:off x="3028950" y="21129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4" name="Freeform 649"/>
          <p:cNvSpPr>
            <a:spLocks/>
          </p:cNvSpPr>
          <p:nvPr/>
        </p:nvSpPr>
        <p:spPr bwMode="auto">
          <a:xfrm>
            <a:off x="3067050" y="2112963"/>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5" name="Freeform 650"/>
          <p:cNvSpPr>
            <a:spLocks/>
          </p:cNvSpPr>
          <p:nvPr/>
        </p:nvSpPr>
        <p:spPr bwMode="auto">
          <a:xfrm>
            <a:off x="3217863" y="21129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6" name="Freeform 651"/>
          <p:cNvSpPr>
            <a:spLocks/>
          </p:cNvSpPr>
          <p:nvPr/>
        </p:nvSpPr>
        <p:spPr bwMode="auto">
          <a:xfrm>
            <a:off x="3255963" y="2112963"/>
            <a:ext cx="338137" cy="38100"/>
          </a:xfrm>
          <a:custGeom>
            <a:avLst/>
            <a:gdLst>
              <a:gd name="T0" fmla="*/ 0 w 213"/>
              <a:gd name="T1" fmla="*/ 23 h 24"/>
              <a:gd name="T2" fmla="*/ 212 w 213"/>
              <a:gd name="T3" fmla="*/ 23 h 24"/>
              <a:gd name="T4" fmla="*/ 212 w 213"/>
              <a:gd name="T5" fmla="*/ 0 h 24"/>
              <a:gd name="T6" fmla="*/ 0 w 213"/>
              <a:gd name="T7" fmla="*/ 0 h 24"/>
              <a:gd name="T8" fmla="*/ 0 w 213"/>
              <a:gd name="T9" fmla="*/ 23 h 24"/>
              <a:gd name="T10" fmla="*/ 0 60000 65536"/>
              <a:gd name="T11" fmla="*/ 0 60000 65536"/>
              <a:gd name="T12" fmla="*/ 0 60000 65536"/>
              <a:gd name="T13" fmla="*/ 0 60000 65536"/>
              <a:gd name="T14" fmla="*/ 0 60000 65536"/>
              <a:gd name="T15" fmla="*/ 0 w 213"/>
              <a:gd name="T16" fmla="*/ 0 h 24"/>
              <a:gd name="T17" fmla="*/ 213 w 213"/>
              <a:gd name="T18" fmla="*/ 24 h 24"/>
            </a:gdLst>
            <a:ahLst/>
            <a:cxnLst>
              <a:cxn ang="T10">
                <a:pos x="T0" y="T1"/>
              </a:cxn>
              <a:cxn ang="T11">
                <a:pos x="T2" y="T3"/>
              </a:cxn>
              <a:cxn ang="T12">
                <a:pos x="T4" y="T5"/>
              </a:cxn>
              <a:cxn ang="T13">
                <a:pos x="T6" y="T7"/>
              </a:cxn>
              <a:cxn ang="T14">
                <a:pos x="T8" y="T9"/>
              </a:cxn>
            </a:cxnLst>
            <a:rect l="T15" t="T16" r="T17" b="T18"/>
            <a:pathLst>
              <a:path w="213" h="24">
                <a:moveTo>
                  <a:pt x="0" y="23"/>
                </a:moveTo>
                <a:lnTo>
                  <a:pt x="212" y="23"/>
                </a:lnTo>
                <a:lnTo>
                  <a:pt x="21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7" name="Freeform 652"/>
          <p:cNvSpPr>
            <a:spLocks/>
          </p:cNvSpPr>
          <p:nvPr/>
        </p:nvSpPr>
        <p:spPr bwMode="auto">
          <a:xfrm>
            <a:off x="3597275" y="2112963"/>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8" name="Freeform 653"/>
          <p:cNvSpPr>
            <a:spLocks/>
          </p:cNvSpPr>
          <p:nvPr/>
        </p:nvSpPr>
        <p:spPr bwMode="auto">
          <a:xfrm>
            <a:off x="2079625" y="2071688"/>
            <a:ext cx="73025"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149" name="Freeform 654"/>
          <p:cNvSpPr>
            <a:spLocks/>
          </p:cNvSpPr>
          <p:nvPr/>
        </p:nvSpPr>
        <p:spPr bwMode="auto">
          <a:xfrm>
            <a:off x="2155825" y="2071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50" name="Freeform 655"/>
          <p:cNvSpPr>
            <a:spLocks/>
          </p:cNvSpPr>
          <p:nvPr/>
        </p:nvSpPr>
        <p:spPr bwMode="auto">
          <a:xfrm>
            <a:off x="2193925" y="2071688"/>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51" name="Freeform 656"/>
          <p:cNvSpPr>
            <a:spLocks/>
          </p:cNvSpPr>
          <p:nvPr/>
        </p:nvSpPr>
        <p:spPr bwMode="auto">
          <a:xfrm>
            <a:off x="2308225" y="20716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2" name="Freeform 657"/>
          <p:cNvSpPr>
            <a:spLocks/>
          </p:cNvSpPr>
          <p:nvPr/>
        </p:nvSpPr>
        <p:spPr bwMode="auto">
          <a:xfrm>
            <a:off x="2344738" y="207168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3" name="Freeform 658"/>
          <p:cNvSpPr>
            <a:spLocks/>
          </p:cNvSpPr>
          <p:nvPr/>
        </p:nvSpPr>
        <p:spPr bwMode="auto">
          <a:xfrm>
            <a:off x="2422525" y="2071688"/>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4" name="Freeform 659"/>
          <p:cNvSpPr>
            <a:spLocks/>
          </p:cNvSpPr>
          <p:nvPr/>
        </p:nvSpPr>
        <p:spPr bwMode="auto">
          <a:xfrm>
            <a:off x="24955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5" name="Freeform 660"/>
          <p:cNvSpPr>
            <a:spLocks/>
          </p:cNvSpPr>
          <p:nvPr/>
        </p:nvSpPr>
        <p:spPr bwMode="auto">
          <a:xfrm>
            <a:off x="2536825"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6" name="Freeform 661"/>
          <p:cNvSpPr>
            <a:spLocks/>
          </p:cNvSpPr>
          <p:nvPr/>
        </p:nvSpPr>
        <p:spPr bwMode="auto">
          <a:xfrm>
            <a:off x="2611438"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7" name="Freeform 662"/>
          <p:cNvSpPr>
            <a:spLocks/>
          </p:cNvSpPr>
          <p:nvPr/>
        </p:nvSpPr>
        <p:spPr bwMode="auto">
          <a:xfrm>
            <a:off x="26479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8" name="Freeform 663"/>
          <p:cNvSpPr>
            <a:spLocks/>
          </p:cNvSpPr>
          <p:nvPr/>
        </p:nvSpPr>
        <p:spPr bwMode="auto">
          <a:xfrm>
            <a:off x="2687638" y="2071688"/>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9" name="Freeform 664"/>
          <p:cNvSpPr>
            <a:spLocks/>
          </p:cNvSpPr>
          <p:nvPr/>
        </p:nvSpPr>
        <p:spPr bwMode="auto">
          <a:xfrm>
            <a:off x="27241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0" name="Freeform 665"/>
          <p:cNvSpPr>
            <a:spLocks/>
          </p:cNvSpPr>
          <p:nvPr/>
        </p:nvSpPr>
        <p:spPr bwMode="auto">
          <a:xfrm>
            <a:off x="2762250" y="2071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61" name="Freeform 666"/>
          <p:cNvSpPr>
            <a:spLocks/>
          </p:cNvSpPr>
          <p:nvPr/>
        </p:nvSpPr>
        <p:spPr bwMode="auto">
          <a:xfrm>
            <a:off x="2800350" y="2071688"/>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2" name="Freeform 667"/>
          <p:cNvSpPr>
            <a:spLocks/>
          </p:cNvSpPr>
          <p:nvPr/>
        </p:nvSpPr>
        <p:spPr bwMode="auto">
          <a:xfrm>
            <a:off x="2838450"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3" name="Freeform 668"/>
          <p:cNvSpPr>
            <a:spLocks/>
          </p:cNvSpPr>
          <p:nvPr/>
        </p:nvSpPr>
        <p:spPr bwMode="auto">
          <a:xfrm>
            <a:off x="2914650"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4" name="Freeform 669"/>
          <p:cNvSpPr>
            <a:spLocks/>
          </p:cNvSpPr>
          <p:nvPr/>
        </p:nvSpPr>
        <p:spPr bwMode="auto">
          <a:xfrm>
            <a:off x="29892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5" name="Freeform 670"/>
          <p:cNvSpPr>
            <a:spLocks/>
          </p:cNvSpPr>
          <p:nvPr/>
        </p:nvSpPr>
        <p:spPr bwMode="auto">
          <a:xfrm>
            <a:off x="3028950" y="2071688"/>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6" name="Freeform 671"/>
          <p:cNvSpPr>
            <a:spLocks/>
          </p:cNvSpPr>
          <p:nvPr/>
        </p:nvSpPr>
        <p:spPr bwMode="auto">
          <a:xfrm>
            <a:off x="3067050" y="2071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67" name="Freeform 672"/>
          <p:cNvSpPr>
            <a:spLocks/>
          </p:cNvSpPr>
          <p:nvPr/>
        </p:nvSpPr>
        <p:spPr bwMode="auto">
          <a:xfrm>
            <a:off x="31035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8" name="Freeform 673"/>
          <p:cNvSpPr>
            <a:spLocks/>
          </p:cNvSpPr>
          <p:nvPr/>
        </p:nvSpPr>
        <p:spPr bwMode="auto">
          <a:xfrm>
            <a:off x="3141663" y="207168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9" name="Freeform 674"/>
          <p:cNvSpPr>
            <a:spLocks/>
          </p:cNvSpPr>
          <p:nvPr/>
        </p:nvSpPr>
        <p:spPr bwMode="auto">
          <a:xfrm>
            <a:off x="3255963" y="2071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70" name="Freeform 675"/>
          <p:cNvSpPr>
            <a:spLocks/>
          </p:cNvSpPr>
          <p:nvPr/>
        </p:nvSpPr>
        <p:spPr bwMode="auto">
          <a:xfrm>
            <a:off x="32940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1" name="Freeform 676"/>
          <p:cNvSpPr>
            <a:spLocks/>
          </p:cNvSpPr>
          <p:nvPr/>
        </p:nvSpPr>
        <p:spPr bwMode="auto">
          <a:xfrm>
            <a:off x="3333750" y="2071688"/>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72" name="Freeform 677"/>
          <p:cNvSpPr>
            <a:spLocks/>
          </p:cNvSpPr>
          <p:nvPr/>
        </p:nvSpPr>
        <p:spPr bwMode="auto">
          <a:xfrm>
            <a:off x="3560763" y="207168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3" name="Freeform 678"/>
          <p:cNvSpPr>
            <a:spLocks/>
          </p:cNvSpPr>
          <p:nvPr/>
        </p:nvSpPr>
        <p:spPr bwMode="auto">
          <a:xfrm>
            <a:off x="2079625" y="20304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74" name="Freeform 679"/>
          <p:cNvSpPr>
            <a:spLocks/>
          </p:cNvSpPr>
          <p:nvPr/>
        </p:nvSpPr>
        <p:spPr bwMode="auto">
          <a:xfrm>
            <a:off x="2116138" y="20304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75" name="Freeform 680"/>
          <p:cNvSpPr>
            <a:spLocks/>
          </p:cNvSpPr>
          <p:nvPr/>
        </p:nvSpPr>
        <p:spPr bwMode="auto">
          <a:xfrm>
            <a:off x="2155825" y="20304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76" name="Freeform 681"/>
          <p:cNvSpPr>
            <a:spLocks/>
          </p:cNvSpPr>
          <p:nvPr/>
        </p:nvSpPr>
        <p:spPr bwMode="auto">
          <a:xfrm>
            <a:off x="2230438" y="20304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177" name="Freeform 682"/>
          <p:cNvSpPr>
            <a:spLocks/>
          </p:cNvSpPr>
          <p:nvPr/>
        </p:nvSpPr>
        <p:spPr bwMode="auto">
          <a:xfrm>
            <a:off x="2268538"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78" name="Freeform 683"/>
          <p:cNvSpPr>
            <a:spLocks/>
          </p:cNvSpPr>
          <p:nvPr/>
        </p:nvSpPr>
        <p:spPr bwMode="auto">
          <a:xfrm>
            <a:off x="2308225" y="20304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9" name="Freeform 684"/>
          <p:cNvSpPr>
            <a:spLocks/>
          </p:cNvSpPr>
          <p:nvPr/>
        </p:nvSpPr>
        <p:spPr bwMode="auto">
          <a:xfrm>
            <a:off x="2344738" y="20304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0" name="Freeform 685"/>
          <p:cNvSpPr>
            <a:spLocks/>
          </p:cNvSpPr>
          <p:nvPr/>
        </p:nvSpPr>
        <p:spPr bwMode="auto">
          <a:xfrm>
            <a:off x="2422525" y="2030413"/>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1" name="Freeform 686"/>
          <p:cNvSpPr>
            <a:spLocks/>
          </p:cNvSpPr>
          <p:nvPr/>
        </p:nvSpPr>
        <p:spPr bwMode="auto">
          <a:xfrm>
            <a:off x="2457450" y="203041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2" name="Freeform 687"/>
          <p:cNvSpPr>
            <a:spLocks/>
          </p:cNvSpPr>
          <p:nvPr/>
        </p:nvSpPr>
        <p:spPr bwMode="auto">
          <a:xfrm>
            <a:off x="2495550" y="2030413"/>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3" name="Freeform 688"/>
          <p:cNvSpPr>
            <a:spLocks/>
          </p:cNvSpPr>
          <p:nvPr/>
        </p:nvSpPr>
        <p:spPr bwMode="auto">
          <a:xfrm>
            <a:off x="2573338"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4" name="Freeform 689"/>
          <p:cNvSpPr>
            <a:spLocks/>
          </p:cNvSpPr>
          <p:nvPr/>
        </p:nvSpPr>
        <p:spPr bwMode="auto">
          <a:xfrm>
            <a:off x="2687638" y="20304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5" name="Freeform 690"/>
          <p:cNvSpPr>
            <a:spLocks/>
          </p:cNvSpPr>
          <p:nvPr/>
        </p:nvSpPr>
        <p:spPr bwMode="auto">
          <a:xfrm>
            <a:off x="2724150" y="20304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6" name="Freeform 691"/>
          <p:cNvSpPr>
            <a:spLocks/>
          </p:cNvSpPr>
          <p:nvPr/>
        </p:nvSpPr>
        <p:spPr bwMode="auto">
          <a:xfrm>
            <a:off x="2762250" y="20304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7" name="Freeform 692"/>
          <p:cNvSpPr>
            <a:spLocks/>
          </p:cNvSpPr>
          <p:nvPr/>
        </p:nvSpPr>
        <p:spPr bwMode="auto">
          <a:xfrm>
            <a:off x="2876550"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8" name="Freeform 693"/>
          <p:cNvSpPr>
            <a:spLocks/>
          </p:cNvSpPr>
          <p:nvPr/>
        </p:nvSpPr>
        <p:spPr bwMode="auto">
          <a:xfrm>
            <a:off x="2914650" y="20304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9" name="Freeform 694"/>
          <p:cNvSpPr>
            <a:spLocks/>
          </p:cNvSpPr>
          <p:nvPr/>
        </p:nvSpPr>
        <p:spPr bwMode="auto">
          <a:xfrm>
            <a:off x="3028950" y="20304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0" name="Freeform 695"/>
          <p:cNvSpPr>
            <a:spLocks/>
          </p:cNvSpPr>
          <p:nvPr/>
        </p:nvSpPr>
        <p:spPr bwMode="auto">
          <a:xfrm>
            <a:off x="3067050" y="203041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1" name="Freeform 696"/>
          <p:cNvSpPr>
            <a:spLocks/>
          </p:cNvSpPr>
          <p:nvPr/>
        </p:nvSpPr>
        <p:spPr bwMode="auto">
          <a:xfrm>
            <a:off x="3181350" y="20304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2" name="Freeform 697"/>
          <p:cNvSpPr>
            <a:spLocks/>
          </p:cNvSpPr>
          <p:nvPr/>
        </p:nvSpPr>
        <p:spPr bwMode="auto">
          <a:xfrm>
            <a:off x="3217863"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3" name="Freeform 698"/>
          <p:cNvSpPr>
            <a:spLocks/>
          </p:cNvSpPr>
          <p:nvPr/>
        </p:nvSpPr>
        <p:spPr bwMode="auto">
          <a:xfrm>
            <a:off x="3255963"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4" name="Freeform 699"/>
          <p:cNvSpPr>
            <a:spLocks/>
          </p:cNvSpPr>
          <p:nvPr/>
        </p:nvSpPr>
        <p:spPr bwMode="auto">
          <a:xfrm>
            <a:off x="3370263"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5" name="Freeform 700"/>
          <p:cNvSpPr>
            <a:spLocks/>
          </p:cNvSpPr>
          <p:nvPr/>
        </p:nvSpPr>
        <p:spPr bwMode="auto">
          <a:xfrm>
            <a:off x="3482975"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6" name="Freeform 701"/>
          <p:cNvSpPr>
            <a:spLocks/>
          </p:cNvSpPr>
          <p:nvPr/>
        </p:nvSpPr>
        <p:spPr bwMode="auto">
          <a:xfrm>
            <a:off x="3522663" y="20304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7" name="Freeform 702"/>
          <p:cNvSpPr>
            <a:spLocks/>
          </p:cNvSpPr>
          <p:nvPr/>
        </p:nvSpPr>
        <p:spPr bwMode="auto">
          <a:xfrm>
            <a:off x="3597275"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8" name="Freeform 703"/>
          <p:cNvSpPr>
            <a:spLocks/>
          </p:cNvSpPr>
          <p:nvPr/>
        </p:nvSpPr>
        <p:spPr bwMode="auto">
          <a:xfrm>
            <a:off x="3636963"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9" name="Freeform 704"/>
          <p:cNvSpPr>
            <a:spLocks/>
          </p:cNvSpPr>
          <p:nvPr/>
        </p:nvSpPr>
        <p:spPr bwMode="auto">
          <a:xfrm>
            <a:off x="2079625" y="1989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00" name="Freeform 705"/>
          <p:cNvSpPr>
            <a:spLocks/>
          </p:cNvSpPr>
          <p:nvPr/>
        </p:nvSpPr>
        <p:spPr bwMode="auto">
          <a:xfrm>
            <a:off x="2116138" y="19891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1" name="Freeform 706"/>
          <p:cNvSpPr>
            <a:spLocks/>
          </p:cNvSpPr>
          <p:nvPr/>
        </p:nvSpPr>
        <p:spPr bwMode="auto">
          <a:xfrm>
            <a:off x="2193925" y="1989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2" name="Freeform 707"/>
          <p:cNvSpPr>
            <a:spLocks/>
          </p:cNvSpPr>
          <p:nvPr/>
        </p:nvSpPr>
        <p:spPr bwMode="auto">
          <a:xfrm>
            <a:off x="2230438" y="1989138"/>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03" name="Freeform 708"/>
          <p:cNvSpPr>
            <a:spLocks/>
          </p:cNvSpPr>
          <p:nvPr/>
        </p:nvSpPr>
        <p:spPr bwMode="auto">
          <a:xfrm>
            <a:off x="2268538" y="1989138"/>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4" name="Freeform 709"/>
          <p:cNvSpPr>
            <a:spLocks/>
          </p:cNvSpPr>
          <p:nvPr/>
        </p:nvSpPr>
        <p:spPr bwMode="auto">
          <a:xfrm>
            <a:off x="2344738" y="1989138"/>
            <a:ext cx="301625" cy="36512"/>
          </a:xfrm>
          <a:custGeom>
            <a:avLst/>
            <a:gdLst>
              <a:gd name="T0" fmla="*/ 0 w 190"/>
              <a:gd name="T1" fmla="*/ 22 h 23"/>
              <a:gd name="T2" fmla="*/ 189 w 190"/>
              <a:gd name="T3" fmla="*/ 22 h 23"/>
              <a:gd name="T4" fmla="*/ 189 w 190"/>
              <a:gd name="T5" fmla="*/ 0 h 23"/>
              <a:gd name="T6" fmla="*/ 0 w 190"/>
              <a:gd name="T7" fmla="*/ 0 h 23"/>
              <a:gd name="T8" fmla="*/ 0 w 190"/>
              <a:gd name="T9" fmla="*/ 22 h 23"/>
              <a:gd name="T10" fmla="*/ 0 60000 65536"/>
              <a:gd name="T11" fmla="*/ 0 60000 65536"/>
              <a:gd name="T12" fmla="*/ 0 60000 65536"/>
              <a:gd name="T13" fmla="*/ 0 60000 65536"/>
              <a:gd name="T14" fmla="*/ 0 60000 65536"/>
              <a:gd name="T15" fmla="*/ 0 w 190"/>
              <a:gd name="T16" fmla="*/ 0 h 23"/>
              <a:gd name="T17" fmla="*/ 190 w 190"/>
              <a:gd name="T18" fmla="*/ 23 h 23"/>
            </a:gdLst>
            <a:ahLst/>
            <a:cxnLst>
              <a:cxn ang="T10">
                <a:pos x="T0" y="T1"/>
              </a:cxn>
              <a:cxn ang="T11">
                <a:pos x="T2" y="T3"/>
              </a:cxn>
              <a:cxn ang="T12">
                <a:pos x="T4" y="T5"/>
              </a:cxn>
              <a:cxn ang="T13">
                <a:pos x="T6" y="T7"/>
              </a:cxn>
              <a:cxn ang="T14">
                <a:pos x="T8" y="T9"/>
              </a:cxn>
            </a:cxnLst>
            <a:rect l="T15" t="T16" r="T17" b="T18"/>
            <a:pathLst>
              <a:path w="190" h="23">
                <a:moveTo>
                  <a:pt x="0" y="22"/>
                </a:moveTo>
                <a:lnTo>
                  <a:pt x="189" y="22"/>
                </a:lnTo>
                <a:lnTo>
                  <a:pt x="18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05" name="Freeform 710"/>
          <p:cNvSpPr>
            <a:spLocks/>
          </p:cNvSpPr>
          <p:nvPr/>
        </p:nvSpPr>
        <p:spPr bwMode="auto">
          <a:xfrm>
            <a:off x="2647950" y="198913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06" name="Freeform 711"/>
          <p:cNvSpPr>
            <a:spLocks/>
          </p:cNvSpPr>
          <p:nvPr/>
        </p:nvSpPr>
        <p:spPr bwMode="auto">
          <a:xfrm>
            <a:off x="2687638" y="1989138"/>
            <a:ext cx="107950"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07" name="Freeform 712"/>
          <p:cNvSpPr>
            <a:spLocks/>
          </p:cNvSpPr>
          <p:nvPr/>
        </p:nvSpPr>
        <p:spPr bwMode="auto">
          <a:xfrm>
            <a:off x="2800350" y="198913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8" name="Freeform 713"/>
          <p:cNvSpPr>
            <a:spLocks/>
          </p:cNvSpPr>
          <p:nvPr/>
        </p:nvSpPr>
        <p:spPr bwMode="auto">
          <a:xfrm>
            <a:off x="2838450" y="1989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09" name="Freeform 714"/>
          <p:cNvSpPr>
            <a:spLocks/>
          </p:cNvSpPr>
          <p:nvPr/>
        </p:nvSpPr>
        <p:spPr bwMode="auto">
          <a:xfrm>
            <a:off x="2876550" y="1989138"/>
            <a:ext cx="374650" cy="36512"/>
          </a:xfrm>
          <a:custGeom>
            <a:avLst/>
            <a:gdLst>
              <a:gd name="T0" fmla="*/ 0 w 236"/>
              <a:gd name="T1" fmla="*/ 22 h 23"/>
              <a:gd name="T2" fmla="*/ 235 w 236"/>
              <a:gd name="T3" fmla="*/ 22 h 23"/>
              <a:gd name="T4" fmla="*/ 235 w 236"/>
              <a:gd name="T5" fmla="*/ 0 h 23"/>
              <a:gd name="T6" fmla="*/ 0 w 236"/>
              <a:gd name="T7" fmla="*/ 0 h 23"/>
              <a:gd name="T8" fmla="*/ 0 w 236"/>
              <a:gd name="T9" fmla="*/ 22 h 23"/>
              <a:gd name="T10" fmla="*/ 0 60000 65536"/>
              <a:gd name="T11" fmla="*/ 0 60000 65536"/>
              <a:gd name="T12" fmla="*/ 0 60000 65536"/>
              <a:gd name="T13" fmla="*/ 0 60000 65536"/>
              <a:gd name="T14" fmla="*/ 0 60000 65536"/>
              <a:gd name="T15" fmla="*/ 0 w 236"/>
              <a:gd name="T16" fmla="*/ 0 h 23"/>
              <a:gd name="T17" fmla="*/ 236 w 236"/>
              <a:gd name="T18" fmla="*/ 23 h 23"/>
            </a:gdLst>
            <a:ahLst/>
            <a:cxnLst>
              <a:cxn ang="T10">
                <a:pos x="T0" y="T1"/>
              </a:cxn>
              <a:cxn ang="T11">
                <a:pos x="T2" y="T3"/>
              </a:cxn>
              <a:cxn ang="T12">
                <a:pos x="T4" y="T5"/>
              </a:cxn>
              <a:cxn ang="T13">
                <a:pos x="T6" y="T7"/>
              </a:cxn>
              <a:cxn ang="T14">
                <a:pos x="T8" y="T9"/>
              </a:cxn>
            </a:cxnLst>
            <a:rect l="T15" t="T16" r="T17" b="T18"/>
            <a:pathLst>
              <a:path w="236" h="23">
                <a:moveTo>
                  <a:pt x="0" y="22"/>
                </a:moveTo>
                <a:lnTo>
                  <a:pt x="235" y="22"/>
                </a:lnTo>
                <a:lnTo>
                  <a:pt x="23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0" name="Freeform 715"/>
          <p:cNvSpPr>
            <a:spLocks/>
          </p:cNvSpPr>
          <p:nvPr/>
        </p:nvSpPr>
        <p:spPr bwMode="auto">
          <a:xfrm>
            <a:off x="3255963" y="1989138"/>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11" name="Freeform 716"/>
          <p:cNvSpPr>
            <a:spLocks/>
          </p:cNvSpPr>
          <p:nvPr/>
        </p:nvSpPr>
        <p:spPr bwMode="auto">
          <a:xfrm>
            <a:off x="3333750" y="1989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2" name="Freeform 717"/>
          <p:cNvSpPr>
            <a:spLocks/>
          </p:cNvSpPr>
          <p:nvPr/>
        </p:nvSpPr>
        <p:spPr bwMode="auto">
          <a:xfrm>
            <a:off x="3370263" y="1989138"/>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13" name="Freeform 718"/>
          <p:cNvSpPr>
            <a:spLocks/>
          </p:cNvSpPr>
          <p:nvPr/>
        </p:nvSpPr>
        <p:spPr bwMode="auto">
          <a:xfrm>
            <a:off x="3446463" y="1989138"/>
            <a:ext cx="184150" cy="36512"/>
          </a:xfrm>
          <a:custGeom>
            <a:avLst/>
            <a:gdLst>
              <a:gd name="T0" fmla="*/ 0 w 116"/>
              <a:gd name="T1" fmla="*/ 22 h 23"/>
              <a:gd name="T2" fmla="*/ 115 w 116"/>
              <a:gd name="T3" fmla="*/ 22 h 23"/>
              <a:gd name="T4" fmla="*/ 115 w 116"/>
              <a:gd name="T5" fmla="*/ 0 h 23"/>
              <a:gd name="T6" fmla="*/ 0 w 116"/>
              <a:gd name="T7" fmla="*/ 0 h 23"/>
              <a:gd name="T8" fmla="*/ 0 w 116"/>
              <a:gd name="T9" fmla="*/ 22 h 23"/>
              <a:gd name="T10" fmla="*/ 0 60000 65536"/>
              <a:gd name="T11" fmla="*/ 0 60000 65536"/>
              <a:gd name="T12" fmla="*/ 0 60000 65536"/>
              <a:gd name="T13" fmla="*/ 0 60000 65536"/>
              <a:gd name="T14" fmla="*/ 0 60000 65536"/>
              <a:gd name="T15" fmla="*/ 0 w 116"/>
              <a:gd name="T16" fmla="*/ 0 h 23"/>
              <a:gd name="T17" fmla="*/ 116 w 116"/>
              <a:gd name="T18" fmla="*/ 23 h 23"/>
            </a:gdLst>
            <a:ahLst/>
            <a:cxnLst>
              <a:cxn ang="T10">
                <a:pos x="T0" y="T1"/>
              </a:cxn>
              <a:cxn ang="T11">
                <a:pos x="T2" y="T3"/>
              </a:cxn>
              <a:cxn ang="T12">
                <a:pos x="T4" y="T5"/>
              </a:cxn>
              <a:cxn ang="T13">
                <a:pos x="T6" y="T7"/>
              </a:cxn>
              <a:cxn ang="T14">
                <a:pos x="T8" y="T9"/>
              </a:cxn>
            </a:cxnLst>
            <a:rect l="T15" t="T16" r="T17" b="T18"/>
            <a:pathLst>
              <a:path w="116" h="23">
                <a:moveTo>
                  <a:pt x="0" y="22"/>
                </a:moveTo>
                <a:lnTo>
                  <a:pt x="115" y="22"/>
                </a:lnTo>
                <a:lnTo>
                  <a:pt x="11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4" name="Freeform 719"/>
          <p:cNvSpPr>
            <a:spLocks/>
          </p:cNvSpPr>
          <p:nvPr/>
        </p:nvSpPr>
        <p:spPr bwMode="auto">
          <a:xfrm>
            <a:off x="3636963" y="198913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5" name="Freeform 720"/>
          <p:cNvSpPr>
            <a:spLocks/>
          </p:cNvSpPr>
          <p:nvPr/>
        </p:nvSpPr>
        <p:spPr bwMode="auto">
          <a:xfrm>
            <a:off x="2079625" y="1949450"/>
            <a:ext cx="185738"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16" name="Freeform 721"/>
          <p:cNvSpPr>
            <a:spLocks/>
          </p:cNvSpPr>
          <p:nvPr/>
        </p:nvSpPr>
        <p:spPr bwMode="auto">
          <a:xfrm>
            <a:off x="2268538" y="19494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7" name="Freeform 722"/>
          <p:cNvSpPr>
            <a:spLocks/>
          </p:cNvSpPr>
          <p:nvPr/>
        </p:nvSpPr>
        <p:spPr bwMode="auto">
          <a:xfrm>
            <a:off x="2308225" y="19494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8" name="Freeform 723"/>
          <p:cNvSpPr>
            <a:spLocks/>
          </p:cNvSpPr>
          <p:nvPr/>
        </p:nvSpPr>
        <p:spPr bwMode="auto">
          <a:xfrm>
            <a:off x="2344738" y="19494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9" name="Freeform 724"/>
          <p:cNvSpPr>
            <a:spLocks/>
          </p:cNvSpPr>
          <p:nvPr/>
        </p:nvSpPr>
        <p:spPr bwMode="auto">
          <a:xfrm>
            <a:off x="2097088" y="1944688"/>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20" name="Freeform 725"/>
          <p:cNvSpPr>
            <a:spLocks/>
          </p:cNvSpPr>
          <p:nvPr/>
        </p:nvSpPr>
        <p:spPr bwMode="auto">
          <a:xfrm>
            <a:off x="2211388"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21" name="Freeform 726"/>
          <p:cNvSpPr>
            <a:spLocks/>
          </p:cNvSpPr>
          <p:nvPr/>
        </p:nvSpPr>
        <p:spPr bwMode="auto">
          <a:xfrm>
            <a:off x="2251075"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2" name="Freeform 727"/>
          <p:cNvSpPr>
            <a:spLocks/>
          </p:cNvSpPr>
          <p:nvPr/>
        </p:nvSpPr>
        <p:spPr bwMode="auto">
          <a:xfrm>
            <a:off x="2289175" y="1944688"/>
            <a:ext cx="150813" cy="31750"/>
          </a:xfrm>
          <a:custGeom>
            <a:avLst/>
            <a:gdLst>
              <a:gd name="T0" fmla="*/ 0 w 95"/>
              <a:gd name="T1" fmla="*/ 19 h 20"/>
              <a:gd name="T2" fmla="*/ 94 w 95"/>
              <a:gd name="T3" fmla="*/ 19 h 20"/>
              <a:gd name="T4" fmla="*/ 94 w 95"/>
              <a:gd name="T5" fmla="*/ 0 h 20"/>
              <a:gd name="T6" fmla="*/ 0 w 95"/>
              <a:gd name="T7" fmla="*/ 0 h 20"/>
              <a:gd name="T8" fmla="*/ 0 w 95"/>
              <a:gd name="T9" fmla="*/ 19 h 20"/>
              <a:gd name="T10" fmla="*/ 0 60000 65536"/>
              <a:gd name="T11" fmla="*/ 0 60000 65536"/>
              <a:gd name="T12" fmla="*/ 0 60000 65536"/>
              <a:gd name="T13" fmla="*/ 0 60000 65536"/>
              <a:gd name="T14" fmla="*/ 0 60000 65536"/>
              <a:gd name="T15" fmla="*/ 0 w 95"/>
              <a:gd name="T16" fmla="*/ 0 h 20"/>
              <a:gd name="T17" fmla="*/ 95 w 95"/>
              <a:gd name="T18" fmla="*/ 20 h 20"/>
            </a:gdLst>
            <a:ahLst/>
            <a:cxnLst>
              <a:cxn ang="T10">
                <a:pos x="T0" y="T1"/>
              </a:cxn>
              <a:cxn ang="T11">
                <a:pos x="T2" y="T3"/>
              </a:cxn>
              <a:cxn ang="T12">
                <a:pos x="T4" y="T5"/>
              </a:cxn>
              <a:cxn ang="T13">
                <a:pos x="T6" y="T7"/>
              </a:cxn>
              <a:cxn ang="T14">
                <a:pos x="T8" y="T9"/>
              </a:cxn>
            </a:cxnLst>
            <a:rect l="T15" t="T16" r="T17" b="T18"/>
            <a:pathLst>
              <a:path w="95" h="20">
                <a:moveTo>
                  <a:pt x="0" y="19"/>
                </a:moveTo>
                <a:lnTo>
                  <a:pt x="94" y="19"/>
                </a:lnTo>
                <a:lnTo>
                  <a:pt x="94"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3" name="Freeform 728"/>
          <p:cNvSpPr>
            <a:spLocks/>
          </p:cNvSpPr>
          <p:nvPr/>
        </p:nvSpPr>
        <p:spPr bwMode="auto">
          <a:xfrm>
            <a:off x="2444750" y="1944688"/>
            <a:ext cx="71438" cy="31750"/>
          </a:xfrm>
          <a:custGeom>
            <a:avLst/>
            <a:gdLst>
              <a:gd name="T0" fmla="*/ 0 w 45"/>
              <a:gd name="T1" fmla="*/ 19 h 20"/>
              <a:gd name="T2" fmla="*/ 44 w 45"/>
              <a:gd name="T3" fmla="*/ 19 h 20"/>
              <a:gd name="T4" fmla="*/ 44 w 45"/>
              <a:gd name="T5" fmla="*/ 0 h 20"/>
              <a:gd name="T6" fmla="*/ 0 w 45"/>
              <a:gd name="T7" fmla="*/ 0 h 20"/>
              <a:gd name="T8" fmla="*/ 0 w 45"/>
              <a:gd name="T9" fmla="*/ 19 h 20"/>
              <a:gd name="T10" fmla="*/ 0 60000 65536"/>
              <a:gd name="T11" fmla="*/ 0 60000 65536"/>
              <a:gd name="T12" fmla="*/ 0 60000 65536"/>
              <a:gd name="T13" fmla="*/ 0 60000 65536"/>
              <a:gd name="T14" fmla="*/ 0 60000 65536"/>
              <a:gd name="T15" fmla="*/ 0 w 45"/>
              <a:gd name="T16" fmla="*/ 0 h 20"/>
              <a:gd name="T17" fmla="*/ 45 w 45"/>
              <a:gd name="T18" fmla="*/ 20 h 20"/>
            </a:gdLst>
            <a:ahLst/>
            <a:cxnLst>
              <a:cxn ang="T10">
                <a:pos x="T0" y="T1"/>
              </a:cxn>
              <a:cxn ang="T11">
                <a:pos x="T2" y="T3"/>
              </a:cxn>
              <a:cxn ang="T12">
                <a:pos x="T4" y="T5"/>
              </a:cxn>
              <a:cxn ang="T13">
                <a:pos x="T6" y="T7"/>
              </a:cxn>
              <a:cxn ang="T14">
                <a:pos x="T8" y="T9"/>
              </a:cxn>
            </a:cxnLst>
            <a:rect l="T15" t="T16" r="T17" b="T18"/>
            <a:pathLst>
              <a:path w="45" h="20">
                <a:moveTo>
                  <a:pt x="0" y="19"/>
                </a:moveTo>
                <a:lnTo>
                  <a:pt x="44" y="19"/>
                </a:lnTo>
                <a:lnTo>
                  <a:pt x="44"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4" name="Freeform 729"/>
          <p:cNvSpPr>
            <a:spLocks/>
          </p:cNvSpPr>
          <p:nvPr/>
        </p:nvSpPr>
        <p:spPr bwMode="auto">
          <a:xfrm>
            <a:off x="2517775" y="1944688"/>
            <a:ext cx="112713" cy="31750"/>
          </a:xfrm>
          <a:custGeom>
            <a:avLst/>
            <a:gdLst>
              <a:gd name="T0" fmla="*/ 0 w 71"/>
              <a:gd name="T1" fmla="*/ 19 h 20"/>
              <a:gd name="T2" fmla="*/ 70 w 71"/>
              <a:gd name="T3" fmla="*/ 19 h 20"/>
              <a:gd name="T4" fmla="*/ 70 w 71"/>
              <a:gd name="T5" fmla="*/ 0 h 20"/>
              <a:gd name="T6" fmla="*/ 0 w 71"/>
              <a:gd name="T7" fmla="*/ 0 h 20"/>
              <a:gd name="T8" fmla="*/ 0 w 71"/>
              <a:gd name="T9" fmla="*/ 19 h 20"/>
              <a:gd name="T10" fmla="*/ 0 60000 65536"/>
              <a:gd name="T11" fmla="*/ 0 60000 65536"/>
              <a:gd name="T12" fmla="*/ 0 60000 65536"/>
              <a:gd name="T13" fmla="*/ 0 60000 65536"/>
              <a:gd name="T14" fmla="*/ 0 60000 65536"/>
              <a:gd name="T15" fmla="*/ 0 w 71"/>
              <a:gd name="T16" fmla="*/ 0 h 20"/>
              <a:gd name="T17" fmla="*/ 71 w 71"/>
              <a:gd name="T18" fmla="*/ 20 h 20"/>
            </a:gdLst>
            <a:ahLst/>
            <a:cxnLst>
              <a:cxn ang="T10">
                <a:pos x="T0" y="T1"/>
              </a:cxn>
              <a:cxn ang="T11">
                <a:pos x="T2" y="T3"/>
              </a:cxn>
              <a:cxn ang="T12">
                <a:pos x="T4" y="T5"/>
              </a:cxn>
              <a:cxn ang="T13">
                <a:pos x="T6" y="T7"/>
              </a:cxn>
              <a:cxn ang="T14">
                <a:pos x="T8" y="T9"/>
              </a:cxn>
            </a:cxnLst>
            <a:rect l="T15" t="T16" r="T17" b="T18"/>
            <a:pathLst>
              <a:path w="71" h="20">
                <a:moveTo>
                  <a:pt x="0" y="19"/>
                </a:moveTo>
                <a:lnTo>
                  <a:pt x="70" y="19"/>
                </a:lnTo>
                <a:lnTo>
                  <a:pt x="70"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5" name="Freeform 730"/>
          <p:cNvSpPr>
            <a:spLocks/>
          </p:cNvSpPr>
          <p:nvPr/>
        </p:nvSpPr>
        <p:spPr bwMode="auto">
          <a:xfrm>
            <a:off x="2636838" y="1944688"/>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6" name="Freeform 731"/>
          <p:cNvSpPr>
            <a:spLocks/>
          </p:cNvSpPr>
          <p:nvPr/>
        </p:nvSpPr>
        <p:spPr bwMode="auto">
          <a:xfrm>
            <a:off x="2673350"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7" name="Freeform 732"/>
          <p:cNvSpPr>
            <a:spLocks/>
          </p:cNvSpPr>
          <p:nvPr/>
        </p:nvSpPr>
        <p:spPr bwMode="auto">
          <a:xfrm>
            <a:off x="2713038" y="1944688"/>
            <a:ext cx="109537" cy="31750"/>
          </a:xfrm>
          <a:custGeom>
            <a:avLst/>
            <a:gdLst>
              <a:gd name="T0" fmla="*/ 0 w 69"/>
              <a:gd name="T1" fmla="*/ 19 h 20"/>
              <a:gd name="T2" fmla="*/ 68 w 69"/>
              <a:gd name="T3" fmla="*/ 19 h 20"/>
              <a:gd name="T4" fmla="*/ 68 w 69"/>
              <a:gd name="T5" fmla="*/ 0 h 20"/>
              <a:gd name="T6" fmla="*/ 0 w 69"/>
              <a:gd name="T7" fmla="*/ 0 h 20"/>
              <a:gd name="T8" fmla="*/ 0 w 69"/>
              <a:gd name="T9" fmla="*/ 19 h 20"/>
              <a:gd name="T10" fmla="*/ 0 60000 65536"/>
              <a:gd name="T11" fmla="*/ 0 60000 65536"/>
              <a:gd name="T12" fmla="*/ 0 60000 65536"/>
              <a:gd name="T13" fmla="*/ 0 60000 65536"/>
              <a:gd name="T14" fmla="*/ 0 60000 65536"/>
              <a:gd name="T15" fmla="*/ 0 w 69"/>
              <a:gd name="T16" fmla="*/ 0 h 20"/>
              <a:gd name="T17" fmla="*/ 69 w 69"/>
              <a:gd name="T18" fmla="*/ 20 h 20"/>
            </a:gdLst>
            <a:ahLst/>
            <a:cxnLst>
              <a:cxn ang="T10">
                <a:pos x="T0" y="T1"/>
              </a:cxn>
              <a:cxn ang="T11">
                <a:pos x="T2" y="T3"/>
              </a:cxn>
              <a:cxn ang="T12">
                <a:pos x="T4" y="T5"/>
              </a:cxn>
              <a:cxn ang="T13">
                <a:pos x="T6" y="T7"/>
              </a:cxn>
              <a:cxn ang="T14">
                <a:pos x="T8" y="T9"/>
              </a:cxn>
            </a:cxnLst>
            <a:rect l="T15" t="T16" r="T17" b="T18"/>
            <a:pathLst>
              <a:path w="69" h="20">
                <a:moveTo>
                  <a:pt x="0" y="19"/>
                </a:moveTo>
                <a:lnTo>
                  <a:pt x="68" y="19"/>
                </a:lnTo>
                <a:lnTo>
                  <a:pt x="68"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8" name="Freeform 733"/>
          <p:cNvSpPr>
            <a:spLocks/>
          </p:cNvSpPr>
          <p:nvPr/>
        </p:nvSpPr>
        <p:spPr bwMode="auto">
          <a:xfrm>
            <a:off x="2827338" y="1944688"/>
            <a:ext cx="266700" cy="31750"/>
          </a:xfrm>
          <a:custGeom>
            <a:avLst/>
            <a:gdLst>
              <a:gd name="T0" fmla="*/ 0 w 167"/>
              <a:gd name="T1" fmla="*/ 19 h 20"/>
              <a:gd name="T2" fmla="*/ 166 w 167"/>
              <a:gd name="T3" fmla="*/ 19 h 20"/>
              <a:gd name="T4" fmla="*/ 166 w 167"/>
              <a:gd name="T5" fmla="*/ 0 h 20"/>
              <a:gd name="T6" fmla="*/ 0 w 167"/>
              <a:gd name="T7" fmla="*/ 0 h 20"/>
              <a:gd name="T8" fmla="*/ 0 w 167"/>
              <a:gd name="T9" fmla="*/ 19 h 20"/>
              <a:gd name="T10" fmla="*/ 0 60000 65536"/>
              <a:gd name="T11" fmla="*/ 0 60000 65536"/>
              <a:gd name="T12" fmla="*/ 0 60000 65536"/>
              <a:gd name="T13" fmla="*/ 0 60000 65536"/>
              <a:gd name="T14" fmla="*/ 0 60000 65536"/>
              <a:gd name="T15" fmla="*/ 0 w 167"/>
              <a:gd name="T16" fmla="*/ 0 h 20"/>
              <a:gd name="T17" fmla="*/ 167 w 167"/>
              <a:gd name="T18" fmla="*/ 20 h 20"/>
            </a:gdLst>
            <a:ahLst/>
            <a:cxnLst>
              <a:cxn ang="T10">
                <a:pos x="T0" y="T1"/>
              </a:cxn>
              <a:cxn ang="T11">
                <a:pos x="T2" y="T3"/>
              </a:cxn>
              <a:cxn ang="T12">
                <a:pos x="T4" y="T5"/>
              </a:cxn>
              <a:cxn ang="T13">
                <a:pos x="T6" y="T7"/>
              </a:cxn>
              <a:cxn ang="T14">
                <a:pos x="T8" y="T9"/>
              </a:cxn>
            </a:cxnLst>
            <a:rect l="T15" t="T16" r="T17" b="T18"/>
            <a:pathLst>
              <a:path w="167" h="20">
                <a:moveTo>
                  <a:pt x="0" y="19"/>
                </a:moveTo>
                <a:lnTo>
                  <a:pt x="166" y="19"/>
                </a:lnTo>
                <a:lnTo>
                  <a:pt x="166"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9" name="Freeform 734"/>
          <p:cNvSpPr>
            <a:spLocks/>
          </p:cNvSpPr>
          <p:nvPr/>
        </p:nvSpPr>
        <p:spPr bwMode="auto">
          <a:xfrm>
            <a:off x="3097213" y="1944688"/>
            <a:ext cx="33337"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0" name="Freeform 735"/>
          <p:cNvSpPr>
            <a:spLocks/>
          </p:cNvSpPr>
          <p:nvPr/>
        </p:nvSpPr>
        <p:spPr bwMode="auto">
          <a:xfrm>
            <a:off x="3133725" y="1944688"/>
            <a:ext cx="457200" cy="31750"/>
          </a:xfrm>
          <a:custGeom>
            <a:avLst/>
            <a:gdLst>
              <a:gd name="T0" fmla="*/ 0 w 288"/>
              <a:gd name="T1" fmla="*/ 19 h 20"/>
              <a:gd name="T2" fmla="*/ 287 w 288"/>
              <a:gd name="T3" fmla="*/ 19 h 20"/>
              <a:gd name="T4" fmla="*/ 287 w 288"/>
              <a:gd name="T5" fmla="*/ 0 h 20"/>
              <a:gd name="T6" fmla="*/ 0 w 288"/>
              <a:gd name="T7" fmla="*/ 0 h 20"/>
              <a:gd name="T8" fmla="*/ 0 w 288"/>
              <a:gd name="T9" fmla="*/ 19 h 20"/>
              <a:gd name="T10" fmla="*/ 0 60000 65536"/>
              <a:gd name="T11" fmla="*/ 0 60000 65536"/>
              <a:gd name="T12" fmla="*/ 0 60000 65536"/>
              <a:gd name="T13" fmla="*/ 0 60000 65536"/>
              <a:gd name="T14" fmla="*/ 0 60000 65536"/>
              <a:gd name="T15" fmla="*/ 0 w 288"/>
              <a:gd name="T16" fmla="*/ 0 h 20"/>
              <a:gd name="T17" fmla="*/ 288 w 288"/>
              <a:gd name="T18" fmla="*/ 20 h 20"/>
            </a:gdLst>
            <a:ahLst/>
            <a:cxnLst>
              <a:cxn ang="T10">
                <a:pos x="T0" y="T1"/>
              </a:cxn>
              <a:cxn ang="T11">
                <a:pos x="T2" y="T3"/>
              </a:cxn>
              <a:cxn ang="T12">
                <a:pos x="T4" y="T5"/>
              </a:cxn>
              <a:cxn ang="T13">
                <a:pos x="T6" y="T7"/>
              </a:cxn>
              <a:cxn ang="T14">
                <a:pos x="T8" y="T9"/>
              </a:cxn>
            </a:cxnLst>
            <a:rect l="T15" t="T16" r="T17" b="T18"/>
            <a:pathLst>
              <a:path w="288" h="20">
                <a:moveTo>
                  <a:pt x="0" y="19"/>
                </a:moveTo>
                <a:lnTo>
                  <a:pt x="287" y="19"/>
                </a:lnTo>
                <a:lnTo>
                  <a:pt x="287"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1" name="Freeform 736"/>
          <p:cNvSpPr>
            <a:spLocks/>
          </p:cNvSpPr>
          <p:nvPr/>
        </p:nvSpPr>
        <p:spPr bwMode="auto">
          <a:xfrm>
            <a:off x="3595688" y="1944688"/>
            <a:ext cx="33337"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32" name="Freeform 737"/>
          <p:cNvSpPr>
            <a:spLocks/>
          </p:cNvSpPr>
          <p:nvPr/>
        </p:nvSpPr>
        <p:spPr bwMode="auto">
          <a:xfrm>
            <a:off x="3636963" y="1944688"/>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3" name="Freeform 738"/>
          <p:cNvSpPr>
            <a:spLocks/>
          </p:cNvSpPr>
          <p:nvPr/>
        </p:nvSpPr>
        <p:spPr bwMode="auto">
          <a:xfrm>
            <a:off x="209708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34" name="Freeform 739"/>
          <p:cNvSpPr>
            <a:spLocks/>
          </p:cNvSpPr>
          <p:nvPr/>
        </p:nvSpPr>
        <p:spPr bwMode="auto">
          <a:xfrm>
            <a:off x="2211388" y="1908175"/>
            <a:ext cx="74612" cy="33338"/>
          </a:xfrm>
          <a:custGeom>
            <a:avLst/>
            <a:gdLst>
              <a:gd name="T0" fmla="*/ 0 w 47"/>
              <a:gd name="T1" fmla="*/ 20 h 21"/>
              <a:gd name="T2" fmla="*/ 46 w 47"/>
              <a:gd name="T3" fmla="*/ 20 h 21"/>
              <a:gd name="T4" fmla="*/ 46 w 47"/>
              <a:gd name="T5" fmla="*/ 0 h 21"/>
              <a:gd name="T6" fmla="*/ 0 w 47"/>
              <a:gd name="T7" fmla="*/ 0 h 21"/>
              <a:gd name="T8" fmla="*/ 0 w 47"/>
              <a:gd name="T9" fmla="*/ 20 h 21"/>
              <a:gd name="T10" fmla="*/ 0 60000 65536"/>
              <a:gd name="T11" fmla="*/ 0 60000 65536"/>
              <a:gd name="T12" fmla="*/ 0 60000 65536"/>
              <a:gd name="T13" fmla="*/ 0 60000 65536"/>
              <a:gd name="T14" fmla="*/ 0 60000 65536"/>
              <a:gd name="T15" fmla="*/ 0 w 47"/>
              <a:gd name="T16" fmla="*/ 0 h 21"/>
              <a:gd name="T17" fmla="*/ 47 w 47"/>
              <a:gd name="T18" fmla="*/ 21 h 21"/>
            </a:gdLst>
            <a:ahLst/>
            <a:cxnLst>
              <a:cxn ang="T10">
                <a:pos x="T0" y="T1"/>
              </a:cxn>
              <a:cxn ang="T11">
                <a:pos x="T2" y="T3"/>
              </a:cxn>
              <a:cxn ang="T12">
                <a:pos x="T4" y="T5"/>
              </a:cxn>
              <a:cxn ang="T13">
                <a:pos x="T6" y="T7"/>
              </a:cxn>
              <a:cxn ang="T14">
                <a:pos x="T8" y="T9"/>
              </a:cxn>
            </a:cxnLst>
            <a:rect l="T15" t="T16" r="T17" b="T18"/>
            <a:pathLst>
              <a:path w="47" h="21">
                <a:moveTo>
                  <a:pt x="0" y="20"/>
                </a:moveTo>
                <a:lnTo>
                  <a:pt x="46" y="20"/>
                </a:lnTo>
                <a:lnTo>
                  <a:pt x="46"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35" name="Freeform 740"/>
          <p:cNvSpPr>
            <a:spLocks/>
          </p:cNvSpPr>
          <p:nvPr/>
        </p:nvSpPr>
        <p:spPr bwMode="auto">
          <a:xfrm>
            <a:off x="2289175" y="1908175"/>
            <a:ext cx="112713" cy="33338"/>
          </a:xfrm>
          <a:custGeom>
            <a:avLst/>
            <a:gdLst>
              <a:gd name="T0" fmla="*/ 0 w 71"/>
              <a:gd name="T1" fmla="*/ 20 h 21"/>
              <a:gd name="T2" fmla="*/ 70 w 71"/>
              <a:gd name="T3" fmla="*/ 20 h 21"/>
              <a:gd name="T4" fmla="*/ 70 w 71"/>
              <a:gd name="T5" fmla="*/ 0 h 21"/>
              <a:gd name="T6" fmla="*/ 0 w 71"/>
              <a:gd name="T7" fmla="*/ 0 h 21"/>
              <a:gd name="T8" fmla="*/ 0 w 71"/>
              <a:gd name="T9" fmla="*/ 20 h 21"/>
              <a:gd name="T10" fmla="*/ 0 60000 65536"/>
              <a:gd name="T11" fmla="*/ 0 60000 65536"/>
              <a:gd name="T12" fmla="*/ 0 60000 65536"/>
              <a:gd name="T13" fmla="*/ 0 60000 65536"/>
              <a:gd name="T14" fmla="*/ 0 60000 65536"/>
              <a:gd name="T15" fmla="*/ 0 w 71"/>
              <a:gd name="T16" fmla="*/ 0 h 21"/>
              <a:gd name="T17" fmla="*/ 71 w 71"/>
              <a:gd name="T18" fmla="*/ 21 h 21"/>
            </a:gdLst>
            <a:ahLst/>
            <a:cxnLst>
              <a:cxn ang="T10">
                <a:pos x="T0" y="T1"/>
              </a:cxn>
              <a:cxn ang="T11">
                <a:pos x="T2" y="T3"/>
              </a:cxn>
              <a:cxn ang="T12">
                <a:pos x="T4" y="T5"/>
              </a:cxn>
              <a:cxn ang="T13">
                <a:pos x="T6" y="T7"/>
              </a:cxn>
              <a:cxn ang="T14">
                <a:pos x="T8" y="T9"/>
              </a:cxn>
            </a:cxnLst>
            <a:rect l="T15" t="T16" r="T17" b="T18"/>
            <a:pathLst>
              <a:path w="71" h="21">
                <a:moveTo>
                  <a:pt x="0" y="20"/>
                </a:moveTo>
                <a:lnTo>
                  <a:pt x="70" y="20"/>
                </a:lnTo>
                <a:lnTo>
                  <a:pt x="7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6" name="Freeform 741"/>
          <p:cNvSpPr>
            <a:spLocks/>
          </p:cNvSpPr>
          <p:nvPr/>
        </p:nvSpPr>
        <p:spPr bwMode="auto">
          <a:xfrm>
            <a:off x="2405063"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7" name="Freeform 742"/>
          <p:cNvSpPr>
            <a:spLocks/>
          </p:cNvSpPr>
          <p:nvPr/>
        </p:nvSpPr>
        <p:spPr bwMode="auto">
          <a:xfrm>
            <a:off x="2444750" y="1908175"/>
            <a:ext cx="109538" cy="33338"/>
          </a:xfrm>
          <a:custGeom>
            <a:avLst/>
            <a:gdLst>
              <a:gd name="T0" fmla="*/ 0 w 69"/>
              <a:gd name="T1" fmla="*/ 20 h 21"/>
              <a:gd name="T2" fmla="*/ 68 w 69"/>
              <a:gd name="T3" fmla="*/ 20 h 21"/>
              <a:gd name="T4" fmla="*/ 68 w 69"/>
              <a:gd name="T5" fmla="*/ 0 h 21"/>
              <a:gd name="T6" fmla="*/ 0 w 69"/>
              <a:gd name="T7" fmla="*/ 0 h 21"/>
              <a:gd name="T8" fmla="*/ 0 w 69"/>
              <a:gd name="T9" fmla="*/ 2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20"/>
                </a:moveTo>
                <a:lnTo>
                  <a:pt x="68" y="20"/>
                </a:lnTo>
                <a:lnTo>
                  <a:pt x="68"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8" name="Freeform 743"/>
          <p:cNvSpPr>
            <a:spLocks/>
          </p:cNvSpPr>
          <p:nvPr/>
        </p:nvSpPr>
        <p:spPr bwMode="auto">
          <a:xfrm>
            <a:off x="2559050"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9" name="Freeform 744"/>
          <p:cNvSpPr>
            <a:spLocks/>
          </p:cNvSpPr>
          <p:nvPr/>
        </p:nvSpPr>
        <p:spPr bwMode="auto">
          <a:xfrm>
            <a:off x="2595563" y="1908175"/>
            <a:ext cx="227012" cy="33338"/>
          </a:xfrm>
          <a:custGeom>
            <a:avLst/>
            <a:gdLst>
              <a:gd name="T0" fmla="*/ 0 w 143"/>
              <a:gd name="T1" fmla="*/ 20 h 21"/>
              <a:gd name="T2" fmla="*/ 142 w 143"/>
              <a:gd name="T3" fmla="*/ 20 h 21"/>
              <a:gd name="T4" fmla="*/ 142 w 143"/>
              <a:gd name="T5" fmla="*/ 0 h 21"/>
              <a:gd name="T6" fmla="*/ 0 w 143"/>
              <a:gd name="T7" fmla="*/ 0 h 21"/>
              <a:gd name="T8" fmla="*/ 0 w 143"/>
              <a:gd name="T9" fmla="*/ 20 h 21"/>
              <a:gd name="T10" fmla="*/ 0 60000 65536"/>
              <a:gd name="T11" fmla="*/ 0 60000 65536"/>
              <a:gd name="T12" fmla="*/ 0 60000 65536"/>
              <a:gd name="T13" fmla="*/ 0 60000 65536"/>
              <a:gd name="T14" fmla="*/ 0 60000 65536"/>
              <a:gd name="T15" fmla="*/ 0 w 143"/>
              <a:gd name="T16" fmla="*/ 0 h 21"/>
              <a:gd name="T17" fmla="*/ 143 w 143"/>
              <a:gd name="T18" fmla="*/ 21 h 21"/>
            </a:gdLst>
            <a:ahLst/>
            <a:cxnLst>
              <a:cxn ang="T10">
                <a:pos x="T0" y="T1"/>
              </a:cxn>
              <a:cxn ang="T11">
                <a:pos x="T2" y="T3"/>
              </a:cxn>
              <a:cxn ang="T12">
                <a:pos x="T4" y="T5"/>
              </a:cxn>
              <a:cxn ang="T13">
                <a:pos x="T6" y="T7"/>
              </a:cxn>
              <a:cxn ang="T14">
                <a:pos x="T8" y="T9"/>
              </a:cxn>
            </a:cxnLst>
            <a:rect l="T15" t="T16" r="T17" b="T18"/>
            <a:pathLst>
              <a:path w="143" h="21">
                <a:moveTo>
                  <a:pt x="0" y="20"/>
                </a:moveTo>
                <a:lnTo>
                  <a:pt x="142" y="20"/>
                </a:lnTo>
                <a:lnTo>
                  <a:pt x="142"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0" name="Freeform 745"/>
          <p:cNvSpPr>
            <a:spLocks/>
          </p:cNvSpPr>
          <p:nvPr/>
        </p:nvSpPr>
        <p:spPr bwMode="auto">
          <a:xfrm>
            <a:off x="2827338" y="1908175"/>
            <a:ext cx="33337"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1" name="Freeform 746"/>
          <p:cNvSpPr>
            <a:spLocks/>
          </p:cNvSpPr>
          <p:nvPr/>
        </p:nvSpPr>
        <p:spPr bwMode="auto">
          <a:xfrm>
            <a:off x="2867025" y="1908175"/>
            <a:ext cx="33338"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42" name="Freeform 747"/>
          <p:cNvSpPr>
            <a:spLocks/>
          </p:cNvSpPr>
          <p:nvPr/>
        </p:nvSpPr>
        <p:spPr bwMode="auto">
          <a:xfrm>
            <a:off x="290353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3" name="Freeform 748"/>
          <p:cNvSpPr>
            <a:spLocks/>
          </p:cNvSpPr>
          <p:nvPr/>
        </p:nvSpPr>
        <p:spPr bwMode="auto">
          <a:xfrm>
            <a:off x="294163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4" name="Freeform 749"/>
          <p:cNvSpPr>
            <a:spLocks/>
          </p:cNvSpPr>
          <p:nvPr/>
        </p:nvSpPr>
        <p:spPr bwMode="auto">
          <a:xfrm>
            <a:off x="2981325"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5" name="Freeform 750"/>
          <p:cNvSpPr>
            <a:spLocks/>
          </p:cNvSpPr>
          <p:nvPr/>
        </p:nvSpPr>
        <p:spPr bwMode="auto">
          <a:xfrm>
            <a:off x="3022600" y="1908175"/>
            <a:ext cx="31750"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6" name="Freeform 751"/>
          <p:cNvSpPr>
            <a:spLocks/>
          </p:cNvSpPr>
          <p:nvPr/>
        </p:nvSpPr>
        <p:spPr bwMode="auto">
          <a:xfrm>
            <a:off x="3059113" y="1908175"/>
            <a:ext cx="34925"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7" name="Freeform 752"/>
          <p:cNvSpPr>
            <a:spLocks/>
          </p:cNvSpPr>
          <p:nvPr/>
        </p:nvSpPr>
        <p:spPr bwMode="auto">
          <a:xfrm>
            <a:off x="3097213" y="1908175"/>
            <a:ext cx="111125" cy="33338"/>
          </a:xfrm>
          <a:custGeom>
            <a:avLst/>
            <a:gdLst>
              <a:gd name="T0" fmla="*/ 0 w 70"/>
              <a:gd name="T1" fmla="*/ 20 h 21"/>
              <a:gd name="T2" fmla="*/ 69 w 70"/>
              <a:gd name="T3" fmla="*/ 20 h 21"/>
              <a:gd name="T4" fmla="*/ 69 w 70"/>
              <a:gd name="T5" fmla="*/ 0 h 21"/>
              <a:gd name="T6" fmla="*/ 0 w 70"/>
              <a:gd name="T7" fmla="*/ 0 h 21"/>
              <a:gd name="T8" fmla="*/ 0 w 70"/>
              <a:gd name="T9" fmla="*/ 20 h 21"/>
              <a:gd name="T10" fmla="*/ 0 60000 65536"/>
              <a:gd name="T11" fmla="*/ 0 60000 65536"/>
              <a:gd name="T12" fmla="*/ 0 60000 65536"/>
              <a:gd name="T13" fmla="*/ 0 60000 65536"/>
              <a:gd name="T14" fmla="*/ 0 60000 65536"/>
              <a:gd name="T15" fmla="*/ 0 w 70"/>
              <a:gd name="T16" fmla="*/ 0 h 21"/>
              <a:gd name="T17" fmla="*/ 70 w 70"/>
              <a:gd name="T18" fmla="*/ 21 h 21"/>
            </a:gdLst>
            <a:ahLst/>
            <a:cxnLst>
              <a:cxn ang="T10">
                <a:pos x="T0" y="T1"/>
              </a:cxn>
              <a:cxn ang="T11">
                <a:pos x="T2" y="T3"/>
              </a:cxn>
              <a:cxn ang="T12">
                <a:pos x="T4" y="T5"/>
              </a:cxn>
              <a:cxn ang="T13">
                <a:pos x="T6" y="T7"/>
              </a:cxn>
              <a:cxn ang="T14">
                <a:pos x="T8" y="T9"/>
              </a:cxn>
            </a:cxnLst>
            <a:rect l="T15" t="T16" r="T17" b="T18"/>
            <a:pathLst>
              <a:path w="70" h="21">
                <a:moveTo>
                  <a:pt x="0" y="20"/>
                </a:moveTo>
                <a:lnTo>
                  <a:pt x="69" y="20"/>
                </a:lnTo>
                <a:lnTo>
                  <a:pt x="69"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8" name="Freeform 753"/>
          <p:cNvSpPr>
            <a:spLocks/>
          </p:cNvSpPr>
          <p:nvPr/>
        </p:nvSpPr>
        <p:spPr bwMode="auto">
          <a:xfrm>
            <a:off x="3211513"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9" name="Freeform 754"/>
          <p:cNvSpPr>
            <a:spLocks/>
          </p:cNvSpPr>
          <p:nvPr/>
        </p:nvSpPr>
        <p:spPr bwMode="auto">
          <a:xfrm>
            <a:off x="3251200" y="1908175"/>
            <a:ext cx="33338"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0" name="Freeform 755"/>
          <p:cNvSpPr>
            <a:spLocks/>
          </p:cNvSpPr>
          <p:nvPr/>
        </p:nvSpPr>
        <p:spPr bwMode="auto">
          <a:xfrm>
            <a:off x="3287713" y="1908175"/>
            <a:ext cx="73025" cy="33338"/>
          </a:xfrm>
          <a:custGeom>
            <a:avLst/>
            <a:gdLst>
              <a:gd name="T0" fmla="*/ 0 w 46"/>
              <a:gd name="T1" fmla="*/ 20 h 21"/>
              <a:gd name="T2" fmla="*/ 45 w 46"/>
              <a:gd name="T3" fmla="*/ 20 h 21"/>
              <a:gd name="T4" fmla="*/ 45 w 46"/>
              <a:gd name="T5" fmla="*/ 0 h 21"/>
              <a:gd name="T6" fmla="*/ 0 w 46"/>
              <a:gd name="T7" fmla="*/ 0 h 21"/>
              <a:gd name="T8" fmla="*/ 0 w 46"/>
              <a:gd name="T9" fmla="*/ 20 h 21"/>
              <a:gd name="T10" fmla="*/ 0 60000 65536"/>
              <a:gd name="T11" fmla="*/ 0 60000 65536"/>
              <a:gd name="T12" fmla="*/ 0 60000 65536"/>
              <a:gd name="T13" fmla="*/ 0 60000 65536"/>
              <a:gd name="T14" fmla="*/ 0 60000 65536"/>
              <a:gd name="T15" fmla="*/ 0 w 46"/>
              <a:gd name="T16" fmla="*/ 0 h 21"/>
              <a:gd name="T17" fmla="*/ 46 w 46"/>
              <a:gd name="T18" fmla="*/ 21 h 21"/>
            </a:gdLst>
            <a:ahLst/>
            <a:cxnLst>
              <a:cxn ang="T10">
                <a:pos x="T0" y="T1"/>
              </a:cxn>
              <a:cxn ang="T11">
                <a:pos x="T2" y="T3"/>
              </a:cxn>
              <a:cxn ang="T12">
                <a:pos x="T4" y="T5"/>
              </a:cxn>
              <a:cxn ang="T13">
                <a:pos x="T6" y="T7"/>
              </a:cxn>
              <a:cxn ang="T14">
                <a:pos x="T8" y="T9"/>
              </a:cxn>
            </a:cxnLst>
            <a:rect l="T15" t="T16" r="T17" b="T18"/>
            <a:pathLst>
              <a:path w="46" h="21">
                <a:moveTo>
                  <a:pt x="0" y="20"/>
                </a:moveTo>
                <a:lnTo>
                  <a:pt x="45" y="20"/>
                </a:lnTo>
                <a:lnTo>
                  <a:pt x="45"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1" name="Freeform 756"/>
          <p:cNvSpPr>
            <a:spLocks/>
          </p:cNvSpPr>
          <p:nvPr/>
        </p:nvSpPr>
        <p:spPr bwMode="auto">
          <a:xfrm>
            <a:off x="3365500" y="1908175"/>
            <a:ext cx="263525" cy="33338"/>
          </a:xfrm>
          <a:custGeom>
            <a:avLst/>
            <a:gdLst>
              <a:gd name="T0" fmla="*/ 0 w 166"/>
              <a:gd name="T1" fmla="*/ 20 h 21"/>
              <a:gd name="T2" fmla="*/ 165 w 166"/>
              <a:gd name="T3" fmla="*/ 20 h 21"/>
              <a:gd name="T4" fmla="*/ 165 w 166"/>
              <a:gd name="T5" fmla="*/ 0 h 21"/>
              <a:gd name="T6" fmla="*/ 0 w 166"/>
              <a:gd name="T7" fmla="*/ 0 h 21"/>
              <a:gd name="T8" fmla="*/ 0 w 166"/>
              <a:gd name="T9" fmla="*/ 20 h 21"/>
              <a:gd name="T10" fmla="*/ 0 60000 65536"/>
              <a:gd name="T11" fmla="*/ 0 60000 65536"/>
              <a:gd name="T12" fmla="*/ 0 60000 65536"/>
              <a:gd name="T13" fmla="*/ 0 60000 65536"/>
              <a:gd name="T14" fmla="*/ 0 60000 65536"/>
              <a:gd name="T15" fmla="*/ 0 w 166"/>
              <a:gd name="T16" fmla="*/ 0 h 21"/>
              <a:gd name="T17" fmla="*/ 166 w 166"/>
              <a:gd name="T18" fmla="*/ 21 h 21"/>
            </a:gdLst>
            <a:ahLst/>
            <a:cxnLst>
              <a:cxn ang="T10">
                <a:pos x="T0" y="T1"/>
              </a:cxn>
              <a:cxn ang="T11">
                <a:pos x="T2" y="T3"/>
              </a:cxn>
              <a:cxn ang="T12">
                <a:pos x="T4" y="T5"/>
              </a:cxn>
              <a:cxn ang="T13">
                <a:pos x="T6" y="T7"/>
              </a:cxn>
              <a:cxn ang="T14">
                <a:pos x="T8" y="T9"/>
              </a:cxn>
            </a:cxnLst>
            <a:rect l="T15" t="T16" r="T17" b="T18"/>
            <a:pathLst>
              <a:path w="166" h="21">
                <a:moveTo>
                  <a:pt x="0" y="20"/>
                </a:moveTo>
                <a:lnTo>
                  <a:pt x="165" y="20"/>
                </a:lnTo>
                <a:lnTo>
                  <a:pt x="165"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2" name="Freeform 757"/>
          <p:cNvSpPr>
            <a:spLocks/>
          </p:cNvSpPr>
          <p:nvPr/>
        </p:nvSpPr>
        <p:spPr bwMode="auto">
          <a:xfrm>
            <a:off x="3636963" y="1908175"/>
            <a:ext cx="31750"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3" name="Freeform 758"/>
          <p:cNvSpPr>
            <a:spLocks/>
          </p:cNvSpPr>
          <p:nvPr/>
        </p:nvSpPr>
        <p:spPr bwMode="auto">
          <a:xfrm>
            <a:off x="2057400" y="1873250"/>
            <a:ext cx="74613" cy="31750"/>
          </a:xfrm>
          <a:custGeom>
            <a:avLst/>
            <a:gdLst>
              <a:gd name="T0" fmla="*/ 0 w 47"/>
              <a:gd name="T1" fmla="*/ 19 h 20"/>
              <a:gd name="T2" fmla="*/ 46 w 47"/>
              <a:gd name="T3" fmla="*/ 19 h 20"/>
              <a:gd name="T4" fmla="*/ 46 w 47"/>
              <a:gd name="T5" fmla="*/ 0 h 20"/>
              <a:gd name="T6" fmla="*/ 0 w 47"/>
              <a:gd name="T7" fmla="*/ 0 h 20"/>
              <a:gd name="T8" fmla="*/ 0 w 47"/>
              <a:gd name="T9" fmla="*/ 19 h 20"/>
              <a:gd name="T10" fmla="*/ 0 60000 65536"/>
              <a:gd name="T11" fmla="*/ 0 60000 65536"/>
              <a:gd name="T12" fmla="*/ 0 60000 65536"/>
              <a:gd name="T13" fmla="*/ 0 60000 65536"/>
              <a:gd name="T14" fmla="*/ 0 60000 65536"/>
              <a:gd name="T15" fmla="*/ 0 w 47"/>
              <a:gd name="T16" fmla="*/ 0 h 20"/>
              <a:gd name="T17" fmla="*/ 47 w 47"/>
              <a:gd name="T18" fmla="*/ 20 h 20"/>
            </a:gdLst>
            <a:ahLst/>
            <a:cxnLst>
              <a:cxn ang="T10">
                <a:pos x="T0" y="T1"/>
              </a:cxn>
              <a:cxn ang="T11">
                <a:pos x="T2" y="T3"/>
              </a:cxn>
              <a:cxn ang="T12">
                <a:pos x="T4" y="T5"/>
              </a:cxn>
              <a:cxn ang="T13">
                <a:pos x="T6" y="T7"/>
              </a:cxn>
              <a:cxn ang="T14">
                <a:pos x="T8" y="T9"/>
              </a:cxn>
            </a:cxnLst>
            <a:rect l="T15" t="T16" r="T17" b="T18"/>
            <a:pathLst>
              <a:path w="47" h="20">
                <a:moveTo>
                  <a:pt x="0" y="19"/>
                </a:moveTo>
                <a:lnTo>
                  <a:pt x="46" y="19"/>
                </a:lnTo>
                <a:lnTo>
                  <a:pt x="46"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54" name="Freeform 759"/>
          <p:cNvSpPr>
            <a:spLocks/>
          </p:cNvSpPr>
          <p:nvPr/>
        </p:nvSpPr>
        <p:spPr bwMode="auto">
          <a:xfrm>
            <a:off x="2173288" y="1873250"/>
            <a:ext cx="34925"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55" name="Freeform 760"/>
          <p:cNvSpPr>
            <a:spLocks/>
          </p:cNvSpPr>
          <p:nvPr/>
        </p:nvSpPr>
        <p:spPr bwMode="auto">
          <a:xfrm>
            <a:off x="2211388" y="1873250"/>
            <a:ext cx="112712" cy="31750"/>
          </a:xfrm>
          <a:custGeom>
            <a:avLst/>
            <a:gdLst>
              <a:gd name="T0" fmla="*/ 0 w 71"/>
              <a:gd name="T1" fmla="*/ 19 h 20"/>
              <a:gd name="T2" fmla="*/ 70 w 71"/>
              <a:gd name="T3" fmla="*/ 19 h 20"/>
              <a:gd name="T4" fmla="*/ 70 w 71"/>
              <a:gd name="T5" fmla="*/ 0 h 20"/>
              <a:gd name="T6" fmla="*/ 0 w 71"/>
              <a:gd name="T7" fmla="*/ 0 h 20"/>
              <a:gd name="T8" fmla="*/ 0 w 71"/>
              <a:gd name="T9" fmla="*/ 19 h 20"/>
              <a:gd name="T10" fmla="*/ 0 60000 65536"/>
              <a:gd name="T11" fmla="*/ 0 60000 65536"/>
              <a:gd name="T12" fmla="*/ 0 60000 65536"/>
              <a:gd name="T13" fmla="*/ 0 60000 65536"/>
              <a:gd name="T14" fmla="*/ 0 60000 65536"/>
              <a:gd name="T15" fmla="*/ 0 w 71"/>
              <a:gd name="T16" fmla="*/ 0 h 20"/>
              <a:gd name="T17" fmla="*/ 71 w 71"/>
              <a:gd name="T18" fmla="*/ 20 h 20"/>
            </a:gdLst>
            <a:ahLst/>
            <a:cxnLst>
              <a:cxn ang="T10">
                <a:pos x="T0" y="T1"/>
              </a:cxn>
              <a:cxn ang="T11">
                <a:pos x="T2" y="T3"/>
              </a:cxn>
              <a:cxn ang="T12">
                <a:pos x="T4" y="T5"/>
              </a:cxn>
              <a:cxn ang="T13">
                <a:pos x="T6" y="T7"/>
              </a:cxn>
              <a:cxn ang="T14">
                <a:pos x="T8" y="T9"/>
              </a:cxn>
            </a:cxnLst>
            <a:rect l="T15" t="T16" r="T17" b="T18"/>
            <a:pathLst>
              <a:path w="71" h="20">
                <a:moveTo>
                  <a:pt x="0" y="19"/>
                </a:moveTo>
                <a:lnTo>
                  <a:pt x="70" y="19"/>
                </a:lnTo>
                <a:lnTo>
                  <a:pt x="70"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56" name="Freeform 761"/>
          <p:cNvSpPr>
            <a:spLocks/>
          </p:cNvSpPr>
          <p:nvPr/>
        </p:nvSpPr>
        <p:spPr bwMode="auto">
          <a:xfrm>
            <a:off x="2328863" y="1873250"/>
            <a:ext cx="301625" cy="31750"/>
          </a:xfrm>
          <a:custGeom>
            <a:avLst/>
            <a:gdLst>
              <a:gd name="T0" fmla="*/ 0 w 190"/>
              <a:gd name="T1" fmla="*/ 19 h 20"/>
              <a:gd name="T2" fmla="*/ 189 w 190"/>
              <a:gd name="T3" fmla="*/ 19 h 20"/>
              <a:gd name="T4" fmla="*/ 189 w 190"/>
              <a:gd name="T5" fmla="*/ 0 h 20"/>
              <a:gd name="T6" fmla="*/ 0 w 190"/>
              <a:gd name="T7" fmla="*/ 0 h 20"/>
              <a:gd name="T8" fmla="*/ 0 w 190"/>
              <a:gd name="T9" fmla="*/ 19 h 20"/>
              <a:gd name="T10" fmla="*/ 0 60000 65536"/>
              <a:gd name="T11" fmla="*/ 0 60000 65536"/>
              <a:gd name="T12" fmla="*/ 0 60000 65536"/>
              <a:gd name="T13" fmla="*/ 0 60000 65536"/>
              <a:gd name="T14" fmla="*/ 0 60000 65536"/>
              <a:gd name="T15" fmla="*/ 0 w 190"/>
              <a:gd name="T16" fmla="*/ 0 h 20"/>
              <a:gd name="T17" fmla="*/ 190 w 190"/>
              <a:gd name="T18" fmla="*/ 20 h 20"/>
            </a:gdLst>
            <a:ahLst/>
            <a:cxnLst>
              <a:cxn ang="T10">
                <a:pos x="T0" y="T1"/>
              </a:cxn>
              <a:cxn ang="T11">
                <a:pos x="T2" y="T3"/>
              </a:cxn>
              <a:cxn ang="T12">
                <a:pos x="T4" y="T5"/>
              </a:cxn>
              <a:cxn ang="T13">
                <a:pos x="T6" y="T7"/>
              </a:cxn>
              <a:cxn ang="T14">
                <a:pos x="T8" y="T9"/>
              </a:cxn>
            </a:cxnLst>
            <a:rect l="T15" t="T16" r="T17" b="T18"/>
            <a:pathLst>
              <a:path w="190" h="20">
                <a:moveTo>
                  <a:pt x="0" y="19"/>
                </a:moveTo>
                <a:lnTo>
                  <a:pt x="189" y="19"/>
                </a:lnTo>
                <a:lnTo>
                  <a:pt x="189"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7" name="Freeform 762"/>
          <p:cNvSpPr>
            <a:spLocks/>
          </p:cNvSpPr>
          <p:nvPr/>
        </p:nvSpPr>
        <p:spPr bwMode="auto">
          <a:xfrm>
            <a:off x="2636838" y="1873250"/>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8" name="Freeform 763"/>
          <p:cNvSpPr>
            <a:spLocks/>
          </p:cNvSpPr>
          <p:nvPr/>
        </p:nvSpPr>
        <p:spPr bwMode="auto">
          <a:xfrm>
            <a:off x="2673350" y="1873250"/>
            <a:ext cx="149225" cy="31750"/>
          </a:xfrm>
          <a:custGeom>
            <a:avLst/>
            <a:gdLst>
              <a:gd name="T0" fmla="*/ 0 w 94"/>
              <a:gd name="T1" fmla="*/ 19 h 20"/>
              <a:gd name="T2" fmla="*/ 93 w 94"/>
              <a:gd name="T3" fmla="*/ 19 h 20"/>
              <a:gd name="T4" fmla="*/ 93 w 94"/>
              <a:gd name="T5" fmla="*/ 0 h 20"/>
              <a:gd name="T6" fmla="*/ 0 w 94"/>
              <a:gd name="T7" fmla="*/ 0 h 20"/>
              <a:gd name="T8" fmla="*/ 0 w 94"/>
              <a:gd name="T9" fmla="*/ 19 h 20"/>
              <a:gd name="T10" fmla="*/ 0 60000 65536"/>
              <a:gd name="T11" fmla="*/ 0 60000 65536"/>
              <a:gd name="T12" fmla="*/ 0 60000 65536"/>
              <a:gd name="T13" fmla="*/ 0 60000 65536"/>
              <a:gd name="T14" fmla="*/ 0 60000 65536"/>
              <a:gd name="T15" fmla="*/ 0 w 94"/>
              <a:gd name="T16" fmla="*/ 0 h 20"/>
              <a:gd name="T17" fmla="*/ 94 w 94"/>
              <a:gd name="T18" fmla="*/ 20 h 20"/>
            </a:gdLst>
            <a:ahLst/>
            <a:cxnLst>
              <a:cxn ang="T10">
                <a:pos x="T0" y="T1"/>
              </a:cxn>
              <a:cxn ang="T11">
                <a:pos x="T2" y="T3"/>
              </a:cxn>
              <a:cxn ang="T12">
                <a:pos x="T4" y="T5"/>
              </a:cxn>
              <a:cxn ang="T13">
                <a:pos x="T6" y="T7"/>
              </a:cxn>
              <a:cxn ang="T14">
                <a:pos x="T8" y="T9"/>
              </a:cxn>
            </a:cxnLst>
            <a:rect l="T15" t="T16" r="T17" b="T18"/>
            <a:pathLst>
              <a:path w="94" h="20">
                <a:moveTo>
                  <a:pt x="0" y="19"/>
                </a:moveTo>
                <a:lnTo>
                  <a:pt x="93" y="19"/>
                </a:lnTo>
                <a:lnTo>
                  <a:pt x="93"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9" name="Freeform 764"/>
          <p:cNvSpPr>
            <a:spLocks/>
          </p:cNvSpPr>
          <p:nvPr/>
        </p:nvSpPr>
        <p:spPr bwMode="auto">
          <a:xfrm>
            <a:off x="2827338" y="1873250"/>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0" name="Freeform 765"/>
          <p:cNvSpPr>
            <a:spLocks/>
          </p:cNvSpPr>
          <p:nvPr/>
        </p:nvSpPr>
        <p:spPr bwMode="auto">
          <a:xfrm>
            <a:off x="2903538" y="1873250"/>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1" name="Freeform 766"/>
          <p:cNvSpPr>
            <a:spLocks/>
          </p:cNvSpPr>
          <p:nvPr/>
        </p:nvSpPr>
        <p:spPr bwMode="auto">
          <a:xfrm>
            <a:off x="2981325" y="1873250"/>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2" name="Freeform 767"/>
          <p:cNvSpPr>
            <a:spLocks/>
          </p:cNvSpPr>
          <p:nvPr/>
        </p:nvSpPr>
        <p:spPr bwMode="auto">
          <a:xfrm>
            <a:off x="3022600" y="1873250"/>
            <a:ext cx="107950" cy="31750"/>
          </a:xfrm>
          <a:custGeom>
            <a:avLst/>
            <a:gdLst>
              <a:gd name="T0" fmla="*/ 0 w 69"/>
              <a:gd name="T1" fmla="*/ 19 h 20"/>
              <a:gd name="T2" fmla="*/ 68 w 69"/>
              <a:gd name="T3" fmla="*/ 19 h 20"/>
              <a:gd name="T4" fmla="*/ 68 w 69"/>
              <a:gd name="T5" fmla="*/ 0 h 20"/>
              <a:gd name="T6" fmla="*/ 0 w 69"/>
              <a:gd name="T7" fmla="*/ 0 h 20"/>
              <a:gd name="T8" fmla="*/ 0 w 69"/>
              <a:gd name="T9" fmla="*/ 19 h 20"/>
              <a:gd name="T10" fmla="*/ 0 60000 65536"/>
              <a:gd name="T11" fmla="*/ 0 60000 65536"/>
              <a:gd name="T12" fmla="*/ 0 60000 65536"/>
              <a:gd name="T13" fmla="*/ 0 60000 65536"/>
              <a:gd name="T14" fmla="*/ 0 60000 65536"/>
              <a:gd name="T15" fmla="*/ 0 w 69"/>
              <a:gd name="T16" fmla="*/ 0 h 20"/>
              <a:gd name="T17" fmla="*/ 69 w 69"/>
              <a:gd name="T18" fmla="*/ 20 h 20"/>
            </a:gdLst>
            <a:ahLst/>
            <a:cxnLst>
              <a:cxn ang="T10">
                <a:pos x="T0" y="T1"/>
              </a:cxn>
              <a:cxn ang="T11">
                <a:pos x="T2" y="T3"/>
              </a:cxn>
              <a:cxn ang="T12">
                <a:pos x="T4" y="T5"/>
              </a:cxn>
              <a:cxn ang="T13">
                <a:pos x="T6" y="T7"/>
              </a:cxn>
              <a:cxn ang="T14">
                <a:pos x="T8" y="T9"/>
              </a:cxn>
            </a:cxnLst>
            <a:rect l="T15" t="T16" r="T17" b="T18"/>
            <a:pathLst>
              <a:path w="69" h="20">
                <a:moveTo>
                  <a:pt x="0" y="19"/>
                </a:moveTo>
                <a:lnTo>
                  <a:pt x="68" y="19"/>
                </a:lnTo>
                <a:lnTo>
                  <a:pt x="68"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3" name="Freeform 768"/>
          <p:cNvSpPr>
            <a:spLocks/>
          </p:cNvSpPr>
          <p:nvPr/>
        </p:nvSpPr>
        <p:spPr bwMode="auto">
          <a:xfrm>
            <a:off x="3133725" y="1873250"/>
            <a:ext cx="188913" cy="31750"/>
          </a:xfrm>
          <a:custGeom>
            <a:avLst/>
            <a:gdLst>
              <a:gd name="T0" fmla="*/ 0 w 119"/>
              <a:gd name="T1" fmla="*/ 19 h 20"/>
              <a:gd name="T2" fmla="*/ 118 w 119"/>
              <a:gd name="T3" fmla="*/ 19 h 20"/>
              <a:gd name="T4" fmla="*/ 118 w 119"/>
              <a:gd name="T5" fmla="*/ 0 h 20"/>
              <a:gd name="T6" fmla="*/ 0 w 119"/>
              <a:gd name="T7" fmla="*/ 0 h 20"/>
              <a:gd name="T8" fmla="*/ 0 w 119"/>
              <a:gd name="T9" fmla="*/ 19 h 20"/>
              <a:gd name="T10" fmla="*/ 0 60000 65536"/>
              <a:gd name="T11" fmla="*/ 0 60000 65536"/>
              <a:gd name="T12" fmla="*/ 0 60000 65536"/>
              <a:gd name="T13" fmla="*/ 0 60000 65536"/>
              <a:gd name="T14" fmla="*/ 0 60000 65536"/>
              <a:gd name="T15" fmla="*/ 0 w 119"/>
              <a:gd name="T16" fmla="*/ 0 h 20"/>
              <a:gd name="T17" fmla="*/ 119 w 119"/>
              <a:gd name="T18" fmla="*/ 20 h 20"/>
            </a:gdLst>
            <a:ahLst/>
            <a:cxnLst>
              <a:cxn ang="T10">
                <a:pos x="T0" y="T1"/>
              </a:cxn>
              <a:cxn ang="T11">
                <a:pos x="T2" y="T3"/>
              </a:cxn>
              <a:cxn ang="T12">
                <a:pos x="T4" y="T5"/>
              </a:cxn>
              <a:cxn ang="T13">
                <a:pos x="T6" y="T7"/>
              </a:cxn>
              <a:cxn ang="T14">
                <a:pos x="T8" y="T9"/>
              </a:cxn>
            </a:cxnLst>
            <a:rect l="T15" t="T16" r="T17" b="T18"/>
            <a:pathLst>
              <a:path w="119" h="20">
                <a:moveTo>
                  <a:pt x="0" y="19"/>
                </a:moveTo>
                <a:lnTo>
                  <a:pt x="118" y="19"/>
                </a:lnTo>
                <a:lnTo>
                  <a:pt x="118"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4" name="Freeform 769"/>
          <p:cNvSpPr>
            <a:spLocks/>
          </p:cNvSpPr>
          <p:nvPr/>
        </p:nvSpPr>
        <p:spPr bwMode="auto">
          <a:xfrm>
            <a:off x="3327400" y="1873250"/>
            <a:ext cx="225425" cy="31750"/>
          </a:xfrm>
          <a:custGeom>
            <a:avLst/>
            <a:gdLst>
              <a:gd name="T0" fmla="*/ 0 w 142"/>
              <a:gd name="T1" fmla="*/ 19 h 20"/>
              <a:gd name="T2" fmla="*/ 141 w 142"/>
              <a:gd name="T3" fmla="*/ 19 h 20"/>
              <a:gd name="T4" fmla="*/ 141 w 142"/>
              <a:gd name="T5" fmla="*/ 0 h 20"/>
              <a:gd name="T6" fmla="*/ 0 w 142"/>
              <a:gd name="T7" fmla="*/ 0 h 20"/>
              <a:gd name="T8" fmla="*/ 0 w 142"/>
              <a:gd name="T9" fmla="*/ 19 h 20"/>
              <a:gd name="T10" fmla="*/ 0 60000 65536"/>
              <a:gd name="T11" fmla="*/ 0 60000 65536"/>
              <a:gd name="T12" fmla="*/ 0 60000 65536"/>
              <a:gd name="T13" fmla="*/ 0 60000 65536"/>
              <a:gd name="T14" fmla="*/ 0 60000 65536"/>
              <a:gd name="T15" fmla="*/ 0 w 142"/>
              <a:gd name="T16" fmla="*/ 0 h 20"/>
              <a:gd name="T17" fmla="*/ 142 w 142"/>
              <a:gd name="T18" fmla="*/ 20 h 20"/>
            </a:gdLst>
            <a:ahLst/>
            <a:cxnLst>
              <a:cxn ang="T10">
                <a:pos x="T0" y="T1"/>
              </a:cxn>
              <a:cxn ang="T11">
                <a:pos x="T2" y="T3"/>
              </a:cxn>
              <a:cxn ang="T12">
                <a:pos x="T4" y="T5"/>
              </a:cxn>
              <a:cxn ang="T13">
                <a:pos x="T6" y="T7"/>
              </a:cxn>
              <a:cxn ang="T14">
                <a:pos x="T8" y="T9"/>
              </a:cxn>
            </a:cxnLst>
            <a:rect l="T15" t="T16" r="T17" b="T18"/>
            <a:pathLst>
              <a:path w="142" h="20">
                <a:moveTo>
                  <a:pt x="0" y="19"/>
                </a:moveTo>
                <a:lnTo>
                  <a:pt x="141" y="19"/>
                </a:lnTo>
                <a:lnTo>
                  <a:pt x="141"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5" name="Freeform 770"/>
          <p:cNvSpPr>
            <a:spLocks/>
          </p:cNvSpPr>
          <p:nvPr/>
        </p:nvSpPr>
        <p:spPr bwMode="auto">
          <a:xfrm>
            <a:off x="3559175" y="1873250"/>
            <a:ext cx="69850" cy="31750"/>
          </a:xfrm>
          <a:custGeom>
            <a:avLst/>
            <a:gdLst>
              <a:gd name="T0" fmla="*/ 0 w 44"/>
              <a:gd name="T1" fmla="*/ 19 h 20"/>
              <a:gd name="T2" fmla="*/ 43 w 44"/>
              <a:gd name="T3" fmla="*/ 19 h 20"/>
              <a:gd name="T4" fmla="*/ 43 w 44"/>
              <a:gd name="T5" fmla="*/ 0 h 20"/>
              <a:gd name="T6" fmla="*/ 0 w 44"/>
              <a:gd name="T7" fmla="*/ 0 h 20"/>
              <a:gd name="T8" fmla="*/ 0 w 44"/>
              <a:gd name="T9" fmla="*/ 19 h 20"/>
              <a:gd name="T10" fmla="*/ 0 60000 65536"/>
              <a:gd name="T11" fmla="*/ 0 60000 65536"/>
              <a:gd name="T12" fmla="*/ 0 60000 65536"/>
              <a:gd name="T13" fmla="*/ 0 60000 65536"/>
              <a:gd name="T14" fmla="*/ 0 60000 65536"/>
              <a:gd name="T15" fmla="*/ 0 w 44"/>
              <a:gd name="T16" fmla="*/ 0 h 20"/>
              <a:gd name="T17" fmla="*/ 44 w 44"/>
              <a:gd name="T18" fmla="*/ 20 h 20"/>
            </a:gdLst>
            <a:ahLst/>
            <a:cxnLst>
              <a:cxn ang="T10">
                <a:pos x="T0" y="T1"/>
              </a:cxn>
              <a:cxn ang="T11">
                <a:pos x="T2" y="T3"/>
              </a:cxn>
              <a:cxn ang="T12">
                <a:pos x="T4" y="T5"/>
              </a:cxn>
              <a:cxn ang="T13">
                <a:pos x="T6" y="T7"/>
              </a:cxn>
              <a:cxn ang="T14">
                <a:pos x="T8" y="T9"/>
              </a:cxn>
            </a:cxnLst>
            <a:rect l="T15" t="T16" r="T17" b="T18"/>
            <a:pathLst>
              <a:path w="44" h="20">
                <a:moveTo>
                  <a:pt x="0" y="19"/>
                </a:moveTo>
                <a:lnTo>
                  <a:pt x="43" y="19"/>
                </a:lnTo>
                <a:lnTo>
                  <a:pt x="43"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6" name="Freeform 771"/>
          <p:cNvSpPr>
            <a:spLocks/>
          </p:cNvSpPr>
          <p:nvPr/>
        </p:nvSpPr>
        <p:spPr bwMode="auto">
          <a:xfrm>
            <a:off x="3636963" y="1873250"/>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7" name="Rectangle 772"/>
          <p:cNvSpPr>
            <a:spLocks noChangeArrowheads="1"/>
          </p:cNvSpPr>
          <p:nvPr/>
        </p:nvSpPr>
        <p:spPr bwMode="auto">
          <a:xfrm>
            <a:off x="1371600" y="990600"/>
            <a:ext cx="2008188" cy="403225"/>
          </a:xfrm>
          <a:prstGeom prst="rect">
            <a:avLst/>
          </a:prstGeom>
          <a:noFill/>
          <a:ln w="12700">
            <a:noFill/>
            <a:miter lim="800000"/>
            <a:headEnd/>
            <a:tailEnd/>
          </a:ln>
        </p:spPr>
        <p:txBody>
          <a:bodyPr wrap="none" lIns="90488" tIns="44450" rIns="90488" bIns="44450">
            <a:spAutoFit/>
          </a:bodyPr>
          <a:lstStyle/>
          <a:p>
            <a:pPr defTabSz="895350"/>
            <a:r>
              <a:rPr lang="en-US" sz="2000" i="0">
                <a:latin typeface="Arial" charset="0"/>
              </a:rPr>
              <a:t>Flow Cytometry</a:t>
            </a:r>
          </a:p>
        </p:txBody>
      </p:sp>
      <p:pic>
        <p:nvPicPr>
          <p:cNvPr id="22268" name="Picture 773"/>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32250" y="3810000"/>
            <a:ext cx="2514600" cy="1885950"/>
          </a:xfrm>
          <a:prstGeom prst="rect">
            <a:avLst/>
          </a:prstGeom>
          <a:noFill/>
          <a:ln w="12700">
            <a:solidFill>
              <a:schemeClr val="tx1"/>
            </a:solidFill>
            <a:miter lim="800000"/>
            <a:headEnd/>
            <a:tailEnd/>
          </a:ln>
        </p:spPr>
      </p:pic>
      <p:sp>
        <p:nvSpPr>
          <p:cNvPr id="22269" name="Rectangle 774"/>
          <p:cNvSpPr>
            <a:spLocks noChangeArrowheads="1"/>
          </p:cNvSpPr>
          <p:nvPr/>
        </p:nvSpPr>
        <p:spPr bwMode="auto">
          <a:xfrm>
            <a:off x="7029450" y="990600"/>
            <a:ext cx="2179638" cy="403225"/>
          </a:xfrm>
          <a:prstGeom prst="rect">
            <a:avLst/>
          </a:prstGeom>
          <a:noFill/>
          <a:ln w="12700">
            <a:noFill/>
            <a:miter lim="800000"/>
            <a:headEnd/>
            <a:tailEnd/>
          </a:ln>
        </p:spPr>
        <p:txBody>
          <a:bodyPr wrap="none" lIns="90488" tIns="44450" rIns="90488" bIns="44450">
            <a:spAutoFit/>
          </a:bodyPr>
          <a:lstStyle/>
          <a:p>
            <a:pPr defTabSz="895350"/>
            <a:r>
              <a:rPr lang="en-US" sz="2000" i="0">
                <a:latin typeface="Arial" charset="0"/>
              </a:rPr>
              <a:t>Image Cytometry</a:t>
            </a:r>
          </a:p>
        </p:txBody>
      </p:sp>
      <p:sp>
        <p:nvSpPr>
          <p:cNvPr id="22270" name="Freeform 775"/>
          <p:cNvSpPr>
            <a:spLocks/>
          </p:cNvSpPr>
          <p:nvPr/>
        </p:nvSpPr>
        <p:spPr bwMode="auto">
          <a:xfrm>
            <a:off x="5632450" y="2146300"/>
            <a:ext cx="407988" cy="420688"/>
          </a:xfrm>
          <a:custGeom>
            <a:avLst/>
            <a:gdLst>
              <a:gd name="T0" fmla="*/ 120 w 257"/>
              <a:gd name="T1" fmla="*/ 0 h 265"/>
              <a:gd name="T2" fmla="*/ 0 w 257"/>
              <a:gd name="T3" fmla="*/ 100 h 265"/>
              <a:gd name="T4" fmla="*/ 28 w 257"/>
              <a:gd name="T5" fmla="*/ 236 h 265"/>
              <a:gd name="T6" fmla="*/ 80 w 257"/>
              <a:gd name="T7" fmla="*/ 264 h 265"/>
              <a:gd name="T8" fmla="*/ 148 w 257"/>
              <a:gd name="T9" fmla="*/ 236 h 265"/>
              <a:gd name="T10" fmla="*/ 224 w 257"/>
              <a:gd name="T11" fmla="*/ 172 h 265"/>
              <a:gd name="T12" fmla="*/ 256 w 257"/>
              <a:gd name="T13" fmla="*/ 132 h 265"/>
              <a:gd name="T14" fmla="*/ 196 w 257"/>
              <a:gd name="T15" fmla="*/ 64 h 265"/>
              <a:gd name="T16" fmla="*/ 116 w 257"/>
              <a:gd name="T17" fmla="*/ 0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7"/>
              <a:gd name="T28" fmla="*/ 0 h 265"/>
              <a:gd name="T29" fmla="*/ 257 w 257"/>
              <a:gd name="T30" fmla="*/ 265 h 2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7" h="265">
                <a:moveTo>
                  <a:pt x="120" y="0"/>
                </a:moveTo>
                <a:lnTo>
                  <a:pt x="0" y="100"/>
                </a:lnTo>
                <a:lnTo>
                  <a:pt x="28" y="236"/>
                </a:lnTo>
                <a:lnTo>
                  <a:pt x="80" y="264"/>
                </a:lnTo>
                <a:lnTo>
                  <a:pt x="148" y="236"/>
                </a:lnTo>
                <a:lnTo>
                  <a:pt x="224" y="172"/>
                </a:lnTo>
                <a:lnTo>
                  <a:pt x="256" y="132"/>
                </a:lnTo>
                <a:lnTo>
                  <a:pt x="196" y="64"/>
                </a:lnTo>
                <a:lnTo>
                  <a:pt x="116" y="0"/>
                </a:lnTo>
              </a:path>
            </a:pathLst>
          </a:custGeom>
          <a:noFill/>
          <a:ln w="12700" cap="rnd" cmpd="sng">
            <a:solidFill>
              <a:schemeClr val="tx1"/>
            </a:solidFill>
            <a:prstDash val="solid"/>
            <a:round/>
            <a:headEnd type="none" w="med" len="med"/>
            <a:tailEnd type="none" w="med" len="med"/>
          </a:ln>
        </p:spPr>
        <p:txBody>
          <a:bodyPr/>
          <a:lstStyle/>
          <a:p>
            <a:endParaRPr lang="en-US"/>
          </a:p>
        </p:txBody>
      </p:sp>
      <p:sp>
        <p:nvSpPr>
          <p:cNvPr id="22271" name="Freeform 776"/>
          <p:cNvSpPr>
            <a:spLocks/>
          </p:cNvSpPr>
          <p:nvPr/>
        </p:nvSpPr>
        <p:spPr bwMode="auto">
          <a:xfrm>
            <a:off x="6108700" y="2895600"/>
            <a:ext cx="414338" cy="357188"/>
          </a:xfrm>
          <a:custGeom>
            <a:avLst/>
            <a:gdLst>
              <a:gd name="T0" fmla="*/ 240 w 261"/>
              <a:gd name="T1" fmla="*/ 0 h 225"/>
              <a:gd name="T2" fmla="*/ 64 w 261"/>
              <a:gd name="T3" fmla="*/ 88 h 225"/>
              <a:gd name="T4" fmla="*/ 0 w 261"/>
              <a:gd name="T5" fmla="*/ 100 h 225"/>
              <a:gd name="T6" fmla="*/ 8 w 261"/>
              <a:gd name="T7" fmla="*/ 148 h 225"/>
              <a:gd name="T8" fmla="*/ 48 w 261"/>
              <a:gd name="T9" fmla="*/ 204 h 225"/>
              <a:gd name="T10" fmla="*/ 84 w 261"/>
              <a:gd name="T11" fmla="*/ 216 h 225"/>
              <a:gd name="T12" fmla="*/ 160 w 261"/>
              <a:gd name="T13" fmla="*/ 224 h 225"/>
              <a:gd name="T14" fmla="*/ 188 w 261"/>
              <a:gd name="T15" fmla="*/ 224 h 225"/>
              <a:gd name="T16" fmla="*/ 220 w 261"/>
              <a:gd name="T17" fmla="*/ 208 h 225"/>
              <a:gd name="T18" fmla="*/ 244 w 261"/>
              <a:gd name="T19" fmla="*/ 192 h 225"/>
              <a:gd name="T20" fmla="*/ 256 w 261"/>
              <a:gd name="T21" fmla="*/ 160 h 225"/>
              <a:gd name="T22" fmla="*/ 260 w 261"/>
              <a:gd name="T23" fmla="*/ 144 h 225"/>
              <a:gd name="T24" fmla="*/ 260 w 261"/>
              <a:gd name="T25" fmla="*/ 128 h 225"/>
              <a:gd name="T26" fmla="*/ 260 w 261"/>
              <a:gd name="T27" fmla="*/ 116 h 225"/>
              <a:gd name="T28" fmla="*/ 260 w 261"/>
              <a:gd name="T29" fmla="*/ 96 h 225"/>
              <a:gd name="T30" fmla="*/ 260 w 261"/>
              <a:gd name="T31" fmla="*/ 56 h 225"/>
              <a:gd name="T32" fmla="*/ 256 w 261"/>
              <a:gd name="T33" fmla="*/ 32 h 225"/>
              <a:gd name="T34" fmla="*/ 240 w 261"/>
              <a:gd name="T35" fmla="*/ 0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1"/>
              <a:gd name="T55" fmla="*/ 0 h 225"/>
              <a:gd name="T56" fmla="*/ 261 w 261"/>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1" h="225">
                <a:moveTo>
                  <a:pt x="240" y="0"/>
                </a:moveTo>
                <a:lnTo>
                  <a:pt x="64" y="88"/>
                </a:lnTo>
                <a:lnTo>
                  <a:pt x="0" y="100"/>
                </a:lnTo>
                <a:lnTo>
                  <a:pt x="8" y="148"/>
                </a:lnTo>
                <a:lnTo>
                  <a:pt x="48" y="204"/>
                </a:lnTo>
                <a:lnTo>
                  <a:pt x="84" y="216"/>
                </a:lnTo>
                <a:lnTo>
                  <a:pt x="160" y="224"/>
                </a:lnTo>
                <a:lnTo>
                  <a:pt x="188" y="224"/>
                </a:lnTo>
                <a:lnTo>
                  <a:pt x="220" y="208"/>
                </a:lnTo>
                <a:lnTo>
                  <a:pt x="244" y="192"/>
                </a:lnTo>
                <a:lnTo>
                  <a:pt x="256" y="160"/>
                </a:lnTo>
                <a:lnTo>
                  <a:pt x="260" y="144"/>
                </a:lnTo>
                <a:lnTo>
                  <a:pt x="260" y="128"/>
                </a:lnTo>
                <a:lnTo>
                  <a:pt x="260" y="116"/>
                </a:lnTo>
                <a:lnTo>
                  <a:pt x="260" y="96"/>
                </a:lnTo>
                <a:lnTo>
                  <a:pt x="260" y="56"/>
                </a:lnTo>
                <a:lnTo>
                  <a:pt x="256" y="32"/>
                </a:lnTo>
                <a:lnTo>
                  <a:pt x="240" y="0"/>
                </a:lnTo>
              </a:path>
            </a:pathLst>
          </a:custGeom>
          <a:noFill/>
          <a:ln w="12700" cap="rnd" cmpd="sng">
            <a:solidFill>
              <a:schemeClr val="tx1"/>
            </a:solidFill>
            <a:prstDash val="solid"/>
            <a:round/>
            <a:headEnd type="none" w="med" len="med"/>
            <a:tailEnd type="none" w="med" len="med"/>
          </a:ln>
        </p:spPr>
        <p:txBody>
          <a:bodyPr/>
          <a:lstStyle/>
          <a:p>
            <a:endParaRPr lang="en-US"/>
          </a:p>
        </p:txBody>
      </p:sp>
      <p:sp>
        <p:nvSpPr>
          <p:cNvPr id="22272" name="Freeform 777"/>
          <p:cNvSpPr>
            <a:spLocks/>
          </p:cNvSpPr>
          <p:nvPr/>
        </p:nvSpPr>
        <p:spPr bwMode="auto">
          <a:xfrm>
            <a:off x="6083300" y="2581275"/>
            <a:ext cx="387350" cy="376238"/>
          </a:xfrm>
          <a:custGeom>
            <a:avLst/>
            <a:gdLst>
              <a:gd name="T0" fmla="*/ 149 w 217"/>
              <a:gd name="T1" fmla="*/ 62 h 237"/>
              <a:gd name="T2" fmla="*/ 112 w 217"/>
              <a:gd name="T3" fmla="*/ 54 h 237"/>
              <a:gd name="T4" fmla="*/ 59 w 217"/>
              <a:gd name="T5" fmla="*/ 17 h 237"/>
              <a:gd name="T6" fmla="*/ 37 w 217"/>
              <a:gd name="T7" fmla="*/ 24 h 237"/>
              <a:gd name="T8" fmla="*/ 14 w 217"/>
              <a:gd name="T9" fmla="*/ 129 h 237"/>
              <a:gd name="T10" fmla="*/ 22 w 217"/>
              <a:gd name="T11" fmla="*/ 204 h 237"/>
              <a:gd name="T12" fmla="*/ 157 w 217"/>
              <a:gd name="T13" fmla="*/ 182 h 237"/>
              <a:gd name="T14" fmla="*/ 217 w 217"/>
              <a:gd name="T15" fmla="*/ 107 h 237"/>
              <a:gd name="T16" fmla="*/ 142 w 217"/>
              <a:gd name="T17" fmla="*/ 69 h 237"/>
              <a:gd name="T18" fmla="*/ 149 w 217"/>
              <a:gd name="T19" fmla="*/ 62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237"/>
              <a:gd name="T32" fmla="*/ 217 w 217"/>
              <a:gd name="T33" fmla="*/ 237 h 2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237">
                <a:moveTo>
                  <a:pt x="149" y="62"/>
                </a:moveTo>
                <a:cubicBezTo>
                  <a:pt x="137" y="59"/>
                  <a:pt x="123" y="60"/>
                  <a:pt x="112" y="54"/>
                </a:cubicBezTo>
                <a:cubicBezTo>
                  <a:pt x="18" y="0"/>
                  <a:pt x="129" y="38"/>
                  <a:pt x="59" y="17"/>
                </a:cubicBezTo>
                <a:cubicBezTo>
                  <a:pt x="52" y="19"/>
                  <a:pt x="41" y="18"/>
                  <a:pt x="37" y="24"/>
                </a:cubicBezTo>
                <a:cubicBezTo>
                  <a:pt x="25" y="41"/>
                  <a:pt x="17" y="110"/>
                  <a:pt x="14" y="129"/>
                </a:cubicBezTo>
                <a:cubicBezTo>
                  <a:pt x="17" y="154"/>
                  <a:pt x="0" y="192"/>
                  <a:pt x="22" y="204"/>
                </a:cubicBezTo>
                <a:cubicBezTo>
                  <a:pt x="81" y="237"/>
                  <a:pt x="118" y="207"/>
                  <a:pt x="157" y="182"/>
                </a:cubicBezTo>
                <a:cubicBezTo>
                  <a:pt x="175" y="155"/>
                  <a:pt x="197" y="133"/>
                  <a:pt x="217" y="107"/>
                </a:cubicBezTo>
                <a:cubicBezTo>
                  <a:pt x="196" y="94"/>
                  <a:pt x="159" y="85"/>
                  <a:pt x="142" y="69"/>
                </a:cubicBezTo>
                <a:cubicBezTo>
                  <a:pt x="140" y="67"/>
                  <a:pt x="147" y="64"/>
                  <a:pt x="149" y="62"/>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3" name="Freeform 778"/>
          <p:cNvSpPr>
            <a:spLocks/>
          </p:cNvSpPr>
          <p:nvPr/>
        </p:nvSpPr>
        <p:spPr bwMode="auto">
          <a:xfrm>
            <a:off x="5302250" y="3322638"/>
            <a:ext cx="350838" cy="333375"/>
          </a:xfrm>
          <a:custGeom>
            <a:avLst/>
            <a:gdLst>
              <a:gd name="T0" fmla="*/ 136 w 196"/>
              <a:gd name="T1" fmla="*/ 7 h 210"/>
              <a:gd name="T2" fmla="*/ 16 w 196"/>
              <a:gd name="T3" fmla="*/ 105 h 210"/>
              <a:gd name="T4" fmla="*/ 39 w 196"/>
              <a:gd name="T5" fmla="*/ 210 h 210"/>
              <a:gd name="T6" fmla="*/ 159 w 196"/>
              <a:gd name="T7" fmla="*/ 180 h 210"/>
              <a:gd name="T8" fmla="*/ 189 w 196"/>
              <a:gd name="T9" fmla="*/ 60 h 210"/>
              <a:gd name="T10" fmla="*/ 136 w 196"/>
              <a:gd name="T11" fmla="*/ 7 h 210"/>
              <a:gd name="T12" fmla="*/ 0 60000 65536"/>
              <a:gd name="T13" fmla="*/ 0 60000 65536"/>
              <a:gd name="T14" fmla="*/ 0 60000 65536"/>
              <a:gd name="T15" fmla="*/ 0 60000 65536"/>
              <a:gd name="T16" fmla="*/ 0 60000 65536"/>
              <a:gd name="T17" fmla="*/ 0 60000 65536"/>
              <a:gd name="T18" fmla="*/ 0 w 196"/>
              <a:gd name="T19" fmla="*/ 0 h 210"/>
              <a:gd name="T20" fmla="*/ 196 w 19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196" h="210">
                <a:moveTo>
                  <a:pt x="136" y="7"/>
                </a:moveTo>
                <a:cubicBezTo>
                  <a:pt x="82" y="42"/>
                  <a:pt x="48" y="56"/>
                  <a:pt x="16" y="105"/>
                </a:cubicBezTo>
                <a:cubicBezTo>
                  <a:pt x="3" y="147"/>
                  <a:pt x="0" y="185"/>
                  <a:pt x="39" y="210"/>
                </a:cubicBezTo>
                <a:cubicBezTo>
                  <a:pt x="124" y="201"/>
                  <a:pt x="99" y="198"/>
                  <a:pt x="159" y="180"/>
                </a:cubicBezTo>
                <a:cubicBezTo>
                  <a:pt x="180" y="138"/>
                  <a:pt x="183" y="107"/>
                  <a:pt x="189" y="60"/>
                </a:cubicBezTo>
                <a:cubicBezTo>
                  <a:pt x="178" y="0"/>
                  <a:pt x="196" y="18"/>
                  <a:pt x="136" y="7"/>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4" name="Freeform 779"/>
          <p:cNvSpPr>
            <a:spLocks/>
          </p:cNvSpPr>
          <p:nvPr/>
        </p:nvSpPr>
        <p:spPr bwMode="auto">
          <a:xfrm>
            <a:off x="5222875" y="2798763"/>
            <a:ext cx="363538" cy="381000"/>
          </a:xfrm>
          <a:custGeom>
            <a:avLst/>
            <a:gdLst>
              <a:gd name="T0" fmla="*/ 174 w 204"/>
              <a:gd name="T1" fmla="*/ 0 h 240"/>
              <a:gd name="T2" fmla="*/ 84 w 204"/>
              <a:gd name="T3" fmla="*/ 52 h 240"/>
              <a:gd name="T4" fmla="*/ 24 w 204"/>
              <a:gd name="T5" fmla="*/ 135 h 240"/>
              <a:gd name="T6" fmla="*/ 46 w 204"/>
              <a:gd name="T7" fmla="*/ 240 h 240"/>
              <a:gd name="T8" fmla="*/ 144 w 204"/>
              <a:gd name="T9" fmla="*/ 217 h 240"/>
              <a:gd name="T10" fmla="*/ 159 w 204"/>
              <a:gd name="T11" fmla="*/ 187 h 240"/>
              <a:gd name="T12" fmla="*/ 189 w 204"/>
              <a:gd name="T13" fmla="*/ 142 h 240"/>
              <a:gd name="T14" fmla="*/ 204 w 204"/>
              <a:gd name="T15" fmla="*/ 75 h 240"/>
              <a:gd name="T16" fmla="*/ 189 w 204"/>
              <a:gd name="T17" fmla="*/ 30 h 240"/>
              <a:gd name="T18" fmla="*/ 181 w 204"/>
              <a:gd name="T19" fmla="*/ 7 h 240"/>
              <a:gd name="T20" fmla="*/ 174 w 204"/>
              <a:gd name="T21" fmla="*/ 0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4"/>
              <a:gd name="T34" fmla="*/ 0 h 240"/>
              <a:gd name="T35" fmla="*/ 204 w 20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4" h="240">
                <a:moveTo>
                  <a:pt x="174" y="0"/>
                </a:moveTo>
                <a:cubicBezTo>
                  <a:pt x="143" y="20"/>
                  <a:pt x="108" y="21"/>
                  <a:pt x="84" y="52"/>
                </a:cubicBezTo>
                <a:cubicBezTo>
                  <a:pt x="61" y="82"/>
                  <a:pt x="54" y="115"/>
                  <a:pt x="24" y="135"/>
                </a:cubicBezTo>
                <a:cubicBezTo>
                  <a:pt x="13" y="174"/>
                  <a:pt x="0" y="223"/>
                  <a:pt x="46" y="240"/>
                </a:cubicBezTo>
                <a:cubicBezTo>
                  <a:pt x="80" y="234"/>
                  <a:pt x="112" y="228"/>
                  <a:pt x="144" y="217"/>
                </a:cubicBezTo>
                <a:cubicBezTo>
                  <a:pt x="149" y="207"/>
                  <a:pt x="153" y="197"/>
                  <a:pt x="159" y="187"/>
                </a:cubicBezTo>
                <a:cubicBezTo>
                  <a:pt x="168" y="172"/>
                  <a:pt x="189" y="142"/>
                  <a:pt x="189" y="142"/>
                </a:cubicBezTo>
                <a:cubicBezTo>
                  <a:pt x="194" y="120"/>
                  <a:pt x="204" y="98"/>
                  <a:pt x="204" y="75"/>
                </a:cubicBezTo>
                <a:cubicBezTo>
                  <a:pt x="204" y="59"/>
                  <a:pt x="194" y="45"/>
                  <a:pt x="189" y="30"/>
                </a:cubicBezTo>
                <a:cubicBezTo>
                  <a:pt x="186" y="22"/>
                  <a:pt x="181" y="7"/>
                  <a:pt x="181" y="7"/>
                </a:cubicBezTo>
                <a:cubicBezTo>
                  <a:pt x="152" y="27"/>
                  <a:pt x="154" y="29"/>
                  <a:pt x="174" y="0"/>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5" name="Freeform 780"/>
          <p:cNvSpPr>
            <a:spLocks/>
          </p:cNvSpPr>
          <p:nvPr/>
        </p:nvSpPr>
        <p:spPr bwMode="auto">
          <a:xfrm>
            <a:off x="5680075" y="2809875"/>
            <a:ext cx="228600" cy="214313"/>
          </a:xfrm>
          <a:custGeom>
            <a:avLst/>
            <a:gdLst>
              <a:gd name="T0" fmla="*/ 90 w 128"/>
              <a:gd name="T1" fmla="*/ 8 h 135"/>
              <a:gd name="T2" fmla="*/ 68 w 128"/>
              <a:gd name="T3" fmla="*/ 0 h 135"/>
              <a:gd name="T4" fmla="*/ 23 w 128"/>
              <a:gd name="T5" fmla="*/ 75 h 135"/>
              <a:gd name="T6" fmla="*/ 0 w 128"/>
              <a:gd name="T7" fmla="*/ 90 h 135"/>
              <a:gd name="T8" fmla="*/ 53 w 128"/>
              <a:gd name="T9" fmla="*/ 135 h 135"/>
              <a:gd name="T10" fmla="*/ 98 w 128"/>
              <a:gd name="T11" fmla="*/ 128 h 135"/>
              <a:gd name="T12" fmla="*/ 128 w 128"/>
              <a:gd name="T13" fmla="*/ 53 h 135"/>
              <a:gd name="T14" fmla="*/ 113 w 128"/>
              <a:gd name="T15" fmla="*/ 23 h 135"/>
              <a:gd name="T16" fmla="*/ 90 w 128"/>
              <a:gd name="T17" fmla="*/ 8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35"/>
              <a:gd name="T29" fmla="*/ 128 w 128"/>
              <a:gd name="T30" fmla="*/ 135 h 1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35">
                <a:moveTo>
                  <a:pt x="90" y="8"/>
                </a:moveTo>
                <a:cubicBezTo>
                  <a:pt x="83" y="5"/>
                  <a:pt x="76" y="0"/>
                  <a:pt x="68" y="0"/>
                </a:cubicBezTo>
                <a:cubicBezTo>
                  <a:pt x="19" y="0"/>
                  <a:pt x="42" y="63"/>
                  <a:pt x="23" y="75"/>
                </a:cubicBezTo>
                <a:cubicBezTo>
                  <a:pt x="15" y="80"/>
                  <a:pt x="8" y="85"/>
                  <a:pt x="0" y="90"/>
                </a:cubicBezTo>
                <a:cubicBezTo>
                  <a:pt x="12" y="133"/>
                  <a:pt x="13" y="123"/>
                  <a:pt x="53" y="135"/>
                </a:cubicBezTo>
                <a:cubicBezTo>
                  <a:pt x="68" y="133"/>
                  <a:pt x="84" y="135"/>
                  <a:pt x="98" y="128"/>
                </a:cubicBezTo>
                <a:cubicBezTo>
                  <a:pt x="118" y="118"/>
                  <a:pt x="121" y="72"/>
                  <a:pt x="128" y="53"/>
                </a:cubicBezTo>
                <a:cubicBezTo>
                  <a:pt x="123" y="43"/>
                  <a:pt x="122" y="30"/>
                  <a:pt x="113" y="23"/>
                </a:cubicBezTo>
                <a:cubicBezTo>
                  <a:pt x="90" y="6"/>
                  <a:pt x="39" y="8"/>
                  <a:pt x="90" y="8"/>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4108450" y="317217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2531" name="Rectangle 3"/>
          <p:cNvSpPr>
            <a:spLocks noChangeArrowheads="1"/>
          </p:cNvSpPr>
          <p:nvPr/>
        </p:nvSpPr>
        <p:spPr bwMode="auto">
          <a:xfrm>
            <a:off x="4589463" y="1925983"/>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2532" name="Rectangle 4"/>
          <p:cNvSpPr>
            <a:spLocks noGrp="1" noChangeArrowheads="1"/>
          </p:cNvSpPr>
          <p:nvPr>
            <p:ph type="title"/>
          </p:nvPr>
        </p:nvSpPr>
        <p:spPr>
          <a:xfrm>
            <a:off x="1160463" y="146755"/>
            <a:ext cx="7772400" cy="1143000"/>
          </a:xfrm>
          <a:noFill/>
        </p:spPr>
        <p:txBody>
          <a:bodyPr lIns="93221" tIns="45792" rIns="93221" bIns="45792"/>
          <a:lstStyle/>
          <a:p>
            <a:pPr defTabSz="903288"/>
            <a:r>
              <a:rPr lang="en-US" dirty="0"/>
              <a:t>Oxidative-Related Reactions</a:t>
            </a:r>
          </a:p>
        </p:txBody>
      </p:sp>
      <p:sp>
        <p:nvSpPr>
          <p:cNvPr id="22533" name="Rectangle 5"/>
          <p:cNvSpPr>
            <a:spLocks noGrp="1" noChangeArrowheads="1"/>
          </p:cNvSpPr>
          <p:nvPr>
            <p:ph type="body" idx="1"/>
          </p:nvPr>
        </p:nvSpPr>
        <p:spPr>
          <a:xfrm>
            <a:off x="423863" y="1190970"/>
            <a:ext cx="9559925" cy="4114800"/>
          </a:xfrm>
          <a:noFill/>
        </p:spPr>
        <p:txBody>
          <a:bodyPr lIns="93221" tIns="45792" rIns="93221" bIns="45792"/>
          <a:lstStyle/>
          <a:p>
            <a:pPr marL="338138" indent="-338138" defTabSz="903288"/>
            <a:r>
              <a:rPr lang="en-US" dirty="0"/>
              <a:t>Superoxide				</a:t>
            </a:r>
            <a:r>
              <a:rPr lang="en-US" dirty="0" err="1"/>
              <a:t>Hydroethidine</a:t>
            </a:r>
            <a:endParaRPr lang="en-US" dirty="0"/>
          </a:p>
          <a:p>
            <a:pPr marL="338138" indent="-338138" defTabSz="903288"/>
            <a:r>
              <a:rPr lang="en-US" dirty="0"/>
              <a:t>Hydrogen Peroxide			</a:t>
            </a:r>
            <a:r>
              <a:rPr lang="en-US" dirty="0" err="1"/>
              <a:t>Dichlorofluorescein</a:t>
            </a:r>
            <a:endParaRPr lang="en-US" dirty="0"/>
          </a:p>
          <a:p>
            <a:pPr marL="338138" indent="-338138" defTabSz="903288"/>
            <a:r>
              <a:rPr lang="en-US" dirty="0"/>
              <a:t>Glutathione levels			</a:t>
            </a:r>
            <a:r>
              <a:rPr lang="en-US" dirty="0" err="1"/>
              <a:t>Monobromobimane</a:t>
            </a:r>
            <a:endParaRPr lang="en-US" dirty="0"/>
          </a:p>
          <a:p>
            <a:pPr marL="338138" indent="-338138" defTabSz="903288"/>
            <a:r>
              <a:rPr lang="en-US" dirty="0"/>
              <a:t>Nitric Oxide				</a:t>
            </a:r>
            <a:r>
              <a:rPr lang="en-US" dirty="0" err="1"/>
              <a:t>Dichlorofluorescein</a:t>
            </a:r>
            <a:endParaRPr lang="en-US" dirty="0"/>
          </a:p>
          <a:p>
            <a:pPr marL="338138" indent="-338138" defTabSz="903288"/>
            <a:r>
              <a:rPr lang="en-US" dirty="0"/>
              <a:t>Nitric Oxide				DAF-FM</a:t>
            </a:r>
          </a:p>
          <a:p>
            <a:pPr marL="338138" indent="-338138" defTabSz="903288"/>
            <a:endParaRPr lang="en-US" dirty="0"/>
          </a:p>
        </p:txBody>
      </p:sp>
      <p:grpSp>
        <p:nvGrpSpPr>
          <p:cNvPr id="22534" name="Group 6"/>
          <p:cNvGrpSpPr>
            <a:grpSpLocks/>
          </p:cNvGrpSpPr>
          <p:nvPr/>
        </p:nvGrpSpPr>
        <p:grpSpPr bwMode="auto">
          <a:xfrm>
            <a:off x="3419475" y="1527520"/>
            <a:ext cx="2346325" cy="1190625"/>
            <a:chOff x="2087" y="1401"/>
            <a:chExt cx="1432" cy="720"/>
          </a:xfrm>
        </p:grpSpPr>
        <p:sp>
          <p:nvSpPr>
            <p:cNvPr id="22549" name="Line 7"/>
            <p:cNvSpPr>
              <a:spLocks noChangeShapeType="1"/>
            </p:cNvSpPr>
            <p:nvPr/>
          </p:nvSpPr>
          <p:spPr bwMode="auto">
            <a:xfrm>
              <a:off x="2087" y="1401"/>
              <a:ext cx="1432" cy="0"/>
            </a:xfrm>
            <a:prstGeom prst="line">
              <a:avLst/>
            </a:prstGeom>
            <a:noFill/>
            <a:ln w="12700">
              <a:solidFill>
                <a:schemeClr val="tx1"/>
              </a:solidFill>
              <a:round/>
              <a:headEnd/>
              <a:tailEnd type="triangle" w="med" len="med"/>
            </a:ln>
          </p:spPr>
          <p:txBody>
            <a:bodyPr wrap="none" anchor="ctr"/>
            <a:lstStyle/>
            <a:p>
              <a:endParaRPr lang="en-US"/>
            </a:p>
          </p:txBody>
        </p:sp>
        <p:sp>
          <p:nvSpPr>
            <p:cNvPr id="22550" name="Line 8"/>
            <p:cNvSpPr>
              <a:spLocks noChangeShapeType="1"/>
            </p:cNvSpPr>
            <p:nvPr/>
          </p:nvSpPr>
          <p:spPr bwMode="auto">
            <a:xfrm>
              <a:off x="2855" y="1737"/>
              <a:ext cx="664" cy="0"/>
            </a:xfrm>
            <a:prstGeom prst="line">
              <a:avLst/>
            </a:prstGeom>
            <a:noFill/>
            <a:ln w="12700">
              <a:solidFill>
                <a:schemeClr val="tx1"/>
              </a:solidFill>
              <a:round/>
              <a:headEnd/>
              <a:tailEnd type="triangle" w="med" len="med"/>
            </a:ln>
          </p:spPr>
          <p:txBody>
            <a:bodyPr wrap="none" anchor="ctr"/>
            <a:lstStyle/>
            <a:p>
              <a:endParaRPr lang="en-US"/>
            </a:p>
          </p:txBody>
        </p:sp>
        <p:sp>
          <p:nvSpPr>
            <p:cNvPr id="22551" name="Line 9"/>
            <p:cNvSpPr>
              <a:spLocks noChangeShapeType="1"/>
            </p:cNvSpPr>
            <p:nvPr/>
          </p:nvSpPr>
          <p:spPr bwMode="auto">
            <a:xfrm>
              <a:off x="2855" y="2121"/>
              <a:ext cx="664" cy="0"/>
            </a:xfrm>
            <a:prstGeom prst="line">
              <a:avLst/>
            </a:prstGeom>
            <a:noFill/>
            <a:ln w="12700">
              <a:solidFill>
                <a:schemeClr val="tx1"/>
              </a:solidFill>
              <a:round/>
              <a:headEnd/>
              <a:tailEnd type="triangle" w="med" len="med"/>
            </a:ln>
          </p:spPr>
          <p:txBody>
            <a:bodyPr wrap="none" anchor="ctr"/>
            <a:lstStyle/>
            <a:p>
              <a:endParaRPr lang="en-US"/>
            </a:p>
          </p:txBody>
        </p:sp>
      </p:grpSp>
      <p:pic>
        <p:nvPicPr>
          <p:cNvPr id="22535" name="Picture 10"/>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89890" y="5705850"/>
            <a:ext cx="743744" cy="1030950"/>
          </a:xfrm>
          <a:prstGeom prst="rect">
            <a:avLst/>
          </a:prstGeom>
          <a:noFill/>
          <a:ln w="12700">
            <a:solidFill>
              <a:schemeClr val="tx1"/>
            </a:solidFill>
            <a:miter lim="800000"/>
            <a:headEnd/>
            <a:tailEnd/>
          </a:ln>
        </p:spPr>
      </p:pic>
      <p:pic>
        <p:nvPicPr>
          <p:cNvPr id="22536" name="Picture 1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7680" y="5723467"/>
            <a:ext cx="811212" cy="995716"/>
          </a:xfrm>
          <a:prstGeom prst="rect">
            <a:avLst/>
          </a:prstGeom>
          <a:noFill/>
          <a:ln w="12700">
            <a:solidFill>
              <a:schemeClr val="tx1"/>
            </a:solidFill>
            <a:miter lim="800000"/>
            <a:headEnd/>
            <a:tailEnd/>
          </a:ln>
        </p:spPr>
      </p:pic>
      <p:pic>
        <p:nvPicPr>
          <p:cNvPr id="22537" name="Picture 12"/>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6978" y="5488695"/>
            <a:ext cx="1546939" cy="1264355"/>
          </a:xfrm>
          <a:prstGeom prst="rect">
            <a:avLst/>
          </a:prstGeom>
          <a:noFill/>
          <a:ln w="12700">
            <a:solidFill>
              <a:schemeClr val="tx1"/>
            </a:solidFill>
            <a:miter lim="800000"/>
            <a:headEnd/>
            <a:tailEnd/>
          </a:ln>
        </p:spPr>
      </p:pic>
      <p:grpSp>
        <p:nvGrpSpPr>
          <p:cNvPr id="22538" name="Group 13"/>
          <p:cNvGrpSpPr>
            <a:grpSpLocks/>
          </p:cNvGrpSpPr>
          <p:nvPr/>
        </p:nvGrpSpPr>
        <p:grpSpPr bwMode="auto">
          <a:xfrm>
            <a:off x="3419475" y="1514820"/>
            <a:ext cx="2346325" cy="1212850"/>
            <a:chOff x="2087" y="1394"/>
            <a:chExt cx="1432" cy="720"/>
          </a:xfrm>
        </p:grpSpPr>
        <p:sp>
          <p:nvSpPr>
            <p:cNvPr id="22546" name="Line 14"/>
            <p:cNvSpPr>
              <a:spLocks noChangeShapeType="1"/>
            </p:cNvSpPr>
            <p:nvPr/>
          </p:nvSpPr>
          <p:spPr bwMode="auto">
            <a:xfrm>
              <a:off x="2087" y="1394"/>
              <a:ext cx="1432" cy="0"/>
            </a:xfrm>
            <a:prstGeom prst="line">
              <a:avLst/>
            </a:prstGeom>
            <a:noFill/>
            <a:ln w="12700">
              <a:solidFill>
                <a:schemeClr val="tx1"/>
              </a:solidFill>
              <a:round/>
              <a:headEnd/>
              <a:tailEnd type="triangle" w="med" len="med"/>
            </a:ln>
          </p:spPr>
          <p:txBody>
            <a:bodyPr wrap="none" anchor="ctr"/>
            <a:lstStyle/>
            <a:p>
              <a:endParaRPr lang="en-US"/>
            </a:p>
          </p:txBody>
        </p:sp>
        <p:sp>
          <p:nvSpPr>
            <p:cNvPr id="22547" name="Line 15"/>
            <p:cNvSpPr>
              <a:spLocks noChangeShapeType="1"/>
            </p:cNvSpPr>
            <p:nvPr/>
          </p:nvSpPr>
          <p:spPr bwMode="auto">
            <a:xfrm>
              <a:off x="2855" y="1730"/>
              <a:ext cx="664" cy="0"/>
            </a:xfrm>
            <a:prstGeom prst="line">
              <a:avLst/>
            </a:prstGeom>
            <a:noFill/>
            <a:ln w="12700">
              <a:solidFill>
                <a:schemeClr val="tx1"/>
              </a:solidFill>
              <a:round/>
              <a:headEnd/>
              <a:tailEnd type="triangle" w="med" len="med"/>
            </a:ln>
          </p:spPr>
          <p:txBody>
            <a:bodyPr wrap="none" anchor="ctr"/>
            <a:lstStyle/>
            <a:p>
              <a:endParaRPr lang="en-US"/>
            </a:p>
          </p:txBody>
        </p:sp>
        <p:sp>
          <p:nvSpPr>
            <p:cNvPr id="22548" name="Line 16"/>
            <p:cNvSpPr>
              <a:spLocks noChangeShapeType="1"/>
            </p:cNvSpPr>
            <p:nvPr/>
          </p:nvSpPr>
          <p:spPr bwMode="auto">
            <a:xfrm>
              <a:off x="2855" y="2114"/>
              <a:ext cx="664" cy="0"/>
            </a:xfrm>
            <a:prstGeom prst="line">
              <a:avLst/>
            </a:prstGeom>
            <a:noFill/>
            <a:ln w="12700">
              <a:solidFill>
                <a:schemeClr val="tx1"/>
              </a:solidFill>
              <a:round/>
              <a:headEnd/>
              <a:tailEnd type="triangle" w="med" len="med"/>
            </a:ln>
          </p:spPr>
          <p:txBody>
            <a:bodyPr wrap="none" anchor="ctr"/>
            <a:lstStyle/>
            <a:p>
              <a:endParaRPr lang="en-US"/>
            </a:p>
          </p:txBody>
        </p:sp>
      </p:grpSp>
      <p:sp>
        <p:nvSpPr>
          <p:cNvPr id="22539" name="Line 17"/>
          <p:cNvSpPr>
            <a:spLocks noChangeShapeType="1"/>
          </p:cNvSpPr>
          <p:nvPr/>
        </p:nvSpPr>
        <p:spPr bwMode="auto">
          <a:xfrm>
            <a:off x="3449638" y="3329333"/>
            <a:ext cx="2309812" cy="0"/>
          </a:xfrm>
          <a:prstGeom prst="line">
            <a:avLst/>
          </a:prstGeom>
          <a:noFill/>
          <a:ln w="25400">
            <a:solidFill>
              <a:schemeClr val="tx1"/>
            </a:solidFill>
            <a:round/>
            <a:headEnd/>
            <a:tailEnd type="triangle" w="med" len="med"/>
          </a:ln>
        </p:spPr>
        <p:txBody>
          <a:bodyPr wrap="none" anchor="ctr"/>
          <a:lstStyle/>
          <a:p>
            <a:endParaRPr lang="en-US"/>
          </a:p>
        </p:txBody>
      </p:sp>
      <p:sp>
        <p:nvSpPr>
          <p:cNvPr id="22540" name="Rectangle 18"/>
          <p:cNvSpPr>
            <a:spLocks noChangeArrowheads="1"/>
          </p:cNvSpPr>
          <p:nvPr/>
        </p:nvSpPr>
        <p:spPr bwMode="auto">
          <a:xfrm>
            <a:off x="4132263" y="1925983"/>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1" name="Rectangle 19"/>
          <p:cNvSpPr>
            <a:spLocks noChangeArrowheads="1"/>
          </p:cNvSpPr>
          <p:nvPr/>
        </p:nvSpPr>
        <p:spPr bwMode="auto">
          <a:xfrm>
            <a:off x="4170363" y="1352895"/>
            <a:ext cx="914400" cy="323850"/>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22542" name="Rectangle 20"/>
          <p:cNvSpPr>
            <a:spLocks noChangeArrowheads="1"/>
          </p:cNvSpPr>
          <p:nvPr/>
        </p:nvSpPr>
        <p:spPr bwMode="auto">
          <a:xfrm>
            <a:off x="3713163" y="1357658"/>
            <a:ext cx="914400" cy="322262"/>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3" name="Rectangle 21"/>
          <p:cNvSpPr>
            <a:spLocks noChangeArrowheads="1"/>
          </p:cNvSpPr>
          <p:nvPr/>
        </p:nvSpPr>
        <p:spPr bwMode="auto">
          <a:xfrm>
            <a:off x="3651250" y="3172170"/>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4" name="Rectangle 22"/>
          <p:cNvSpPr>
            <a:spLocks noChangeArrowheads="1"/>
          </p:cNvSpPr>
          <p:nvPr/>
        </p:nvSpPr>
        <p:spPr bwMode="auto">
          <a:xfrm>
            <a:off x="4557713" y="2533995"/>
            <a:ext cx="914400" cy="304800"/>
          </a:xfrm>
          <a:prstGeom prst="rect">
            <a:avLst/>
          </a:prstGeom>
          <a:solidFill>
            <a:srgbClr val="9999FF"/>
          </a:solidFill>
          <a:ln w="12700">
            <a:solidFill>
              <a:schemeClr val="tx1"/>
            </a:solidFill>
            <a:miter lim="800000"/>
            <a:headEnd/>
            <a:tailEnd/>
          </a:ln>
        </p:spPr>
        <p:txBody>
          <a:bodyPr wrap="none" anchor="ctr"/>
          <a:lstStyle/>
          <a:p>
            <a:endParaRPr lang="en-US"/>
          </a:p>
        </p:txBody>
      </p:sp>
      <p:sp>
        <p:nvSpPr>
          <p:cNvPr id="22545" name="Rectangle 23"/>
          <p:cNvSpPr>
            <a:spLocks noChangeArrowheads="1"/>
          </p:cNvSpPr>
          <p:nvPr/>
        </p:nvSpPr>
        <p:spPr bwMode="auto">
          <a:xfrm>
            <a:off x="4100513" y="2533995"/>
            <a:ext cx="914400" cy="304800"/>
          </a:xfrm>
          <a:prstGeom prst="rect">
            <a:avLst/>
          </a:prstGeom>
          <a:solidFill>
            <a:srgbClr val="9933FF"/>
          </a:solidFill>
          <a:ln w="12700">
            <a:solidFill>
              <a:schemeClr val="tx1"/>
            </a:solidFill>
            <a:miter lim="800000"/>
            <a:headEnd/>
            <a:tailEnd/>
          </a:ln>
        </p:spPr>
        <p:txBody>
          <a:bodyPr wrap="none" anchor="ctr"/>
          <a:lstStyle/>
          <a:p>
            <a:endParaRPr lang="en-US"/>
          </a:p>
        </p:txBody>
      </p:sp>
      <p:sp>
        <p:nvSpPr>
          <p:cNvPr id="24" name="Rectangle 2"/>
          <p:cNvSpPr>
            <a:spLocks noChangeArrowheads="1"/>
          </p:cNvSpPr>
          <p:nvPr/>
        </p:nvSpPr>
        <p:spPr bwMode="auto">
          <a:xfrm>
            <a:off x="4147960" y="3719685"/>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5" name="Line 17"/>
          <p:cNvSpPr>
            <a:spLocks noChangeShapeType="1"/>
          </p:cNvSpPr>
          <p:nvPr/>
        </p:nvSpPr>
        <p:spPr bwMode="auto">
          <a:xfrm>
            <a:off x="3489148" y="3876848"/>
            <a:ext cx="2309812" cy="0"/>
          </a:xfrm>
          <a:prstGeom prst="line">
            <a:avLst/>
          </a:prstGeom>
          <a:noFill/>
          <a:ln w="25400">
            <a:solidFill>
              <a:schemeClr val="tx1"/>
            </a:solidFill>
            <a:round/>
            <a:headEnd/>
            <a:tailEnd type="triangle" w="med" len="med"/>
          </a:ln>
        </p:spPr>
        <p:txBody>
          <a:bodyPr wrap="none" anchor="ctr"/>
          <a:lstStyle/>
          <a:p>
            <a:endParaRPr lang="en-US"/>
          </a:p>
        </p:txBody>
      </p:sp>
      <p:sp>
        <p:nvSpPr>
          <p:cNvPr id="26" name="Rectangle 21"/>
          <p:cNvSpPr>
            <a:spLocks noChangeArrowheads="1"/>
          </p:cNvSpPr>
          <p:nvPr/>
        </p:nvSpPr>
        <p:spPr bwMode="auto">
          <a:xfrm>
            <a:off x="3690760" y="3719685"/>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 name="TextBox 1"/>
          <p:cNvSpPr txBox="1"/>
          <p:nvPr/>
        </p:nvSpPr>
        <p:spPr>
          <a:xfrm>
            <a:off x="335202" y="4411477"/>
            <a:ext cx="9359422" cy="1323439"/>
          </a:xfrm>
          <a:prstGeom prst="rect">
            <a:avLst/>
          </a:prstGeom>
          <a:noFill/>
        </p:spPr>
        <p:txBody>
          <a:bodyPr wrap="none" rtlCol="0">
            <a:spAutoFit/>
          </a:bodyPr>
          <a:lstStyle/>
          <a:p>
            <a:r>
              <a:rPr lang="en-US" sz="1600" dirty="0"/>
              <a:t>Nitric Oxide Indicators:  DAF-FM and DAF-FM </a:t>
            </a:r>
            <a:r>
              <a:rPr lang="en-US" sz="1600" dirty="0" err="1"/>
              <a:t>Diacetate</a:t>
            </a:r>
            <a:endParaRPr lang="en-US" sz="1600" dirty="0"/>
          </a:p>
          <a:p>
            <a:r>
              <a:rPr lang="it-IT" sz="1600" dirty="0"/>
              <a:t>D-23841 DAF-FM (4-amino-5-methylamino- 2',7'-difluorescein)</a:t>
            </a:r>
          </a:p>
          <a:p>
            <a:r>
              <a:rPr lang="it-IT" sz="1600" dirty="0"/>
              <a:t>D-23842 DAF-FM diacetate (4-amino-5-methylamino- 2',7'-difluorofluorescein diacetate)</a:t>
            </a:r>
          </a:p>
          <a:p>
            <a:r>
              <a:rPr lang="en-US" sz="1600" dirty="0"/>
              <a:t>D-23844 DAF-FM </a:t>
            </a:r>
            <a:r>
              <a:rPr lang="en-US" sz="1600" dirty="0" err="1"/>
              <a:t>diacetate</a:t>
            </a:r>
            <a:r>
              <a:rPr lang="en-US" sz="1600" dirty="0"/>
              <a:t> (4-amino-5-methylamino- 2',7'-difluorofluorescein </a:t>
            </a:r>
            <a:r>
              <a:rPr lang="en-US" sz="1600" dirty="0" err="1"/>
              <a:t>diacetate</a:t>
            </a:r>
            <a:r>
              <a:rPr lang="en-US" sz="1600" dirty="0"/>
              <a:t>) *special packaging*</a:t>
            </a:r>
          </a:p>
          <a:p>
            <a:r>
              <a:rPr lang="en-US" sz="1600" dirty="0"/>
              <a:t>(Data from Invitrogen website)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2845"/>
            <a:ext cx="8747478" cy="1143000"/>
          </a:xfrm>
        </p:spPr>
        <p:txBody>
          <a:bodyPr/>
          <a:lstStyle/>
          <a:p>
            <a:r>
              <a:rPr lang="en-US" sz="3200" dirty="0"/>
              <a:t>DAF-FM</a:t>
            </a:r>
            <a:br>
              <a:rPr lang="en-US" sz="3200" dirty="0"/>
            </a:br>
            <a:r>
              <a:rPr lang="it-IT" sz="2000" dirty="0"/>
              <a:t>DAF-FM Diacetate (4-Amino-5-Methylamino-2',7'-Difluorofluorescein Diacetate)</a:t>
            </a:r>
            <a:br>
              <a:rPr lang="it-IT" sz="3200" b="1" dirty="0"/>
            </a:br>
            <a:endParaRPr lang="en-US" sz="3200" dirty="0"/>
          </a:p>
        </p:txBody>
      </p:sp>
      <p:sp>
        <p:nvSpPr>
          <p:cNvPr id="3" name="Content Placeholder 2"/>
          <p:cNvSpPr>
            <a:spLocks noGrp="1"/>
          </p:cNvSpPr>
          <p:nvPr>
            <p:ph idx="1"/>
          </p:nvPr>
        </p:nvSpPr>
        <p:spPr>
          <a:xfrm>
            <a:off x="417689" y="1484489"/>
            <a:ext cx="6536266" cy="4114800"/>
          </a:xfrm>
        </p:spPr>
        <p:txBody>
          <a:bodyPr/>
          <a:lstStyle/>
          <a:p>
            <a:r>
              <a:rPr lang="en-US" sz="2000" dirty="0"/>
              <a:t>DAF-FM is not a reversible equilibrium sensor, limiting its ability to track rapid fluctuations of the target </a:t>
            </a:r>
            <a:r>
              <a:rPr lang="en-US" sz="2000" dirty="0" err="1"/>
              <a:t>analyte</a:t>
            </a:r>
            <a:r>
              <a:rPr lang="en-US" sz="2000" dirty="0"/>
              <a:t> (NO) in real time.</a:t>
            </a:r>
          </a:p>
          <a:p>
            <a:r>
              <a:rPr lang="en-US" sz="2000" dirty="0"/>
              <a:t>DAF-FM is a reagent that is used to detect and quantify low concentrations of nitric oxide (NO). It is essentially </a:t>
            </a:r>
            <a:r>
              <a:rPr lang="en-US" sz="2000" dirty="0" err="1"/>
              <a:t>nonfluorescent</a:t>
            </a:r>
            <a:r>
              <a:rPr lang="en-US" sz="2000" dirty="0"/>
              <a:t> until it reacts with NO to form a fluorescent </a:t>
            </a:r>
            <a:r>
              <a:rPr lang="en-US" sz="2000" dirty="0" err="1"/>
              <a:t>benzotriazole</a:t>
            </a:r>
            <a:r>
              <a:rPr lang="en-US" sz="2000" dirty="0"/>
              <a:t>. DAF-FM fluorescence can be detected by any instrument that can detect fluorescein, including flow cytometers, microscopes, fluorescent </a:t>
            </a:r>
            <a:r>
              <a:rPr lang="en-US" sz="2000" dirty="0" err="1"/>
              <a:t>microplate</a:t>
            </a:r>
            <a:r>
              <a:rPr lang="en-US" sz="2000" dirty="0"/>
              <a:t> readers and </a:t>
            </a:r>
            <a:r>
              <a:rPr lang="en-US" sz="2000" dirty="0" err="1"/>
              <a:t>fluorometers</a:t>
            </a:r>
            <a:r>
              <a:rPr lang="en-US" sz="2000" dirty="0"/>
              <a:t>.</a:t>
            </a:r>
          </a:p>
          <a:p>
            <a:r>
              <a:rPr lang="pt-BR" sz="2000" dirty="0"/>
              <a:t>Ex/Em of DAF-FM: ~495/515 nm</a:t>
            </a:r>
          </a:p>
          <a:p>
            <a:r>
              <a:rPr lang="en-US" sz="2000" dirty="0"/>
              <a:t>The fluorescence quantum yield of DAF-FM is ~0.005, but increases about 160-fold, to ~0.81, after reacting with NO</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0561" y="1578504"/>
            <a:ext cx="26289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61049" y="6352644"/>
            <a:ext cx="4405373" cy="261610"/>
          </a:xfrm>
          <a:prstGeom prst="rect">
            <a:avLst/>
          </a:prstGeom>
          <a:noFill/>
        </p:spPr>
        <p:txBody>
          <a:bodyPr wrap="none" rtlCol="0">
            <a:spAutoFit/>
          </a:bodyPr>
          <a:lstStyle/>
          <a:p>
            <a:r>
              <a:rPr lang="en-US" sz="1100" dirty="0">
                <a:solidFill>
                  <a:srgbClr val="0070C0"/>
                </a:solidFill>
              </a:rPr>
              <a:t>Data and Image from http://products.invitrogen.com/ivgn/product/D23842</a:t>
            </a:r>
          </a:p>
        </p:txBody>
      </p:sp>
    </p:spTree>
    <p:extLst>
      <p:ext uri="{BB962C8B-B14F-4D97-AF65-F5344CB8AC3E}">
        <p14:creationId xmlns:p14="http://schemas.microsoft.com/office/powerpoint/2010/main" val="1920761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458913" y="179388"/>
            <a:ext cx="7210425" cy="600075"/>
          </a:xfrm>
          <a:prstGeom prst="rect">
            <a:avLst/>
          </a:prstGeom>
          <a:noFill/>
          <a:ln w="50800">
            <a:noFill/>
            <a:miter lim="800000"/>
            <a:headEnd/>
            <a:tailEnd/>
          </a:ln>
          <a:effectLst/>
        </p:spPr>
        <p:txBody>
          <a:bodyPr wrap="none" lIns="93221" tIns="45792" rIns="93221" bIns="45792">
            <a:spAutoFit/>
          </a:bodyPr>
          <a:lstStyle/>
          <a:p>
            <a:pPr defTabSz="941388">
              <a:defRPr/>
            </a:pPr>
            <a:r>
              <a:rPr lang="en-US" sz="3300" b="1" i="0"/>
              <a:t>DCFH-DA               DCFH              </a:t>
            </a:r>
            <a:r>
              <a:rPr lang="en-US" sz="3300" b="1" i="0">
                <a:solidFill>
                  <a:srgbClr val="00FF00"/>
                </a:solidFill>
                <a:effectLst>
                  <a:outerShdw blurRad="38100" dist="38100" dir="2700000" algn="tl">
                    <a:srgbClr val="C0C0C0"/>
                  </a:outerShdw>
                </a:effectLst>
              </a:rPr>
              <a:t>DCF</a:t>
            </a:r>
          </a:p>
        </p:txBody>
      </p:sp>
      <p:sp>
        <p:nvSpPr>
          <p:cNvPr id="23555" name="Line 3"/>
          <p:cNvSpPr>
            <a:spLocks noChangeShapeType="1"/>
          </p:cNvSpPr>
          <p:nvPr/>
        </p:nvSpPr>
        <p:spPr bwMode="auto">
          <a:xfrm>
            <a:off x="3706813" y="488950"/>
            <a:ext cx="1100137" cy="0"/>
          </a:xfrm>
          <a:prstGeom prst="line">
            <a:avLst/>
          </a:prstGeom>
          <a:noFill/>
          <a:ln w="50800">
            <a:solidFill>
              <a:schemeClr val="accent1"/>
            </a:solidFill>
            <a:round/>
            <a:headEnd/>
            <a:tailEnd type="triangle" w="med" len="med"/>
          </a:ln>
        </p:spPr>
        <p:txBody>
          <a:bodyPr wrap="none" anchor="ctr"/>
          <a:lstStyle/>
          <a:p>
            <a:endParaRPr lang="en-US"/>
          </a:p>
        </p:txBody>
      </p:sp>
      <p:sp>
        <p:nvSpPr>
          <p:cNvPr id="23556" name="Line 4"/>
          <p:cNvSpPr>
            <a:spLocks noChangeShapeType="1"/>
          </p:cNvSpPr>
          <p:nvPr/>
        </p:nvSpPr>
        <p:spPr bwMode="auto">
          <a:xfrm>
            <a:off x="6334125" y="477838"/>
            <a:ext cx="1263650" cy="0"/>
          </a:xfrm>
          <a:prstGeom prst="line">
            <a:avLst/>
          </a:prstGeom>
          <a:noFill/>
          <a:ln w="50800">
            <a:solidFill>
              <a:srgbClr val="FF5008"/>
            </a:solidFill>
            <a:round/>
            <a:headEnd/>
            <a:tailEnd type="triangle" w="med" len="med"/>
          </a:ln>
        </p:spPr>
        <p:txBody>
          <a:bodyPr wrap="none" anchor="ctr"/>
          <a:lstStyle/>
          <a:p>
            <a:endParaRPr lang="en-US"/>
          </a:p>
        </p:txBody>
      </p:sp>
      <p:sp>
        <p:nvSpPr>
          <p:cNvPr id="23557" name="Rectangle 5"/>
          <p:cNvSpPr>
            <a:spLocks noChangeArrowheads="1"/>
          </p:cNvSpPr>
          <p:nvPr/>
        </p:nvSpPr>
        <p:spPr bwMode="auto">
          <a:xfrm>
            <a:off x="2339975" y="2390775"/>
            <a:ext cx="7392988" cy="4211638"/>
          </a:xfrm>
          <a:prstGeom prst="rect">
            <a:avLst/>
          </a:prstGeom>
          <a:noFill/>
          <a:ln w="12700">
            <a:noFill/>
            <a:miter lim="800000"/>
            <a:headEnd/>
            <a:tailEnd/>
          </a:ln>
        </p:spPr>
        <p:txBody>
          <a:bodyPr wrap="none" anchor="ctr"/>
          <a:lstStyle/>
          <a:p>
            <a:endParaRPr lang="en-US"/>
          </a:p>
        </p:txBody>
      </p:sp>
      <p:grpSp>
        <p:nvGrpSpPr>
          <p:cNvPr id="23558" name="Group 6"/>
          <p:cNvGrpSpPr>
            <a:grpSpLocks/>
          </p:cNvGrpSpPr>
          <p:nvPr/>
        </p:nvGrpSpPr>
        <p:grpSpPr bwMode="auto">
          <a:xfrm>
            <a:off x="1154113" y="820738"/>
            <a:ext cx="7310437" cy="3154362"/>
            <a:chOff x="704" y="496"/>
            <a:chExt cx="4462" cy="1907"/>
          </a:xfrm>
        </p:grpSpPr>
        <p:sp>
          <p:nvSpPr>
            <p:cNvPr id="23664" name="Rectangle 7"/>
            <p:cNvSpPr>
              <a:spLocks noChangeArrowheads="1"/>
            </p:cNvSpPr>
            <p:nvPr/>
          </p:nvSpPr>
          <p:spPr bwMode="auto">
            <a:xfrm>
              <a:off x="1456" y="496"/>
              <a:ext cx="3609" cy="566"/>
            </a:xfrm>
            <a:prstGeom prst="rect">
              <a:avLst/>
            </a:prstGeom>
            <a:noFill/>
            <a:ln w="12700">
              <a:noFill/>
              <a:miter lim="800000"/>
              <a:headEnd/>
              <a:tailEnd/>
            </a:ln>
          </p:spPr>
          <p:txBody>
            <a:bodyPr wrap="none" lIns="103811" tIns="51909" rIns="103811" bIns="51909">
              <a:spAutoFit/>
            </a:bodyPr>
            <a:lstStyle/>
            <a:p>
              <a:endParaRPr lang="en-US"/>
            </a:p>
          </p:txBody>
        </p:sp>
        <p:grpSp>
          <p:nvGrpSpPr>
            <p:cNvPr id="23665" name="Group 8"/>
            <p:cNvGrpSpPr>
              <a:grpSpLocks/>
            </p:cNvGrpSpPr>
            <p:nvPr/>
          </p:nvGrpSpPr>
          <p:grpSpPr bwMode="auto">
            <a:xfrm>
              <a:off x="704" y="660"/>
              <a:ext cx="1598" cy="839"/>
              <a:chOff x="704" y="660"/>
              <a:chExt cx="1598" cy="839"/>
            </a:xfrm>
          </p:grpSpPr>
          <p:grpSp>
            <p:nvGrpSpPr>
              <p:cNvPr id="23788" name="Group 9"/>
              <p:cNvGrpSpPr>
                <a:grpSpLocks/>
              </p:cNvGrpSpPr>
              <p:nvPr/>
            </p:nvGrpSpPr>
            <p:grpSpPr bwMode="auto">
              <a:xfrm>
                <a:off x="1143" y="874"/>
                <a:ext cx="284" cy="276"/>
                <a:chOff x="1143" y="874"/>
                <a:chExt cx="284" cy="276"/>
              </a:xfrm>
            </p:grpSpPr>
            <p:sp>
              <p:nvSpPr>
                <p:cNvPr id="23843" name="Oval 10"/>
                <p:cNvSpPr>
                  <a:spLocks noChangeArrowheads="1"/>
                </p:cNvSpPr>
                <p:nvPr/>
              </p:nvSpPr>
              <p:spPr bwMode="auto">
                <a:xfrm>
                  <a:off x="1168" y="894"/>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844" name="Line 11"/>
                <p:cNvSpPr>
                  <a:spLocks noChangeShapeType="1"/>
                </p:cNvSpPr>
                <p:nvPr/>
              </p:nvSpPr>
              <p:spPr bwMode="auto">
                <a:xfrm>
                  <a:off x="1272" y="874"/>
                  <a:ext cx="9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5" name="Line 12"/>
                <p:cNvSpPr>
                  <a:spLocks noChangeShapeType="1"/>
                </p:cNvSpPr>
                <p:nvPr/>
              </p:nvSpPr>
              <p:spPr bwMode="auto">
                <a:xfrm>
                  <a:off x="1375" y="948"/>
                  <a:ext cx="0" cy="9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6" name="Line 13"/>
                <p:cNvSpPr>
                  <a:spLocks noChangeShapeType="1"/>
                </p:cNvSpPr>
                <p:nvPr/>
              </p:nvSpPr>
              <p:spPr bwMode="auto">
                <a:xfrm flipH="1">
                  <a:off x="1143" y="874"/>
                  <a:ext cx="129"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7" name="Line 14"/>
                <p:cNvSpPr>
                  <a:spLocks noChangeShapeType="1"/>
                </p:cNvSpPr>
                <p:nvPr/>
              </p:nvSpPr>
              <p:spPr bwMode="auto">
                <a:xfrm flipV="1">
                  <a:off x="1151" y="932"/>
                  <a:ext cx="0" cy="12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48" name="Group 15"/>
                <p:cNvGrpSpPr>
                  <a:grpSpLocks/>
                </p:cNvGrpSpPr>
                <p:nvPr/>
              </p:nvGrpSpPr>
              <p:grpSpPr bwMode="auto">
                <a:xfrm>
                  <a:off x="1143" y="1042"/>
                  <a:ext cx="224" cy="90"/>
                  <a:chOff x="1143" y="1042"/>
                  <a:chExt cx="224" cy="90"/>
                </a:xfrm>
              </p:grpSpPr>
              <p:sp>
                <p:nvSpPr>
                  <p:cNvPr id="23852" name="Line 16"/>
                  <p:cNvSpPr>
                    <a:spLocks noChangeShapeType="1"/>
                  </p:cNvSpPr>
                  <p:nvPr/>
                </p:nvSpPr>
                <p:spPr bwMode="auto">
                  <a:xfrm flipV="1">
                    <a:off x="1272" y="1042"/>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3" name="Line 17"/>
                  <p:cNvSpPr>
                    <a:spLocks noChangeShapeType="1"/>
                  </p:cNvSpPr>
                  <p:nvPr/>
                </p:nvSpPr>
                <p:spPr bwMode="auto">
                  <a:xfrm flipH="1" flipV="1">
                    <a:off x="1143" y="1042"/>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49" name="Line 18"/>
                <p:cNvSpPr>
                  <a:spLocks noChangeShapeType="1"/>
                </p:cNvSpPr>
                <p:nvPr/>
              </p:nvSpPr>
              <p:spPr bwMode="auto">
                <a:xfrm>
                  <a:off x="1272" y="896"/>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0" name="Line 19"/>
                <p:cNvSpPr>
                  <a:spLocks noChangeShapeType="1"/>
                </p:cNvSpPr>
                <p:nvPr/>
              </p:nvSpPr>
              <p:spPr bwMode="auto">
                <a:xfrm>
                  <a:off x="1167" y="955"/>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1" name="Line 20"/>
                <p:cNvSpPr>
                  <a:spLocks noChangeShapeType="1"/>
                </p:cNvSpPr>
                <p:nvPr/>
              </p:nvSpPr>
              <p:spPr bwMode="auto">
                <a:xfrm flipV="1">
                  <a:off x="1272" y="1034"/>
                  <a:ext cx="77" cy="7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89" name="Group 21"/>
              <p:cNvGrpSpPr>
                <a:grpSpLocks/>
              </p:cNvGrpSpPr>
              <p:nvPr/>
            </p:nvGrpSpPr>
            <p:grpSpPr bwMode="auto">
              <a:xfrm>
                <a:off x="1590" y="878"/>
                <a:ext cx="284" cy="276"/>
                <a:chOff x="1590" y="878"/>
                <a:chExt cx="284" cy="276"/>
              </a:xfrm>
            </p:grpSpPr>
            <p:sp>
              <p:nvSpPr>
                <p:cNvPr id="23832" name="Oval 22"/>
                <p:cNvSpPr>
                  <a:spLocks noChangeArrowheads="1"/>
                </p:cNvSpPr>
                <p:nvPr/>
              </p:nvSpPr>
              <p:spPr bwMode="auto">
                <a:xfrm>
                  <a:off x="1615" y="8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833" name="Line 23"/>
                <p:cNvSpPr>
                  <a:spLocks noChangeShapeType="1"/>
                </p:cNvSpPr>
                <p:nvPr/>
              </p:nvSpPr>
              <p:spPr bwMode="auto">
                <a:xfrm>
                  <a:off x="1719" y="878"/>
                  <a:ext cx="96"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4" name="Line 24"/>
                <p:cNvSpPr>
                  <a:spLocks noChangeShapeType="1"/>
                </p:cNvSpPr>
                <p:nvPr/>
              </p:nvSpPr>
              <p:spPr bwMode="auto">
                <a:xfrm>
                  <a:off x="1823" y="9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5" name="Line 25"/>
                <p:cNvSpPr>
                  <a:spLocks noChangeShapeType="1"/>
                </p:cNvSpPr>
                <p:nvPr/>
              </p:nvSpPr>
              <p:spPr bwMode="auto">
                <a:xfrm flipH="1">
                  <a:off x="1590" y="878"/>
                  <a:ext cx="129"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6" name="Line 26"/>
                <p:cNvSpPr>
                  <a:spLocks noChangeShapeType="1"/>
                </p:cNvSpPr>
                <p:nvPr/>
              </p:nvSpPr>
              <p:spPr bwMode="auto">
                <a:xfrm flipV="1">
                  <a:off x="1598" y="9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37" name="Group 27"/>
                <p:cNvGrpSpPr>
                  <a:grpSpLocks/>
                </p:cNvGrpSpPr>
                <p:nvPr/>
              </p:nvGrpSpPr>
              <p:grpSpPr bwMode="auto">
                <a:xfrm>
                  <a:off x="1590" y="1046"/>
                  <a:ext cx="225" cy="90"/>
                  <a:chOff x="1590" y="1046"/>
                  <a:chExt cx="225" cy="90"/>
                </a:xfrm>
              </p:grpSpPr>
              <p:sp>
                <p:nvSpPr>
                  <p:cNvPr id="23841" name="Line 28"/>
                  <p:cNvSpPr>
                    <a:spLocks noChangeShapeType="1"/>
                  </p:cNvSpPr>
                  <p:nvPr/>
                </p:nvSpPr>
                <p:spPr bwMode="auto">
                  <a:xfrm flipV="1">
                    <a:off x="1719" y="1046"/>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2" name="Line 29"/>
                  <p:cNvSpPr>
                    <a:spLocks noChangeShapeType="1"/>
                  </p:cNvSpPr>
                  <p:nvPr/>
                </p:nvSpPr>
                <p:spPr bwMode="auto">
                  <a:xfrm flipH="1" flipV="1">
                    <a:off x="1590" y="10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38" name="Line 30"/>
                <p:cNvSpPr>
                  <a:spLocks noChangeShapeType="1"/>
                </p:cNvSpPr>
                <p:nvPr/>
              </p:nvSpPr>
              <p:spPr bwMode="auto">
                <a:xfrm>
                  <a:off x="1719" y="899"/>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9" name="Line 31"/>
                <p:cNvSpPr>
                  <a:spLocks noChangeShapeType="1"/>
                </p:cNvSpPr>
                <p:nvPr/>
              </p:nvSpPr>
              <p:spPr bwMode="auto">
                <a:xfrm>
                  <a:off x="1614" y="958"/>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0" name="Line 32"/>
                <p:cNvSpPr>
                  <a:spLocks noChangeShapeType="1"/>
                </p:cNvSpPr>
                <p:nvPr/>
              </p:nvSpPr>
              <p:spPr bwMode="auto">
                <a:xfrm flipV="1">
                  <a:off x="1719" y="1037"/>
                  <a:ext cx="77" cy="78"/>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90" name="Group 33"/>
              <p:cNvGrpSpPr>
                <a:grpSpLocks/>
              </p:cNvGrpSpPr>
              <p:nvPr/>
            </p:nvGrpSpPr>
            <p:grpSpPr bwMode="auto">
              <a:xfrm>
                <a:off x="1432" y="1224"/>
                <a:ext cx="283" cy="275"/>
                <a:chOff x="1432" y="1224"/>
                <a:chExt cx="283" cy="275"/>
              </a:xfrm>
            </p:grpSpPr>
            <p:sp>
              <p:nvSpPr>
                <p:cNvPr id="23821" name="Oval 34"/>
                <p:cNvSpPr>
                  <a:spLocks noChangeArrowheads="1"/>
                </p:cNvSpPr>
                <p:nvPr/>
              </p:nvSpPr>
              <p:spPr bwMode="auto">
                <a:xfrm>
                  <a:off x="1456" y="1244"/>
                  <a:ext cx="259" cy="255"/>
                </a:xfrm>
                <a:prstGeom prst="ellipse">
                  <a:avLst/>
                </a:prstGeom>
                <a:noFill/>
                <a:ln w="12700">
                  <a:noFill/>
                  <a:round/>
                  <a:headEnd/>
                  <a:tailEnd/>
                </a:ln>
              </p:spPr>
              <p:txBody>
                <a:bodyPr wrap="none" lIns="103811" tIns="51909" rIns="103811" bIns="51909">
                  <a:spAutoFit/>
                </a:bodyPr>
                <a:lstStyle/>
                <a:p>
                  <a:endParaRPr lang="en-US"/>
                </a:p>
              </p:txBody>
            </p:sp>
            <p:sp>
              <p:nvSpPr>
                <p:cNvPr id="23822" name="Line 35"/>
                <p:cNvSpPr>
                  <a:spLocks noChangeShapeType="1"/>
                </p:cNvSpPr>
                <p:nvPr/>
              </p:nvSpPr>
              <p:spPr bwMode="auto">
                <a:xfrm>
                  <a:off x="1559" y="1224"/>
                  <a:ext cx="97"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3" name="Line 36"/>
                <p:cNvSpPr>
                  <a:spLocks noChangeShapeType="1"/>
                </p:cNvSpPr>
                <p:nvPr/>
              </p:nvSpPr>
              <p:spPr bwMode="auto">
                <a:xfrm>
                  <a:off x="1664" y="1298"/>
                  <a:ext cx="0" cy="9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4" name="Line 37"/>
                <p:cNvSpPr>
                  <a:spLocks noChangeShapeType="1"/>
                </p:cNvSpPr>
                <p:nvPr/>
              </p:nvSpPr>
              <p:spPr bwMode="auto">
                <a:xfrm flipH="1">
                  <a:off x="1432" y="1224"/>
                  <a:ext cx="127"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5" name="Line 38"/>
                <p:cNvSpPr>
                  <a:spLocks noChangeShapeType="1"/>
                </p:cNvSpPr>
                <p:nvPr/>
              </p:nvSpPr>
              <p:spPr bwMode="auto">
                <a:xfrm flipV="1">
                  <a:off x="1440" y="1282"/>
                  <a:ext cx="0" cy="1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26" name="Group 39"/>
                <p:cNvGrpSpPr>
                  <a:grpSpLocks/>
                </p:cNvGrpSpPr>
                <p:nvPr/>
              </p:nvGrpSpPr>
              <p:grpSpPr bwMode="auto">
                <a:xfrm>
                  <a:off x="1432" y="1391"/>
                  <a:ext cx="224" cy="91"/>
                  <a:chOff x="1432" y="1391"/>
                  <a:chExt cx="224" cy="91"/>
                </a:xfrm>
              </p:grpSpPr>
              <p:sp>
                <p:nvSpPr>
                  <p:cNvPr id="23830" name="Line 40"/>
                  <p:cNvSpPr>
                    <a:spLocks noChangeShapeType="1"/>
                  </p:cNvSpPr>
                  <p:nvPr/>
                </p:nvSpPr>
                <p:spPr bwMode="auto">
                  <a:xfrm flipV="1">
                    <a:off x="1559" y="1391"/>
                    <a:ext cx="97" cy="9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1" name="Line 41"/>
                  <p:cNvSpPr>
                    <a:spLocks noChangeShapeType="1"/>
                  </p:cNvSpPr>
                  <p:nvPr/>
                </p:nvSpPr>
                <p:spPr bwMode="auto">
                  <a:xfrm flipH="1" flipV="1">
                    <a:off x="1432" y="1391"/>
                    <a:ext cx="127" cy="91"/>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27" name="Line 42"/>
                <p:cNvSpPr>
                  <a:spLocks noChangeShapeType="1"/>
                </p:cNvSpPr>
                <p:nvPr/>
              </p:nvSpPr>
              <p:spPr bwMode="auto">
                <a:xfrm>
                  <a:off x="1560" y="1246"/>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8" name="Line 43"/>
                <p:cNvSpPr>
                  <a:spLocks noChangeShapeType="1"/>
                </p:cNvSpPr>
                <p:nvPr/>
              </p:nvSpPr>
              <p:spPr bwMode="auto">
                <a:xfrm>
                  <a:off x="1455" y="1304"/>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9" name="Line 44"/>
                <p:cNvSpPr>
                  <a:spLocks noChangeShapeType="1"/>
                </p:cNvSpPr>
                <p:nvPr/>
              </p:nvSpPr>
              <p:spPr bwMode="auto">
                <a:xfrm flipV="1">
                  <a:off x="1559" y="1383"/>
                  <a:ext cx="77" cy="7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91" name="Oval 45"/>
              <p:cNvSpPr>
                <a:spLocks noChangeArrowheads="1"/>
              </p:cNvSpPr>
              <p:nvPr/>
            </p:nvSpPr>
            <p:spPr bwMode="auto">
              <a:xfrm>
                <a:off x="1387" y="8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92" name="Line 46"/>
              <p:cNvSpPr>
                <a:spLocks noChangeShapeType="1"/>
              </p:cNvSpPr>
              <p:nvPr/>
            </p:nvSpPr>
            <p:spPr bwMode="auto">
              <a:xfrm>
                <a:off x="1525" y="898"/>
                <a:ext cx="79" cy="5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3" name="Line 47"/>
              <p:cNvSpPr>
                <a:spLocks noChangeShapeType="1"/>
              </p:cNvSpPr>
              <p:nvPr/>
            </p:nvSpPr>
            <p:spPr bwMode="auto">
              <a:xfrm>
                <a:off x="1595" y="9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4" name="Line 48"/>
              <p:cNvSpPr>
                <a:spLocks noChangeShapeType="1"/>
              </p:cNvSpPr>
              <p:nvPr/>
            </p:nvSpPr>
            <p:spPr bwMode="auto">
              <a:xfrm flipH="1">
                <a:off x="1363" y="902"/>
                <a:ext cx="93" cy="4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5" name="Line 49"/>
              <p:cNvSpPr>
                <a:spLocks noChangeShapeType="1"/>
              </p:cNvSpPr>
              <p:nvPr/>
            </p:nvSpPr>
            <p:spPr bwMode="auto">
              <a:xfrm flipV="1">
                <a:off x="1371" y="9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96" name="Group 50"/>
              <p:cNvGrpSpPr>
                <a:grpSpLocks/>
              </p:cNvGrpSpPr>
              <p:nvPr/>
            </p:nvGrpSpPr>
            <p:grpSpPr bwMode="auto">
              <a:xfrm>
                <a:off x="1363" y="1046"/>
                <a:ext cx="224" cy="90"/>
                <a:chOff x="1363" y="1046"/>
                <a:chExt cx="224" cy="90"/>
              </a:xfrm>
            </p:grpSpPr>
            <p:sp>
              <p:nvSpPr>
                <p:cNvPr id="23819" name="Line 51"/>
                <p:cNvSpPr>
                  <a:spLocks noChangeShapeType="1"/>
                </p:cNvSpPr>
                <p:nvPr/>
              </p:nvSpPr>
              <p:spPr bwMode="auto">
                <a:xfrm flipV="1">
                  <a:off x="1492" y="1046"/>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0" name="Line 52"/>
                <p:cNvSpPr>
                  <a:spLocks noChangeShapeType="1"/>
                </p:cNvSpPr>
                <p:nvPr/>
              </p:nvSpPr>
              <p:spPr bwMode="auto">
                <a:xfrm flipH="1" flipV="1">
                  <a:off x="1363" y="10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97" name="Line 53"/>
              <p:cNvSpPr>
                <a:spLocks noChangeShapeType="1"/>
              </p:cNvSpPr>
              <p:nvPr/>
            </p:nvSpPr>
            <p:spPr bwMode="auto">
              <a:xfrm>
                <a:off x="1495" y="1134"/>
                <a:ext cx="46" cy="7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8" name="Line 54"/>
              <p:cNvSpPr>
                <a:spLocks noChangeShapeType="1"/>
              </p:cNvSpPr>
              <p:nvPr/>
            </p:nvSpPr>
            <p:spPr bwMode="auto">
              <a:xfrm flipV="1">
                <a:off x="1672" y="1247"/>
                <a:ext cx="40"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9" name="Line 55"/>
              <p:cNvSpPr>
                <a:spLocks noChangeShapeType="1"/>
              </p:cNvSpPr>
              <p:nvPr/>
            </p:nvSpPr>
            <p:spPr bwMode="auto">
              <a:xfrm flipH="1">
                <a:off x="1422" y="1134"/>
                <a:ext cx="70"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0" name="Line 56"/>
              <p:cNvSpPr>
                <a:spLocks noChangeShapeType="1"/>
              </p:cNvSpPr>
              <p:nvPr/>
            </p:nvSpPr>
            <p:spPr bwMode="auto">
              <a:xfrm flipH="1">
                <a:off x="1096" y="1055"/>
                <a:ext cx="5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1" name="Line 57"/>
              <p:cNvSpPr>
                <a:spLocks noChangeShapeType="1"/>
              </p:cNvSpPr>
              <p:nvPr/>
            </p:nvSpPr>
            <p:spPr bwMode="auto">
              <a:xfrm flipH="1" flipV="1">
                <a:off x="1090" y="886"/>
                <a:ext cx="6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2" name="Line 58"/>
              <p:cNvSpPr>
                <a:spLocks noChangeShapeType="1"/>
              </p:cNvSpPr>
              <p:nvPr/>
            </p:nvSpPr>
            <p:spPr bwMode="auto">
              <a:xfrm flipV="1">
                <a:off x="1827" y="894"/>
                <a:ext cx="43"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3" name="Line 59"/>
              <p:cNvSpPr>
                <a:spLocks noChangeShapeType="1"/>
              </p:cNvSpPr>
              <p:nvPr/>
            </p:nvSpPr>
            <p:spPr bwMode="auto">
              <a:xfrm>
                <a:off x="1831" y="1062"/>
                <a:ext cx="32"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4" name="Rectangle 60"/>
              <p:cNvSpPr>
                <a:spLocks noChangeArrowheads="1"/>
              </p:cNvSpPr>
              <p:nvPr/>
            </p:nvSpPr>
            <p:spPr bwMode="auto">
              <a:xfrm>
                <a:off x="1730" y="1186"/>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805" name="Rectangle 61"/>
              <p:cNvSpPr>
                <a:spLocks noChangeArrowheads="1"/>
              </p:cNvSpPr>
              <p:nvPr/>
            </p:nvSpPr>
            <p:spPr bwMode="auto">
              <a:xfrm>
                <a:off x="1334" y="1123"/>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806" name="Rectangle 62"/>
              <p:cNvSpPr>
                <a:spLocks noChangeArrowheads="1"/>
              </p:cNvSpPr>
              <p:nvPr/>
            </p:nvSpPr>
            <p:spPr bwMode="auto">
              <a:xfrm>
                <a:off x="1866" y="1040"/>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grpSp>
            <p:nvGrpSpPr>
              <p:cNvPr id="23807" name="Group 63"/>
              <p:cNvGrpSpPr>
                <a:grpSpLocks/>
              </p:cNvGrpSpPr>
              <p:nvPr/>
            </p:nvGrpSpPr>
            <p:grpSpPr bwMode="auto">
              <a:xfrm>
                <a:off x="959" y="773"/>
                <a:ext cx="21" cy="28"/>
                <a:chOff x="959" y="773"/>
                <a:chExt cx="21" cy="28"/>
              </a:xfrm>
            </p:grpSpPr>
            <p:sp>
              <p:nvSpPr>
                <p:cNvPr id="23817" name="Line 64"/>
                <p:cNvSpPr>
                  <a:spLocks noChangeShapeType="1"/>
                </p:cNvSpPr>
                <p:nvPr/>
              </p:nvSpPr>
              <p:spPr bwMode="auto">
                <a:xfrm>
                  <a:off x="959" y="774"/>
                  <a:ext cx="0" cy="2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18" name="Line 65"/>
                <p:cNvSpPr>
                  <a:spLocks noChangeShapeType="1"/>
                </p:cNvSpPr>
                <p:nvPr/>
              </p:nvSpPr>
              <p:spPr bwMode="auto">
                <a:xfrm>
                  <a:off x="980" y="773"/>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08" name="Rectangle 66"/>
              <p:cNvSpPr>
                <a:spLocks noChangeArrowheads="1"/>
              </p:cNvSpPr>
              <p:nvPr/>
            </p:nvSpPr>
            <p:spPr bwMode="auto">
              <a:xfrm>
                <a:off x="910" y="660"/>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809" name="Rectangle 67"/>
              <p:cNvSpPr>
                <a:spLocks noChangeArrowheads="1"/>
              </p:cNvSpPr>
              <p:nvPr/>
            </p:nvSpPr>
            <p:spPr bwMode="auto">
              <a:xfrm>
                <a:off x="1883" y="830"/>
                <a:ext cx="419"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O-C-CH3</a:t>
                </a:r>
              </a:p>
            </p:txBody>
          </p:sp>
          <p:grpSp>
            <p:nvGrpSpPr>
              <p:cNvPr id="23810" name="Group 68"/>
              <p:cNvGrpSpPr>
                <a:grpSpLocks/>
              </p:cNvGrpSpPr>
              <p:nvPr/>
            </p:nvGrpSpPr>
            <p:grpSpPr bwMode="auto">
              <a:xfrm>
                <a:off x="2036" y="798"/>
                <a:ext cx="20" cy="27"/>
                <a:chOff x="2036" y="798"/>
                <a:chExt cx="20" cy="27"/>
              </a:xfrm>
            </p:grpSpPr>
            <p:sp>
              <p:nvSpPr>
                <p:cNvPr id="23815" name="Line 69"/>
                <p:cNvSpPr>
                  <a:spLocks noChangeShapeType="1"/>
                </p:cNvSpPr>
                <p:nvPr/>
              </p:nvSpPr>
              <p:spPr bwMode="auto">
                <a:xfrm>
                  <a:off x="2036" y="800"/>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16" name="Line 70"/>
                <p:cNvSpPr>
                  <a:spLocks noChangeShapeType="1"/>
                </p:cNvSpPr>
                <p:nvPr/>
              </p:nvSpPr>
              <p:spPr bwMode="auto">
                <a:xfrm>
                  <a:off x="2056" y="798"/>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11" name="Rectangle 71"/>
              <p:cNvSpPr>
                <a:spLocks noChangeArrowheads="1"/>
              </p:cNvSpPr>
              <p:nvPr/>
            </p:nvSpPr>
            <p:spPr bwMode="auto">
              <a:xfrm>
                <a:off x="1987" y="678"/>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812" name="Rectangle 72"/>
              <p:cNvSpPr>
                <a:spLocks noChangeArrowheads="1"/>
              </p:cNvSpPr>
              <p:nvPr/>
            </p:nvSpPr>
            <p:spPr bwMode="auto">
              <a:xfrm>
                <a:off x="704" y="807"/>
                <a:ext cx="419"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CH3-C-O</a:t>
                </a:r>
              </a:p>
            </p:txBody>
          </p:sp>
          <p:sp>
            <p:nvSpPr>
              <p:cNvPr id="23813" name="Rectangle 73"/>
              <p:cNvSpPr>
                <a:spLocks noChangeArrowheads="1"/>
              </p:cNvSpPr>
              <p:nvPr/>
            </p:nvSpPr>
            <p:spPr bwMode="auto">
              <a:xfrm>
                <a:off x="986" y="1038"/>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814" name="Rectangle 74"/>
              <p:cNvSpPr>
                <a:spLocks noChangeArrowheads="1"/>
              </p:cNvSpPr>
              <p:nvPr/>
            </p:nvSpPr>
            <p:spPr bwMode="auto">
              <a:xfrm>
                <a:off x="1429" y="812"/>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grpSp>
        <p:grpSp>
          <p:nvGrpSpPr>
            <p:cNvPr id="23666" name="Group 75"/>
            <p:cNvGrpSpPr>
              <a:grpSpLocks/>
            </p:cNvGrpSpPr>
            <p:nvPr/>
          </p:nvGrpSpPr>
          <p:grpSpPr bwMode="auto">
            <a:xfrm>
              <a:off x="2414" y="1213"/>
              <a:ext cx="1134" cy="687"/>
              <a:chOff x="2414" y="1213"/>
              <a:chExt cx="1134" cy="687"/>
            </a:xfrm>
          </p:grpSpPr>
          <p:grpSp>
            <p:nvGrpSpPr>
              <p:cNvPr id="23730" name="Group 76"/>
              <p:cNvGrpSpPr>
                <a:grpSpLocks/>
              </p:cNvGrpSpPr>
              <p:nvPr/>
            </p:nvGrpSpPr>
            <p:grpSpPr bwMode="auto">
              <a:xfrm>
                <a:off x="2635" y="1275"/>
                <a:ext cx="284" cy="275"/>
                <a:chOff x="2635" y="1275"/>
                <a:chExt cx="284" cy="275"/>
              </a:xfrm>
            </p:grpSpPr>
            <p:sp>
              <p:nvSpPr>
                <p:cNvPr id="23777" name="Oval 77"/>
                <p:cNvSpPr>
                  <a:spLocks noChangeArrowheads="1"/>
                </p:cNvSpPr>
                <p:nvPr/>
              </p:nvSpPr>
              <p:spPr bwMode="auto">
                <a:xfrm>
                  <a:off x="2659" y="1294"/>
                  <a:ext cx="260" cy="256"/>
                </a:xfrm>
                <a:prstGeom prst="ellipse">
                  <a:avLst/>
                </a:prstGeom>
                <a:noFill/>
                <a:ln w="12700">
                  <a:noFill/>
                  <a:round/>
                  <a:headEnd/>
                  <a:tailEnd/>
                </a:ln>
              </p:spPr>
              <p:txBody>
                <a:bodyPr wrap="none" lIns="103811" tIns="51909" rIns="103811" bIns="51909">
                  <a:spAutoFit/>
                </a:bodyPr>
                <a:lstStyle/>
                <a:p>
                  <a:endParaRPr lang="en-US"/>
                </a:p>
              </p:txBody>
            </p:sp>
            <p:sp>
              <p:nvSpPr>
                <p:cNvPr id="23778" name="Line 78"/>
                <p:cNvSpPr>
                  <a:spLocks noChangeShapeType="1"/>
                </p:cNvSpPr>
                <p:nvPr/>
              </p:nvSpPr>
              <p:spPr bwMode="auto">
                <a:xfrm>
                  <a:off x="2763" y="1275"/>
                  <a:ext cx="96"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9" name="Line 79"/>
                <p:cNvSpPr>
                  <a:spLocks noChangeShapeType="1"/>
                </p:cNvSpPr>
                <p:nvPr/>
              </p:nvSpPr>
              <p:spPr bwMode="auto">
                <a:xfrm>
                  <a:off x="2867" y="1348"/>
                  <a:ext cx="0" cy="9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0" name="Line 80"/>
                <p:cNvSpPr>
                  <a:spLocks noChangeShapeType="1"/>
                </p:cNvSpPr>
                <p:nvPr/>
              </p:nvSpPr>
              <p:spPr bwMode="auto">
                <a:xfrm flipH="1">
                  <a:off x="2635" y="1275"/>
                  <a:ext cx="128"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1" name="Line 81"/>
                <p:cNvSpPr>
                  <a:spLocks noChangeShapeType="1"/>
                </p:cNvSpPr>
                <p:nvPr/>
              </p:nvSpPr>
              <p:spPr bwMode="auto">
                <a:xfrm flipV="1">
                  <a:off x="2643" y="1332"/>
                  <a:ext cx="0" cy="12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82" name="Group 82"/>
                <p:cNvGrpSpPr>
                  <a:grpSpLocks/>
                </p:cNvGrpSpPr>
                <p:nvPr/>
              </p:nvGrpSpPr>
              <p:grpSpPr bwMode="auto">
                <a:xfrm>
                  <a:off x="2635" y="1442"/>
                  <a:ext cx="224" cy="90"/>
                  <a:chOff x="2635" y="1442"/>
                  <a:chExt cx="224" cy="90"/>
                </a:xfrm>
              </p:grpSpPr>
              <p:sp>
                <p:nvSpPr>
                  <p:cNvPr id="23786" name="Line 83"/>
                  <p:cNvSpPr>
                    <a:spLocks noChangeShapeType="1"/>
                  </p:cNvSpPr>
                  <p:nvPr/>
                </p:nvSpPr>
                <p:spPr bwMode="auto">
                  <a:xfrm flipV="1">
                    <a:off x="2763" y="1442"/>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7" name="Line 84"/>
                  <p:cNvSpPr>
                    <a:spLocks noChangeShapeType="1"/>
                  </p:cNvSpPr>
                  <p:nvPr/>
                </p:nvSpPr>
                <p:spPr bwMode="auto">
                  <a:xfrm flipH="1" flipV="1">
                    <a:off x="2635" y="1442"/>
                    <a:ext cx="128"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83" name="Line 85"/>
                <p:cNvSpPr>
                  <a:spLocks noChangeShapeType="1"/>
                </p:cNvSpPr>
                <p:nvPr/>
              </p:nvSpPr>
              <p:spPr bwMode="auto">
                <a:xfrm>
                  <a:off x="2764" y="1297"/>
                  <a:ext cx="75" cy="4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4" name="Line 86"/>
                <p:cNvSpPr>
                  <a:spLocks noChangeShapeType="1"/>
                </p:cNvSpPr>
                <p:nvPr/>
              </p:nvSpPr>
              <p:spPr bwMode="auto">
                <a:xfrm>
                  <a:off x="2658" y="1355"/>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5" name="Line 87"/>
                <p:cNvSpPr>
                  <a:spLocks noChangeShapeType="1"/>
                </p:cNvSpPr>
                <p:nvPr/>
              </p:nvSpPr>
              <p:spPr bwMode="auto">
                <a:xfrm flipV="1">
                  <a:off x="2763" y="1434"/>
                  <a:ext cx="78" cy="7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31" name="Group 88"/>
              <p:cNvGrpSpPr>
                <a:grpSpLocks/>
              </p:cNvGrpSpPr>
              <p:nvPr/>
            </p:nvGrpSpPr>
            <p:grpSpPr bwMode="auto">
              <a:xfrm>
                <a:off x="3081" y="1279"/>
                <a:ext cx="284" cy="275"/>
                <a:chOff x="3081" y="1279"/>
                <a:chExt cx="284" cy="275"/>
              </a:xfrm>
            </p:grpSpPr>
            <p:sp>
              <p:nvSpPr>
                <p:cNvPr id="23766" name="Oval 89"/>
                <p:cNvSpPr>
                  <a:spLocks noChangeArrowheads="1"/>
                </p:cNvSpPr>
                <p:nvPr/>
              </p:nvSpPr>
              <p:spPr bwMode="auto">
                <a:xfrm>
                  <a:off x="3106" y="12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67" name="Line 90"/>
                <p:cNvSpPr>
                  <a:spLocks noChangeShapeType="1"/>
                </p:cNvSpPr>
                <p:nvPr/>
              </p:nvSpPr>
              <p:spPr bwMode="auto">
                <a:xfrm>
                  <a:off x="3210" y="1279"/>
                  <a:ext cx="96" cy="56"/>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8" name="Line 91"/>
                <p:cNvSpPr>
                  <a:spLocks noChangeShapeType="1"/>
                </p:cNvSpPr>
                <p:nvPr/>
              </p:nvSpPr>
              <p:spPr bwMode="auto">
                <a:xfrm>
                  <a:off x="3314" y="13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9" name="Line 92"/>
                <p:cNvSpPr>
                  <a:spLocks noChangeShapeType="1"/>
                </p:cNvSpPr>
                <p:nvPr/>
              </p:nvSpPr>
              <p:spPr bwMode="auto">
                <a:xfrm flipH="1">
                  <a:off x="3081" y="1279"/>
                  <a:ext cx="129" cy="56"/>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0" name="Line 93"/>
                <p:cNvSpPr>
                  <a:spLocks noChangeShapeType="1"/>
                </p:cNvSpPr>
                <p:nvPr/>
              </p:nvSpPr>
              <p:spPr bwMode="auto">
                <a:xfrm flipV="1">
                  <a:off x="3089" y="13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71" name="Group 94"/>
                <p:cNvGrpSpPr>
                  <a:grpSpLocks/>
                </p:cNvGrpSpPr>
                <p:nvPr/>
              </p:nvGrpSpPr>
              <p:grpSpPr bwMode="auto">
                <a:xfrm>
                  <a:off x="3081" y="1446"/>
                  <a:ext cx="225" cy="90"/>
                  <a:chOff x="3081" y="1446"/>
                  <a:chExt cx="225" cy="90"/>
                </a:xfrm>
              </p:grpSpPr>
              <p:sp>
                <p:nvSpPr>
                  <p:cNvPr id="23775" name="Line 95"/>
                  <p:cNvSpPr>
                    <a:spLocks noChangeShapeType="1"/>
                  </p:cNvSpPr>
                  <p:nvPr/>
                </p:nvSpPr>
                <p:spPr bwMode="auto">
                  <a:xfrm flipV="1">
                    <a:off x="3210" y="1446"/>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6" name="Line 96"/>
                  <p:cNvSpPr>
                    <a:spLocks noChangeShapeType="1"/>
                  </p:cNvSpPr>
                  <p:nvPr/>
                </p:nvSpPr>
                <p:spPr bwMode="auto">
                  <a:xfrm flipH="1" flipV="1">
                    <a:off x="3081" y="14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72" name="Line 97"/>
                <p:cNvSpPr>
                  <a:spLocks noChangeShapeType="1"/>
                </p:cNvSpPr>
                <p:nvPr/>
              </p:nvSpPr>
              <p:spPr bwMode="auto">
                <a:xfrm>
                  <a:off x="3211" y="1300"/>
                  <a:ext cx="76" cy="4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3" name="Line 98"/>
                <p:cNvSpPr>
                  <a:spLocks noChangeShapeType="1"/>
                </p:cNvSpPr>
                <p:nvPr/>
              </p:nvSpPr>
              <p:spPr bwMode="auto">
                <a:xfrm>
                  <a:off x="3105" y="1359"/>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4" name="Line 99"/>
                <p:cNvSpPr>
                  <a:spLocks noChangeShapeType="1"/>
                </p:cNvSpPr>
                <p:nvPr/>
              </p:nvSpPr>
              <p:spPr bwMode="auto">
                <a:xfrm flipV="1">
                  <a:off x="3210" y="1437"/>
                  <a:ext cx="77" cy="78"/>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32" name="Group 100"/>
              <p:cNvGrpSpPr>
                <a:grpSpLocks/>
              </p:cNvGrpSpPr>
              <p:nvPr/>
            </p:nvGrpSpPr>
            <p:grpSpPr bwMode="auto">
              <a:xfrm>
                <a:off x="2923" y="1624"/>
                <a:ext cx="284" cy="276"/>
                <a:chOff x="2923" y="1624"/>
                <a:chExt cx="284" cy="276"/>
              </a:xfrm>
            </p:grpSpPr>
            <p:sp>
              <p:nvSpPr>
                <p:cNvPr id="23755" name="Oval 101"/>
                <p:cNvSpPr>
                  <a:spLocks noChangeArrowheads="1"/>
                </p:cNvSpPr>
                <p:nvPr/>
              </p:nvSpPr>
              <p:spPr bwMode="auto">
                <a:xfrm>
                  <a:off x="2947" y="1644"/>
                  <a:ext cx="260" cy="256"/>
                </a:xfrm>
                <a:prstGeom prst="ellipse">
                  <a:avLst/>
                </a:prstGeom>
                <a:noFill/>
                <a:ln w="12700">
                  <a:noFill/>
                  <a:round/>
                  <a:headEnd/>
                  <a:tailEnd/>
                </a:ln>
              </p:spPr>
              <p:txBody>
                <a:bodyPr wrap="none" lIns="103811" tIns="51909" rIns="103811" bIns="51909">
                  <a:spAutoFit/>
                </a:bodyPr>
                <a:lstStyle/>
                <a:p>
                  <a:endParaRPr lang="en-US"/>
                </a:p>
              </p:txBody>
            </p:sp>
            <p:sp>
              <p:nvSpPr>
                <p:cNvPr id="23756" name="Line 102"/>
                <p:cNvSpPr>
                  <a:spLocks noChangeShapeType="1"/>
                </p:cNvSpPr>
                <p:nvPr/>
              </p:nvSpPr>
              <p:spPr bwMode="auto">
                <a:xfrm>
                  <a:off x="3051" y="1624"/>
                  <a:ext cx="96"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7" name="Line 103"/>
                <p:cNvSpPr>
                  <a:spLocks noChangeShapeType="1"/>
                </p:cNvSpPr>
                <p:nvPr/>
              </p:nvSpPr>
              <p:spPr bwMode="auto">
                <a:xfrm>
                  <a:off x="3155" y="1698"/>
                  <a:ext cx="0" cy="9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8" name="Line 104"/>
                <p:cNvSpPr>
                  <a:spLocks noChangeShapeType="1"/>
                </p:cNvSpPr>
                <p:nvPr/>
              </p:nvSpPr>
              <p:spPr bwMode="auto">
                <a:xfrm flipH="1">
                  <a:off x="2923" y="1624"/>
                  <a:ext cx="128"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9" name="Line 105"/>
                <p:cNvSpPr>
                  <a:spLocks noChangeShapeType="1"/>
                </p:cNvSpPr>
                <p:nvPr/>
              </p:nvSpPr>
              <p:spPr bwMode="auto">
                <a:xfrm flipV="1">
                  <a:off x="2931" y="1682"/>
                  <a:ext cx="0" cy="1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60" name="Group 106"/>
                <p:cNvGrpSpPr>
                  <a:grpSpLocks/>
                </p:cNvGrpSpPr>
                <p:nvPr/>
              </p:nvGrpSpPr>
              <p:grpSpPr bwMode="auto">
                <a:xfrm>
                  <a:off x="2923" y="1791"/>
                  <a:ext cx="224" cy="91"/>
                  <a:chOff x="2923" y="1791"/>
                  <a:chExt cx="224" cy="91"/>
                </a:xfrm>
              </p:grpSpPr>
              <p:sp>
                <p:nvSpPr>
                  <p:cNvPr id="23764" name="Line 107"/>
                  <p:cNvSpPr>
                    <a:spLocks noChangeShapeType="1"/>
                  </p:cNvSpPr>
                  <p:nvPr/>
                </p:nvSpPr>
                <p:spPr bwMode="auto">
                  <a:xfrm flipV="1">
                    <a:off x="3051" y="1791"/>
                    <a:ext cx="96" cy="9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5" name="Line 108"/>
                  <p:cNvSpPr>
                    <a:spLocks noChangeShapeType="1"/>
                  </p:cNvSpPr>
                  <p:nvPr/>
                </p:nvSpPr>
                <p:spPr bwMode="auto">
                  <a:xfrm flipH="1" flipV="1">
                    <a:off x="2923" y="1791"/>
                    <a:ext cx="128" cy="91"/>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61" name="Line 109"/>
                <p:cNvSpPr>
                  <a:spLocks noChangeShapeType="1"/>
                </p:cNvSpPr>
                <p:nvPr/>
              </p:nvSpPr>
              <p:spPr bwMode="auto">
                <a:xfrm>
                  <a:off x="3052" y="1646"/>
                  <a:ext cx="75"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2" name="Line 110"/>
                <p:cNvSpPr>
                  <a:spLocks noChangeShapeType="1"/>
                </p:cNvSpPr>
                <p:nvPr/>
              </p:nvSpPr>
              <p:spPr bwMode="auto">
                <a:xfrm>
                  <a:off x="2946" y="1704"/>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3" name="Line 111"/>
                <p:cNvSpPr>
                  <a:spLocks noChangeShapeType="1"/>
                </p:cNvSpPr>
                <p:nvPr/>
              </p:nvSpPr>
              <p:spPr bwMode="auto">
                <a:xfrm flipV="1">
                  <a:off x="3051" y="1783"/>
                  <a:ext cx="77" cy="7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33" name="Oval 112"/>
              <p:cNvSpPr>
                <a:spLocks noChangeArrowheads="1"/>
              </p:cNvSpPr>
              <p:nvPr/>
            </p:nvSpPr>
            <p:spPr bwMode="auto">
              <a:xfrm>
                <a:off x="2878" y="12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34" name="Line 113"/>
              <p:cNvSpPr>
                <a:spLocks noChangeShapeType="1"/>
              </p:cNvSpPr>
              <p:nvPr/>
            </p:nvSpPr>
            <p:spPr bwMode="auto">
              <a:xfrm>
                <a:off x="3017" y="1299"/>
                <a:ext cx="79" cy="5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5" name="Line 114"/>
              <p:cNvSpPr>
                <a:spLocks noChangeShapeType="1"/>
              </p:cNvSpPr>
              <p:nvPr/>
            </p:nvSpPr>
            <p:spPr bwMode="auto">
              <a:xfrm>
                <a:off x="3086" y="13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6" name="Line 115"/>
              <p:cNvSpPr>
                <a:spLocks noChangeShapeType="1"/>
              </p:cNvSpPr>
              <p:nvPr/>
            </p:nvSpPr>
            <p:spPr bwMode="auto">
              <a:xfrm flipH="1">
                <a:off x="2854" y="1302"/>
                <a:ext cx="93" cy="4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7" name="Line 116"/>
              <p:cNvSpPr>
                <a:spLocks noChangeShapeType="1"/>
              </p:cNvSpPr>
              <p:nvPr/>
            </p:nvSpPr>
            <p:spPr bwMode="auto">
              <a:xfrm flipV="1">
                <a:off x="2862" y="13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38" name="Group 117"/>
              <p:cNvGrpSpPr>
                <a:grpSpLocks/>
              </p:cNvGrpSpPr>
              <p:nvPr/>
            </p:nvGrpSpPr>
            <p:grpSpPr bwMode="auto">
              <a:xfrm>
                <a:off x="2854" y="1446"/>
                <a:ext cx="224" cy="90"/>
                <a:chOff x="2854" y="1446"/>
                <a:chExt cx="224" cy="90"/>
              </a:xfrm>
            </p:grpSpPr>
            <p:sp>
              <p:nvSpPr>
                <p:cNvPr id="23753" name="Line 118"/>
                <p:cNvSpPr>
                  <a:spLocks noChangeShapeType="1"/>
                </p:cNvSpPr>
                <p:nvPr/>
              </p:nvSpPr>
              <p:spPr bwMode="auto">
                <a:xfrm flipV="1">
                  <a:off x="2983" y="1446"/>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4" name="Line 119"/>
                <p:cNvSpPr>
                  <a:spLocks noChangeShapeType="1"/>
                </p:cNvSpPr>
                <p:nvPr/>
              </p:nvSpPr>
              <p:spPr bwMode="auto">
                <a:xfrm flipH="1" flipV="1">
                  <a:off x="2854" y="14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39" name="Line 120"/>
              <p:cNvSpPr>
                <a:spLocks noChangeShapeType="1"/>
              </p:cNvSpPr>
              <p:nvPr/>
            </p:nvSpPr>
            <p:spPr bwMode="auto">
              <a:xfrm>
                <a:off x="2986" y="1534"/>
                <a:ext cx="47" cy="7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0" name="Line 121"/>
              <p:cNvSpPr>
                <a:spLocks noChangeShapeType="1"/>
              </p:cNvSpPr>
              <p:nvPr/>
            </p:nvSpPr>
            <p:spPr bwMode="auto">
              <a:xfrm flipV="1">
                <a:off x="3164" y="1647"/>
                <a:ext cx="40"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1" name="Line 122"/>
              <p:cNvSpPr>
                <a:spLocks noChangeShapeType="1"/>
              </p:cNvSpPr>
              <p:nvPr/>
            </p:nvSpPr>
            <p:spPr bwMode="auto">
              <a:xfrm flipH="1">
                <a:off x="2914" y="1534"/>
                <a:ext cx="6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2" name="Line 123"/>
              <p:cNvSpPr>
                <a:spLocks noChangeShapeType="1"/>
              </p:cNvSpPr>
              <p:nvPr/>
            </p:nvSpPr>
            <p:spPr bwMode="auto">
              <a:xfrm flipH="1">
                <a:off x="2587" y="1455"/>
                <a:ext cx="5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3" name="Line 124"/>
              <p:cNvSpPr>
                <a:spLocks noChangeShapeType="1"/>
              </p:cNvSpPr>
              <p:nvPr/>
            </p:nvSpPr>
            <p:spPr bwMode="auto">
              <a:xfrm flipH="1" flipV="1">
                <a:off x="2581" y="1287"/>
                <a:ext cx="6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4" name="Line 125"/>
              <p:cNvSpPr>
                <a:spLocks noChangeShapeType="1"/>
              </p:cNvSpPr>
              <p:nvPr/>
            </p:nvSpPr>
            <p:spPr bwMode="auto">
              <a:xfrm flipV="1">
                <a:off x="3319" y="1295"/>
                <a:ext cx="43"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5" name="Line 126"/>
              <p:cNvSpPr>
                <a:spLocks noChangeShapeType="1"/>
              </p:cNvSpPr>
              <p:nvPr/>
            </p:nvSpPr>
            <p:spPr bwMode="auto">
              <a:xfrm>
                <a:off x="3322" y="1462"/>
                <a:ext cx="33"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6" name="Rectangle 127"/>
              <p:cNvSpPr>
                <a:spLocks noChangeArrowheads="1"/>
              </p:cNvSpPr>
              <p:nvPr/>
            </p:nvSpPr>
            <p:spPr bwMode="auto">
              <a:xfrm>
                <a:off x="3221" y="1586"/>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747" name="Rectangle 128"/>
              <p:cNvSpPr>
                <a:spLocks noChangeArrowheads="1"/>
              </p:cNvSpPr>
              <p:nvPr/>
            </p:nvSpPr>
            <p:spPr bwMode="auto">
              <a:xfrm>
                <a:off x="2826" y="1523"/>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748" name="Rectangle 129"/>
              <p:cNvSpPr>
                <a:spLocks noChangeArrowheads="1"/>
              </p:cNvSpPr>
              <p:nvPr/>
            </p:nvSpPr>
            <p:spPr bwMode="auto">
              <a:xfrm>
                <a:off x="3358" y="1440"/>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49" name="Rectangle 130"/>
              <p:cNvSpPr>
                <a:spLocks noChangeArrowheads="1"/>
              </p:cNvSpPr>
              <p:nvPr/>
            </p:nvSpPr>
            <p:spPr bwMode="auto">
              <a:xfrm>
                <a:off x="3364" y="1230"/>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OH</a:t>
                </a:r>
              </a:p>
            </p:txBody>
          </p:sp>
          <p:sp>
            <p:nvSpPr>
              <p:cNvPr id="23750" name="Rectangle 131"/>
              <p:cNvSpPr>
                <a:spLocks noChangeArrowheads="1"/>
              </p:cNvSpPr>
              <p:nvPr/>
            </p:nvSpPr>
            <p:spPr bwMode="auto">
              <a:xfrm>
                <a:off x="2414" y="1225"/>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HO</a:t>
                </a:r>
              </a:p>
            </p:txBody>
          </p:sp>
          <p:sp>
            <p:nvSpPr>
              <p:cNvPr id="23751" name="Rectangle 132"/>
              <p:cNvSpPr>
                <a:spLocks noChangeArrowheads="1"/>
              </p:cNvSpPr>
              <p:nvPr/>
            </p:nvSpPr>
            <p:spPr bwMode="auto">
              <a:xfrm>
                <a:off x="2477" y="1439"/>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52" name="Rectangle 133"/>
              <p:cNvSpPr>
                <a:spLocks noChangeArrowheads="1"/>
              </p:cNvSpPr>
              <p:nvPr/>
            </p:nvSpPr>
            <p:spPr bwMode="auto">
              <a:xfrm>
                <a:off x="2920" y="1213"/>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grpSp>
        <p:sp>
          <p:nvSpPr>
            <p:cNvPr id="23667" name="Line 134"/>
            <p:cNvSpPr>
              <a:spLocks noChangeShapeType="1"/>
            </p:cNvSpPr>
            <p:nvPr/>
          </p:nvSpPr>
          <p:spPr bwMode="auto">
            <a:xfrm flipV="1">
              <a:off x="1690" y="1606"/>
              <a:ext cx="689" cy="33"/>
            </a:xfrm>
            <a:prstGeom prst="line">
              <a:avLst/>
            </a:prstGeom>
            <a:noFill/>
            <a:ln w="50800">
              <a:solidFill>
                <a:schemeClr val="accent1"/>
              </a:solidFill>
              <a:round/>
              <a:headEnd/>
              <a:tailEnd type="triangle" w="med" len="med"/>
            </a:ln>
          </p:spPr>
          <p:txBody>
            <a:bodyPr wrap="none" lIns="103811" tIns="51909" rIns="103811" bIns="51909">
              <a:spAutoFit/>
            </a:bodyPr>
            <a:lstStyle/>
            <a:p>
              <a:endParaRPr lang="en-US"/>
            </a:p>
          </p:txBody>
        </p:sp>
        <p:sp>
          <p:nvSpPr>
            <p:cNvPr id="23668" name="Line 135"/>
            <p:cNvSpPr>
              <a:spLocks noChangeShapeType="1"/>
            </p:cNvSpPr>
            <p:nvPr/>
          </p:nvSpPr>
          <p:spPr bwMode="auto">
            <a:xfrm>
              <a:off x="3130" y="1997"/>
              <a:ext cx="638" cy="2"/>
            </a:xfrm>
            <a:prstGeom prst="line">
              <a:avLst/>
            </a:prstGeom>
            <a:noFill/>
            <a:ln w="50800">
              <a:solidFill>
                <a:srgbClr val="FF5008"/>
              </a:solidFill>
              <a:round/>
              <a:headEnd/>
              <a:tailEnd type="triangle" w="med" len="med"/>
            </a:ln>
          </p:spPr>
          <p:txBody>
            <a:bodyPr wrap="none" lIns="103811" tIns="51909" rIns="103811" bIns="51909">
              <a:spAutoFit/>
            </a:bodyPr>
            <a:lstStyle/>
            <a:p>
              <a:endParaRPr lang="en-US"/>
            </a:p>
          </p:txBody>
        </p:sp>
        <p:grpSp>
          <p:nvGrpSpPr>
            <p:cNvPr id="23669" name="Group 136"/>
            <p:cNvGrpSpPr>
              <a:grpSpLocks/>
            </p:cNvGrpSpPr>
            <p:nvPr/>
          </p:nvGrpSpPr>
          <p:grpSpPr bwMode="auto">
            <a:xfrm>
              <a:off x="3966" y="1730"/>
              <a:ext cx="1123" cy="673"/>
              <a:chOff x="3966" y="1730"/>
              <a:chExt cx="1123" cy="673"/>
            </a:xfrm>
          </p:grpSpPr>
          <p:sp>
            <p:nvSpPr>
              <p:cNvPr id="23678" name="Line 137"/>
              <p:cNvSpPr>
                <a:spLocks noChangeShapeType="1"/>
              </p:cNvSpPr>
              <p:nvPr/>
            </p:nvSpPr>
            <p:spPr bwMode="auto">
              <a:xfrm>
                <a:off x="4315" y="1792"/>
                <a:ext cx="95"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79" name="Line 138"/>
              <p:cNvSpPr>
                <a:spLocks noChangeShapeType="1"/>
              </p:cNvSpPr>
              <p:nvPr/>
            </p:nvSpPr>
            <p:spPr bwMode="auto">
              <a:xfrm>
                <a:off x="4418" y="1865"/>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0" name="Line 139"/>
              <p:cNvSpPr>
                <a:spLocks noChangeShapeType="1"/>
              </p:cNvSpPr>
              <p:nvPr/>
            </p:nvSpPr>
            <p:spPr bwMode="auto">
              <a:xfrm flipH="1">
                <a:off x="4186" y="1792"/>
                <a:ext cx="129"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1" name="Line 140"/>
              <p:cNvSpPr>
                <a:spLocks noChangeShapeType="1"/>
              </p:cNvSpPr>
              <p:nvPr/>
            </p:nvSpPr>
            <p:spPr bwMode="auto">
              <a:xfrm flipV="1">
                <a:off x="4194" y="1849"/>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82" name="Group 141"/>
              <p:cNvGrpSpPr>
                <a:grpSpLocks/>
              </p:cNvGrpSpPr>
              <p:nvPr/>
            </p:nvGrpSpPr>
            <p:grpSpPr bwMode="auto">
              <a:xfrm>
                <a:off x="4186" y="1960"/>
                <a:ext cx="224" cy="89"/>
                <a:chOff x="4186" y="1960"/>
                <a:chExt cx="224" cy="89"/>
              </a:xfrm>
            </p:grpSpPr>
            <p:sp>
              <p:nvSpPr>
                <p:cNvPr id="23728" name="Line 142"/>
                <p:cNvSpPr>
                  <a:spLocks noChangeShapeType="1"/>
                </p:cNvSpPr>
                <p:nvPr/>
              </p:nvSpPr>
              <p:spPr bwMode="auto">
                <a:xfrm flipV="1">
                  <a:off x="4315" y="1960"/>
                  <a:ext cx="95" cy="8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9" name="Line 143"/>
                <p:cNvSpPr>
                  <a:spLocks noChangeShapeType="1"/>
                </p:cNvSpPr>
                <p:nvPr/>
              </p:nvSpPr>
              <p:spPr bwMode="auto">
                <a:xfrm flipH="1" flipV="1">
                  <a:off x="4186" y="1960"/>
                  <a:ext cx="129" cy="89"/>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83" name="Line 144"/>
              <p:cNvSpPr>
                <a:spLocks noChangeShapeType="1"/>
              </p:cNvSpPr>
              <p:nvPr/>
            </p:nvSpPr>
            <p:spPr bwMode="auto">
              <a:xfrm>
                <a:off x="4229" y="1968"/>
                <a:ext cx="76" cy="4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4" name="Line 145"/>
              <p:cNvSpPr>
                <a:spLocks noChangeShapeType="1"/>
              </p:cNvSpPr>
              <p:nvPr/>
            </p:nvSpPr>
            <p:spPr bwMode="auto">
              <a:xfrm>
                <a:off x="4390" y="1876"/>
                <a:ext cx="0" cy="8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5" name="Line 146"/>
              <p:cNvSpPr>
                <a:spLocks noChangeShapeType="1"/>
              </p:cNvSpPr>
              <p:nvPr/>
            </p:nvSpPr>
            <p:spPr bwMode="auto">
              <a:xfrm flipV="1">
                <a:off x="4230" y="1801"/>
                <a:ext cx="78"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6" name="Line 147"/>
              <p:cNvSpPr>
                <a:spLocks noChangeShapeType="1"/>
              </p:cNvSpPr>
              <p:nvPr/>
            </p:nvSpPr>
            <p:spPr bwMode="auto">
              <a:xfrm>
                <a:off x="4762" y="1795"/>
                <a:ext cx="96"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7" name="Line 148"/>
              <p:cNvSpPr>
                <a:spLocks noChangeShapeType="1"/>
              </p:cNvSpPr>
              <p:nvPr/>
            </p:nvSpPr>
            <p:spPr bwMode="auto">
              <a:xfrm>
                <a:off x="4866" y="1868"/>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8" name="Line 149"/>
              <p:cNvSpPr>
                <a:spLocks noChangeShapeType="1"/>
              </p:cNvSpPr>
              <p:nvPr/>
            </p:nvSpPr>
            <p:spPr bwMode="auto">
              <a:xfrm flipH="1">
                <a:off x="4633" y="1795"/>
                <a:ext cx="129"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9" name="Line 150"/>
              <p:cNvSpPr>
                <a:spLocks noChangeShapeType="1"/>
              </p:cNvSpPr>
              <p:nvPr/>
            </p:nvSpPr>
            <p:spPr bwMode="auto">
              <a:xfrm flipV="1">
                <a:off x="4641" y="1852"/>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90" name="Group 151"/>
              <p:cNvGrpSpPr>
                <a:grpSpLocks/>
              </p:cNvGrpSpPr>
              <p:nvPr/>
            </p:nvGrpSpPr>
            <p:grpSpPr bwMode="auto">
              <a:xfrm>
                <a:off x="4633" y="1963"/>
                <a:ext cx="225" cy="90"/>
                <a:chOff x="4633" y="1963"/>
                <a:chExt cx="225" cy="90"/>
              </a:xfrm>
            </p:grpSpPr>
            <p:sp>
              <p:nvSpPr>
                <p:cNvPr id="23726" name="Line 152"/>
                <p:cNvSpPr>
                  <a:spLocks noChangeShapeType="1"/>
                </p:cNvSpPr>
                <p:nvPr/>
              </p:nvSpPr>
              <p:spPr bwMode="auto">
                <a:xfrm flipV="1">
                  <a:off x="4762" y="1963"/>
                  <a:ext cx="96" cy="9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7" name="Line 153"/>
                <p:cNvSpPr>
                  <a:spLocks noChangeShapeType="1"/>
                </p:cNvSpPr>
                <p:nvPr/>
              </p:nvSpPr>
              <p:spPr bwMode="auto">
                <a:xfrm flipH="1" flipV="1">
                  <a:off x="4633" y="1963"/>
                  <a:ext cx="129" cy="90"/>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91" name="Line 154"/>
              <p:cNvSpPr>
                <a:spLocks noChangeShapeType="1"/>
              </p:cNvSpPr>
              <p:nvPr/>
            </p:nvSpPr>
            <p:spPr bwMode="auto">
              <a:xfrm flipV="1">
                <a:off x="4673" y="1804"/>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2" name="Line 155"/>
              <p:cNvSpPr>
                <a:spLocks noChangeShapeType="1"/>
              </p:cNvSpPr>
              <p:nvPr/>
            </p:nvSpPr>
            <p:spPr bwMode="auto">
              <a:xfrm>
                <a:off x="4602" y="2144"/>
                <a:ext cx="96" cy="5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3" name="Line 156"/>
              <p:cNvSpPr>
                <a:spLocks noChangeShapeType="1"/>
              </p:cNvSpPr>
              <p:nvPr/>
            </p:nvSpPr>
            <p:spPr bwMode="auto">
              <a:xfrm>
                <a:off x="4706" y="2219"/>
                <a:ext cx="0" cy="9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4" name="Line 157"/>
              <p:cNvSpPr>
                <a:spLocks noChangeShapeType="1"/>
              </p:cNvSpPr>
              <p:nvPr/>
            </p:nvSpPr>
            <p:spPr bwMode="auto">
              <a:xfrm flipH="1">
                <a:off x="4475" y="2144"/>
                <a:ext cx="127" cy="5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5" name="Line 158"/>
              <p:cNvSpPr>
                <a:spLocks noChangeShapeType="1"/>
              </p:cNvSpPr>
              <p:nvPr/>
            </p:nvSpPr>
            <p:spPr bwMode="auto">
              <a:xfrm flipV="1">
                <a:off x="4483" y="2203"/>
                <a:ext cx="0" cy="125"/>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96" name="Group 159"/>
              <p:cNvGrpSpPr>
                <a:grpSpLocks/>
              </p:cNvGrpSpPr>
              <p:nvPr/>
            </p:nvGrpSpPr>
            <p:grpSpPr bwMode="auto">
              <a:xfrm>
                <a:off x="4475" y="2312"/>
                <a:ext cx="223" cy="91"/>
                <a:chOff x="4475" y="2312"/>
                <a:chExt cx="223" cy="91"/>
              </a:xfrm>
            </p:grpSpPr>
            <p:sp>
              <p:nvSpPr>
                <p:cNvPr id="23724" name="Line 160"/>
                <p:cNvSpPr>
                  <a:spLocks noChangeShapeType="1"/>
                </p:cNvSpPr>
                <p:nvPr/>
              </p:nvSpPr>
              <p:spPr bwMode="auto">
                <a:xfrm flipV="1">
                  <a:off x="4602" y="2312"/>
                  <a:ext cx="96" cy="9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5" name="Line 161"/>
                <p:cNvSpPr>
                  <a:spLocks noChangeShapeType="1"/>
                </p:cNvSpPr>
                <p:nvPr/>
              </p:nvSpPr>
              <p:spPr bwMode="auto">
                <a:xfrm flipH="1" flipV="1">
                  <a:off x="4475" y="2312"/>
                  <a:ext cx="127" cy="91"/>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97" name="Line 162"/>
              <p:cNvSpPr>
                <a:spLocks noChangeShapeType="1"/>
              </p:cNvSpPr>
              <p:nvPr/>
            </p:nvSpPr>
            <p:spPr bwMode="auto">
              <a:xfrm>
                <a:off x="4525" y="2315"/>
                <a:ext cx="74" cy="4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8" name="Line 163"/>
              <p:cNvSpPr>
                <a:spLocks noChangeShapeType="1"/>
              </p:cNvSpPr>
              <p:nvPr/>
            </p:nvSpPr>
            <p:spPr bwMode="auto">
              <a:xfrm>
                <a:off x="4682" y="2224"/>
                <a:ext cx="0" cy="82"/>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9" name="Line 164"/>
              <p:cNvSpPr>
                <a:spLocks noChangeShapeType="1"/>
              </p:cNvSpPr>
              <p:nvPr/>
            </p:nvSpPr>
            <p:spPr bwMode="auto">
              <a:xfrm flipV="1">
                <a:off x="4518" y="2156"/>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0" name="Line 165"/>
              <p:cNvSpPr>
                <a:spLocks noChangeShapeType="1"/>
              </p:cNvSpPr>
              <p:nvPr/>
            </p:nvSpPr>
            <p:spPr bwMode="auto">
              <a:xfrm>
                <a:off x="4576" y="1821"/>
                <a:ext cx="56" cy="3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1" name="Line 166"/>
              <p:cNvSpPr>
                <a:spLocks noChangeShapeType="1"/>
              </p:cNvSpPr>
              <p:nvPr/>
            </p:nvSpPr>
            <p:spPr bwMode="auto">
              <a:xfrm>
                <a:off x="4638" y="1868"/>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2" name="Line 167"/>
              <p:cNvSpPr>
                <a:spLocks noChangeShapeType="1"/>
              </p:cNvSpPr>
              <p:nvPr/>
            </p:nvSpPr>
            <p:spPr bwMode="auto">
              <a:xfrm flipH="1">
                <a:off x="4406" y="1819"/>
                <a:ext cx="93" cy="4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3" name="Line 168"/>
              <p:cNvSpPr>
                <a:spLocks noChangeShapeType="1"/>
              </p:cNvSpPr>
              <p:nvPr/>
            </p:nvSpPr>
            <p:spPr bwMode="auto">
              <a:xfrm flipV="1">
                <a:off x="4414" y="1852"/>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704" name="Group 169"/>
              <p:cNvGrpSpPr>
                <a:grpSpLocks/>
              </p:cNvGrpSpPr>
              <p:nvPr/>
            </p:nvGrpSpPr>
            <p:grpSpPr bwMode="auto">
              <a:xfrm>
                <a:off x="4406" y="1963"/>
                <a:ext cx="224" cy="90"/>
                <a:chOff x="4406" y="1963"/>
                <a:chExt cx="224" cy="90"/>
              </a:xfrm>
            </p:grpSpPr>
            <p:sp>
              <p:nvSpPr>
                <p:cNvPr id="23722" name="Line 170"/>
                <p:cNvSpPr>
                  <a:spLocks noChangeShapeType="1"/>
                </p:cNvSpPr>
                <p:nvPr/>
              </p:nvSpPr>
              <p:spPr bwMode="auto">
                <a:xfrm flipV="1">
                  <a:off x="4534" y="1963"/>
                  <a:ext cx="96" cy="9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3" name="Line 171"/>
                <p:cNvSpPr>
                  <a:spLocks noChangeShapeType="1"/>
                </p:cNvSpPr>
                <p:nvPr/>
              </p:nvSpPr>
              <p:spPr bwMode="auto">
                <a:xfrm flipH="1" flipV="1">
                  <a:off x="4406" y="1963"/>
                  <a:ext cx="128" cy="90"/>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705" name="Line 172"/>
              <p:cNvSpPr>
                <a:spLocks noChangeShapeType="1"/>
              </p:cNvSpPr>
              <p:nvPr/>
            </p:nvSpPr>
            <p:spPr bwMode="auto">
              <a:xfrm>
                <a:off x="4538" y="2052"/>
                <a:ext cx="46" cy="7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6" name="Line 173"/>
              <p:cNvSpPr>
                <a:spLocks noChangeShapeType="1"/>
              </p:cNvSpPr>
              <p:nvPr/>
            </p:nvSpPr>
            <p:spPr bwMode="auto">
              <a:xfrm flipV="1">
                <a:off x="4715" y="2164"/>
                <a:ext cx="41" cy="5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7" name="Line 174"/>
              <p:cNvSpPr>
                <a:spLocks noChangeShapeType="1"/>
              </p:cNvSpPr>
              <p:nvPr/>
            </p:nvSpPr>
            <p:spPr bwMode="auto">
              <a:xfrm flipH="1">
                <a:off x="4466" y="2052"/>
                <a:ext cx="68" cy="2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8" name="Line 175"/>
              <p:cNvSpPr>
                <a:spLocks noChangeShapeType="1"/>
              </p:cNvSpPr>
              <p:nvPr/>
            </p:nvSpPr>
            <p:spPr bwMode="auto">
              <a:xfrm flipH="1">
                <a:off x="4139" y="1972"/>
                <a:ext cx="59" cy="2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9" name="Line 176"/>
              <p:cNvSpPr>
                <a:spLocks noChangeShapeType="1"/>
              </p:cNvSpPr>
              <p:nvPr/>
            </p:nvSpPr>
            <p:spPr bwMode="auto">
              <a:xfrm flipH="1" flipV="1">
                <a:off x="4133" y="1804"/>
                <a:ext cx="65" cy="58"/>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0" name="Line 177"/>
              <p:cNvSpPr>
                <a:spLocks noChangeShapeType="1"/>
              </p:cNvSpPr>
              <p:nvPr/>
            </p:nvSpPr>
            <p:spPr bwMode="auto">
              <a:xfrm flipV="1">
                <a:off x="4862" y="1811"/>
                <a:ext cx="44" cy="5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1" name="Line 178"/>
              <p:cNvSpPr>
                <a:spLocks noChangeShapeType="1"/>
              </p:cNvSpPr>
              <p:nvPr/>
            </p:nvSpPr>
            <p:spPr bwMode="auto">
              <a:xfrm>
                <a:off x="4874" y="1979"/>
                <a:ext cx="32" cy="22"/>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2" name="Rectangle 179"/>
              <p:cNvSpPr>
                <a:spLocks noChangeArrowheads="1"/>
              </p:cNvSpPr>
              <p:nvPr/>
            </p:nvSpPr>
            <p:spPr bwMode="auto">
              <a:xfrm>
                <a:off x="4773" y="2102"/>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713" name="Rectangle 180"/>
              <p:cNvSpPr>
                <a:spLocks noChangeArrowheads="1"/>
              </p:cNvSpPr>
              <p:nvPr/>
            </p:nvSpPr>
            <p:spPr bwMode="auto">
              <a:xfrm>
                <a:off x="4377" y="2040"/>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714" name="Rectangle 181"/>
              <p:cNvSpPr>
                <a:spLocks noChangeArrowheads="1"/>
              </p:cNvSpPr>
              <p:nvPr/>
            </p:nvSpPr>
            <p:spPr bwMode="auto">
              <a:xfrm>
                <a:off x="4909" y="1957"/>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15" name="Rectangle 182"/>
              <p:cNvSpPr>
                <a:spLocks noChangeArrowheads="1"/>
              </p:cNvSpPr>
              <p:nvPr/>
            </p:nvSpPr>
            <p:spPr bwMode="auto">
              <a:xfrm>
                <a:off x="4908" y="1747"/>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716" name="Rectangle 183"/>
              <p:cNvSpPr>
                <a:spLocks noChangeArrowheads="1"/>
              </p:cNvSpPr>
              <p:nvPr/>
            </p:nvSpPr>
            <p:spPr bwMode="auto">
              <a:xfrm>
                <a:off x="3966" y="1742"/>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HO</a:t>
                </a:r>
              </a:p>
            </p:txBody>
          </p:sp>
          <p:sp>
            <p:nvSpPr>
              <p:cNvPr id="23717" name="Rectangle 184"/>
              <p:cNvSpPr>
                <a:spLocks noChangeArrowheads="1"/>
              </p:cNvSpPr>
              <p:nvPr/>
            </p:nvSpPr>
            <p:spPr bwMode="auto">
              <a:xfrm>
                <a:off x="4029" y="1956"/>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18" name="Rectangle 185"/>
              <p:cNvSpPr>
                <a:spLocks noChangeArrowheads="1"/>
              </p:cNvSpPr>
              <p:nvPr/>
            </p:nvSpPr>
            <p:spPr bwMode="auto">
              <a:xfrm>
                <a:off x="4472" y="1730"/>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719" name="Line 186"/>
              <p:cNvSpPr>
                <a:spLocks noChangeShapeType="1"/>
              </p:cNvSpPr>
              <p:nvPr/>
            </p:nvSpPr>
            <p:spPr bwMode="auto">
              <a:xfrm flipV="1">
                <a:off x="4878" y="1832"/>
                <a:ext cx="43" cy="5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0" name="Line 187"/>
              <p:cNvSpPr>
                <a:spLocks noChangeShapeType="1"/>
              </p:cNvSpPr>
              <p:nvPr/>
            </p:nvSpPr>
            <p:spPr bwMode="auto">
              <a:xfrm flipV="1">
                <a:off x="4762" y="1952"/>
                <a:ext cx="76" cy="78"/>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1" name="Line 188"/>
              <p:cNvSpPr>
                <a:spLocks noChangeShapeType="1"/>
              </p:cNvSpPr>
              <p:nvPr/>
            </p:nvSpPr>
            <p:spPr bwMode="auto">
              <a:xfrm flipV="1">
                <a:off x="4532" y="1951"/>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70" name="Rectangle 189"/>
            <p:cNvSpPr>
              <a:spLocks noChangeArrowheads="1"/>
            </p:cNvSpPr>
            <p:nvPr/>
          </p:nvSpPr>
          <p:spPr bwMode="auto">
            <a:xfrm>
              <a:off x="4074" y="1212"/>
              <a:ext cx="1092" cy="257"/>
            </a:xfrm>
            <a:prstGeom prst="rect">
              <a:avLst/>
            </a:prstGeom>
            <a:noFill/>
            <a:ln w="12700">
              <a:noFill/>
              <a:miter lim="800000"/>
              <a:headEnd/>
              <a:tailEnd/>
            </a:ln>
          </p:spPr>
          <p:txBody>
            <a:bodyPr wrap="none" lIns="103811" tIns="51909" rIns="103811" bIns="51909">
              <a:spAutoFit/>
            </a:bodyPr>
            <a:lstStyle/>
            <a:p>
              <a:pPr defTabSz="603250"/>
              <a:r>
                <a:rPr lang="en-US" sz="2300" b="1" i="0">
                  <a:solidFill>
                    <a:schemeClr val="tx2"/>
                  </a:solidFill>
                  <a:latin typeface="Arial" charset="0"/>
                </a:rPr>
                <a:t>Fluorescent</a:t>
              </a:r>
            </a:p>
          </p:txBody>
        </p:sp>
        <p:sp>
          <p:nvSpPr>
            <p:cNvPr id="23671" name="Rectangle 190"/>
            <p:cNvSpPr>
              <a:spLocks noChangeArrowheads="1"/>
            </p:cNvSpPr>
            <p:nvPr/>
          </p:nvSpPr>
          <p:spPr bwMode="auto">
            <a:xfrm>
              <a:off x="1698" y="1666"/>
              <a:ext cx="871" cy="228"/>
            </a:xfrm>
            <a:prstGeom prst="rect">
              <a:avLst/>
            </a:prstGeom>
            <a:noFill/>
            <a:ln w="12700">
              <a:noFill/>
              <a:miter lim="800000"/>
              <a:headEnd/>
              <a:tailEnd/>
            </a:ln>
          </p:spPr>
          <p:txBody>
            <a:bodyPr wrap="none" lIns="103811" tIns="51909" rIns="103811" bIns="51909">
              <a:spAutoFit/>
            </a:bodyPr>
            <a:lstStyle/>
            <a:p>
              <a:pPr defTabSz="603250"/>
              <a:r>
                <a:rPr lang="en-US" sz="2000" b="1" i="0">
                  <a:latin typeface="Arial" charset="0"/>
                </a:rPr>
                <a:t>Hydrolysis</a:t>
              </a:r>
            </a:p>
          </p:txBody>
        </p:sp>
        <p:sp>
          <p:nvSpPr>
            <p:cNvPr id="23672" name="Rectangle 191"/>
            <p:cNvSpPr>
              <a:spLocks noChangeArrowheads="1"/>
            </p:cNvSpPr>
            <p:nvPr/>
          </p:nvSpPr>
          <p:spPr bwMode="auto">
            <a:xfrm>
              <a:off x="3109" y="2078"/>
              <a:ext cx="794" cy="228"/>
            </a:xfrm>
            <a:prstGeom prst="rect">
              <a:avLst/>
            </a:prstGeom>
            <a:noFill/>
            <a:ln w="12700">
              <a:noFill/>
              <a:miter lim="800000"/>
              <a:headEnd/>
              <a:tailEnd/>
            </a:ln>
          </p:spPr>
          <p:txBody>
            <a:bodyPr wrap="none" lIns="103811" tIns="51909" rIns="103811" bIns="51909">
              <a:spAutoFit/>
            </a:bodyPr>
            <a:lstStyle/>
            <a:p>
              <a:pPr defTabSz="603250"/>
              <a:r>
                <a:rPr lang="en-US" sz="2000" b="1" i="0">
                  <a:latin typeface="Arial" charset="0"/>
                </a:rPr>
                <a:t>Oxidation</a:t>
              </a:r>
            </a:p>
          </p:txBody>
        </p:sp>
        <p:sp>
          <p:nvSpPr>
            <p:cNvPr id="23673" name="Rectangle 192"/>
            <p:cNvSpPr>
              <a:spLocks noChangeArrowheads="1"/>
            </p:cNvSpPr>
            <p:nvPr/>
          </p:nvSpPr>
          <p:spPr bwMode="auto">
            <a:xfrm>
              <a:off x="2561" y="1032"/>
              <a:ext cx="969" cy="142"/>
            </a:xfrm>
            <a:prstGeom prst="rect">
              <a:avLst/>
            </a:prstGeom>
            <a:noFill/>
            <a:ln w="12700">
              <a:noFill/>
              <a:miter lim="800000"/>
              <a:headEnd/>
              <a:tailEnd/>
            </a:ln>
          </p:spPr>
          <p:txBody>
            <a:bodyPr wrap="none" lIns="103811" tIns="51909" rIns="103811" bIns="51909">
              <a:spAutoFit/>
            </a:bodyPr>
            <a:lstStyle/>
            <a:p>
              <a:pPr defTabSz="603250"/>
              <a:r>
                <a:rPr lang="en-US" sz="1000" b="1" i="0">
                  <a:latin typeface="Arial" charset="0"/>
                </a:rPr>
                <a:t>2’,7’-dichlorofluorescin</a:t>
              </a:r>
            </a:p>
          </p:txBody>
        </p:sp>
        <p:sp>
          <p:nvSpPr>
            <p:cNvPr id="23674" name="Rectangle 193"/>
            <p:cNvSpPr>
              <a:spLocks noChangeArrowheads="1"/>
            </p:cNvSpPr>
            <p:nvPr/>
          </p:nvSpPr>
          <p:spPr bwMode="auto">
            <a:xfrm>
              <a:off x="874" y="533"/>
              <a:ext cx="1336" cy="142"/>
            </a:xfrm>
            <a:prstGeom prst="rect">
              <a:avLst/>
            </a:prstGeom>
            <a:noFill/>
            <a:ln w="12700">
              <a:noFill/>
              <a:miter lim="800000"/>
              <a:headEnd/>
              <a:tailEnd/>
            </a:ln>
          </p:spPr>
          <p:txBody>
            <a:bodyPr wrap="none" lIns="103811" tIns="51909" rIns="103811" bIns="51909">
              <a:spAutoFit/>
            </a:bodyPr>
            <a:lstStyle/>
            <a:p>
              <a:pPr defTabSz="603250"/>
              <a:r>
                <a:rPr lang="en-US" sz="1000" b="1" i="0">
                  <a:latin typeface="Arial" charset="0"/>
                </a:rPr>
                <a:t>2’,7’-dichlorofluorescin diacetate</a:t>
              </a:r>
            </a:p>
          </p:txBody>
        </p:sp>
        <p:sp>
          <p:nvSpPr>
            <p:cNvPr id="23675" name="Rectangle 194"/>
            <p:cNvSpPr>
              <a:spLocks noChangeArrowheads="1"/>
            </p:cNvSpPr>
            <p:nvPr/>
          </p:nvSpPr>
          <p:spPr bwMode="auto">
            <a:xfrm>
              <a:off x="4033" y="1554"/>
              <a:ext cx="1013" cy="142"/>
            </a:xfrm>
            <a:prstGeom prst="rect">
              <a:avLst/>
            </a:prstGeom>
            <a:noFill/>
            <a:ln w="12700">
              <a:noFill/>
              <a:miter lim="800000"/>
              <a:headEnd/>
              <a:tailEnd/>
            </a:ln>
          </p:spPr>
          <p:txBody>
            <a:bodyPr wrap="none" lIns="103811" tIns="51909" rIns="103811" bIns="51909">
              <a:spAutoFit/>
            </a:bodyPr>
            <a:lstStyle/>
            <a:p>
              <a:pPr defTabSz="603250"/>
              <a:r>
                <a:rPr lang="en-US" sz="1000" b="1" i="0">
                  <a:solidFill>
                    <a:schemeClr val="tx2"/>
                  </a:solidFill>
                  <a:latin typeface="Arial" charset="0"/>
                </a:rPr>
                <a:t>2’,7’-dichlorofluorescein</a:t>
              </a:r>
            </a:p>
          </p:txBody>
        </p:sp>
        <p:sp>
          <p:nvSpPr>
            <p:cNvPr id="23676" name="Rectangle 195"/>
            <p:cNvSpPr>
              <a:spLocks noChangeArrowheads="1"/>
            </p:cNvSpPr>
            <p:nvPr/>
          </p:nvSpPr>
          <p:spPr bwMode="auto">
            <a:xfrm>
              <a:off x="1801" y="1447"/>
              <a:ext cx="669" cy="142"/>
            </a:xfrm>
            <a:prstGeom prst="rect">
              <a:avLst/>
            </a:prstGeom>
            <a:noFill/>
            <a:ln w="12700">
              <a:noFill/>
              <a:miter lim="800000"/>
              <a:headEnd/>
              <a:tailEnd/>
            </a:ln>
          </p:spPr>
          <p:txBody>
            <a:bodyPr wrap="none" lIns="103811" tIns="51909" rIns="103811" bIns="51909">
              <a:spAutoFit/>
            </a:bodyPr>
            <a:lstStyle/>
            <a:p>
              <a:pPr defTabSz="603250"/>
              <a:r>
                <a:rPr lang="en-US" sz="1000" i="0"/>
                <a:t>Cellular Esterases</a:t>
              </a:r>
            </a:p>
          </p:txBody>
        </p:sp>
        <p:sp>
          <p:nvSpPr>
            <p:cNvPr id="23677" name="Rectangle 196"/>
            <p:cNvSpPr>
              <a:spLocks noChangeArrowheads="1"/>
            </p:cNvSpPr>
            <p:nvPr/>
          </p:nvSpPr>
          <p:spPr bwMode="auto">
            <a:xfrm>
              <a:off x="3257" y="1828"/>
              <a:ext cx="314" cy="171"/>
            </a:xfrm>
            <a:prstGeom prst="rect">
              <a:avLst/>
            </a:prstGeom>
            <a:noFill/>
            <a:ln w="12700">
              <a:noFill/>
              <a:miter lim="800000"/>
              <a:headEnd/>
              <a:tailEnd/>
            </a:ln>
          </p:spPr>
          <p:txBody>
            <a:bodyPr wrap="none" lIns="103811" tIns="51909" rIns="103811" bIns="51909">
              <a:spAutoFit/>
            </a:bodyPr>
            <a:lstStyle/>
            <a:p>
              <a:pPr defTabSz="603250"/>
              <a:r>
                <a:rPr lang="en-US" sz="1300" i="0"/>
                <a:t>H</a:t>
              </a:r>
              <a:r>
                <a:rPr lang="en-US" sz="1300" i="0" baseline="-25000"/>
                <a:t>2</a:t>
              </a:r>
              <a:r>
                <a:rPr lang="en-US" sz="1300" i="0"/>
                <a:t>O</a:t>
              </a:r>
              <a:r>
                <a:rPr lang="en-US" sz="1300" i="0" baseline="-25000"/>
                <a:t>2</a:t>
              </a:r>
            </a:p>
          </p:txBody>
        </p:sp>
      </p:grpSp>
      <p:sp>
        <p:nvSpPr>
          <p:cNvPr id="23559" name="Rectangle 197"/>
          <p:cNvSpPr>
            <a:spLocks noGrp="1" noChangeArrowheads="1"/>
          </p:cNvSpPr>
          <p:nvPr>
            <p:ph type="title"/>
          </p:nvPr>
        </p:nvSpPr>
        <p:spPr>
          <a:xfrm>
            <a:off x="5868988" y="844550"/>
            <a:ext cx="1762125" cy="422275"/>
          </a:xfrm>
        </p:spPr>
        <p:txBody>
          <a:bodyPr lIns="75230" tIns="37615" rIns="75230" bIns="37615"/>
          <a:lstStyle/>
          <a:p>
            <a:pPr defTabSz="577850"/>
            <a:endParaRPr lang="en-US" dirty="0"/>
          </a:p>
        </p:txBody>
      </p:sp>
      <p:grpSp>
        <p:nvGrpSpPr>
          <p:cNvPr id="23560" name="Group 198"/>
          <p:cNvGrpSpPr>
            <a:grpSpLocks/>
          </p:cNvGrpSpPr>
          <p:nvPr/>
        </p:nvGrpSpPr>
        <p:grpSpPr bwMode="auto">
          <a:xfrm>
            <a:off x="446088" y="3590925"/>
            <a:ext cx="2854325" cy="2555875"/>
            <a:chOff x="272" y="2172"/>
            <a:chExt cx="1742" cy="1545"/>
          </a:xfrm>
        </p:grpSpPr>
        <p:sp>
          <p:nvSpPr>
            <p:cNvPr id="23648" name="Freeform 199"/>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2"/>
                <a:gd name="T172" fmla="*/ 0 h 1236"/>
                <a:gd name="T173" fmla="*/ 1742 w 1742"/>
                <a:gd name="T174" fmla="*/ 1236 h 12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wrap="none" lIns="53138" tIns="26568" rIns="53138" bIns="26568">
              <a:spAutoFit/>
            </a:bodyPr>
            <a:lstStyle/>
            <a:p>
              <a:endParaRPr lang="en-US"/>
            </a:p>
          </p:txBody>
        </p:sp>
        <p:sp>
          <p:nvSpPr>
            <p:cNvPr id="23649" name="Freeform 200"/>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8"/>
                <a:gd name="T160" fmla="*/ 0 h 1016"/>
                <a:gd name="T161" fmla="*/ 668 w 668"/>
                <a:gd name="T162" fmla="*/ 1016 h 10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0" name="Rectangle 201"/>
            <p:cNvSpPr>
              <a:spLocks noChangeArrowheads="1"/>
            </p:cNvSpPr>
            <p:nvPr/>
          </p:nvSpPr>
          <p:spPr bwMode="auto">
            <a:xfrm>
              <a:off x="661" y="2172"/>
              <a:ext cx="492" cy="143"/>
            </a:xfrm>
            <a:prstGeom prst="rect">
              <a:avLst/>
            </a:prstGeom>
            <a:noFill/>
            <a:ln w="50800">
              <a:noFill/>
              <a:miter lim="800000"/>
              <a:headEnd/>
              <a:tailEnd/>
            </a:ln>
          </p:spPr>
          <p:txBody>
            <a:bodyPr wrap="none" lIns="53138" tIns="26568" rIns="53138" bIns="26568">
              <a:spAutoFit/>
            </a:bodyPr>
            <a:lstStyle/>
            <a:p>
              <a:pPr defTabSz="328613"/>
              <a:r>
                <a:rPr lang="en-US" sz="1200" b="1" i="0">
                  <a:latin typeface="Arial" charset="0"/>
                </a:rPr>
                <a:t>DCFH-DA</a:t>
              </a:r>
            </a:p>
          </p:txBody>
        </p:sp>
        <p:sp>
          <p:nvSpPr>
            <p:cNvPr id="99530" name="Rectangle 202"/>
            <p:cNvSpPr>
              <a:spLocks noChangeArrowheads="1"/>
            </p:cNvSpPr>
            <p:nvPr/>
          </p:nvSpPr>
          <p:spPr bwMode="auto">
            <a:xfrm>
              <a:off x="1132" y="2634"/>
              <a:ext cx="421" cy="125"/>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DCFH-DA</a:t>
              </a:r>
            </a:p>
          </p:txBody>
        </p:sp>
        <p:sp>
          <p:nvSpPr>
            <p:cNvPr id="99531" name="Rectangle 203"/>
            <p:cNvSpPr>
              <a:spLocks noChangeArrowheads="1"/>
            </p:cNvSpPr>
            <p:nvPr/>
          </p:nvSpPr>
          <p:spPr bwMode="auto">
            <a:xfrm>
              <a:off x="1245" y="2980"/>
              <a:ext cx="311"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DCFH</a:t>
              </a:r>
            </a:p>
          </p:txBody>
        </p:sp>
        <p:grpSp>
          <p:nvGrpSpPr>
            <p:cNvPr id="23653" name="Group 204"/>
            <p:cNvGrpSpPr>
              <a:grpSpLocks/>
            </p:cNvGrpSpPr>
            <p:nvPr/>
          </p:nvGrpSpPr>
          <p:grpSpPr bwMode="auto">
            <a:xfrm>
              <a:off x="1054" y="3268"/>
              <a:ext cx="646" cy="297"/>
              <a:chOff x="1054" y="3268"/>
              <a:chExt cx="646" cy="297"/>
            </a:xfrm>
          </p:grpSpPr>
          <p:sp>
            <p:nvSpPr>
              <p:cNvPr id="23662" name="Freeform 205"/>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6"/>
                  <a:gd name="T106" fmla="*/ 0 h 297"/>
                  <a:gd name="T107" fmla="*/ 646 w 646"/>
                  <a:gd name="T108" fmla="*/ 297 h 2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63" name="Rectangle 206"/>
              <p:cNvSpPr>
                <a:spLocks noChangeArrowheads="1"/>
              </p:cNvSpPr>
              <p:nvPr/>
            </p:nvSpPr>
            <p:spPr bwMode="auto">
              <a:xfrm>
                <a:off x="1209" y="3375"/>
                <a:ext cx="204" cy="114"/>
              </a:xfrm>
              <a:prstGeom prst="rect">
                <a:avLst/>
              </a:prstGeom>
              <a:noFill/>
              <a:ln w="50800">
                <a:noFill/>
                <a:miter lim="800000"/>
                <a:headEnd/>
                <a:tailEnd/>
              </a:ln>
            </p:spPr>
            <p:txBody>
              <a:bodyPr wrap="none" lIns="53138" tIns="26568" rIns="53138" bIns="26568">
                <a:spAutoFit/>
              </a:bodyPr>
              <a:lstStyle/>
              <a:p>
                <a:pPr defTabSz="328613"/>
                <a:r>
                  <a:rPr lang="en-US" sz="900" b="1" i="0">
                    <a:solidFill>
                      <a:schemeClr val="bg2"/>
                    </a:solidFill>
                    <a:latin typeface="Arial" charset="0"/>
                  </a:rPr>
                  <a:t>DCF</a:t>
                </a:r>
              </a:p>
            </p:txBody>
          </p:sp>
        </p:grpSp>
        <p:sp>
          <p:nvSpPr>
            <p:cNvPr id="99535" name="Rectangle 207"/>
            <p:cNvSpPr>
              <a:spLocks noChangeArrowheads="1"/>
            </p:cNvSpPr>
            <p:nvPr/>
          </p:nvSpPr>
          <p:spPr bwMode="auto">
            <a:xfrm>
              <a:off x="1572" y="3005"/>
              <a:ext cx="294"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H  O</a:t>
              </a:r>
            </a:p>
          </p:txBody>
        </p:sp>
        <p:sp>
          <p:nvSpPr>
            <p:cNvPr id="99536" name="Rectangle 208"/>
            <p:cNvSpPr>
              <a:spLocks noChangeArrowheads="1"/>
            </p:cNvSpPr>
            <p:nvPr/>
          </p:nvSpPr>
          <p:spPr bwMode="auto">
            <a:xfrm>
              <a:off x="1612" y="3033"/>
              <a:ext cx="289"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 2   2</a:t>
              </a:r>
            </a:p>
          </p:txBody>
        </p:sp>
        <p:sp>
          <p:nvSpPr>
            <p:cNvPr id="23656" name="Freeform 209"/>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7" name="Freeform 210"/>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0"/>
                <a:gd name="T139" fmla="*/ 0 h 131"/>
                <a:gd name="T140" fmla="*/ 310 w 310"/>
                <a:gd name="T141" fmla="*/ 131 h 1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8" name="Freeform 211"/>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5"/>
                <a:gd name="T67" fmla="*/ 0 h 303"/>
                <a:gd name="T68" fmla="*/ 505 w 505"/>
                <a:gd name="T69" fmla="*/ 303 h 3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sp>
          <p:nvSpPr>
            <p:cNvPr id="23659" name="Freeform 212"/>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196"/>
                <a:gd name="T53" fmla="*/ 289 w 289"/>
                <a:gd name="T54" fmla="*/ 196 h 1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sp>
          <p:nvSpPr>
            <p:cNvPr id="23660" name="Freeform 213"/>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 name="T18" fmla="*/ 0 w 23"/>
                <a:gd name="T19" fmla="*/ 0 h 124"/>
                <a:gd name="T20" fmla="*/ 23 w 23"/>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p:spPr>
          <p:txBody>
            <a:bodyPr wrap="none" lIns="53138" tIns="26568" rIns="53138" bIns="26568">
              <a:spAutoFit/>
            </a:bodyPr>
            <a:lstStyle/>
            <a:p>
              <a:endParaRPr lang="en-US"/>
            </a:p>
          </p:txBody>
        </p:sp>
        <p:sp>
          <p:nvSpPr>
            <p:cNvPr id="23661" name="Freeform 214"/>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18"/>
                <a:gd name="T32" fmla="*/ 23 w 23"/>
                <a:gd name="T33" fmla="*/ 218 h 2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grpSp>
      <p:grpSp>
        <p:nvGrpSpPr>
          <p:cNvPr id="23561" name="Group 215"/>
          <p:cNvGrpSpPr>
            <a:grpSpLocks/>
          </p:cNvGrpSpPr>
          <p:nvPr/>
        </p:nvGrpSpPr>
        <p:grpSpPr bwMode="auto">
          <a:xfrm>
            <a:off x="3552825" y="3763963"/>
            <a:ext cx="2811463" cy="2732087"/>
            <a:chOff x="2846" y="2415"/>
            <a:chExt cx="999" cy="982"/>
          </a:xfrm>
        </p:grpSpPr>
        <p:pic>
          <p:nvPicPr>
            <p:cNvPr id="99544" name="Picture 21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p:spPr>
        </p:pic>
        <p:sp>
          <p:nvSpPr>
            <p:cNvPr id="23643" name="Rectangle 217"/>
            <p:cNvSpPr>
              <a:spLocks noChangeArrowheads="1"/>
            </p:cNvSpPr>
            <p:nvPr/>
          </p:nvSpPr>
          <p:spPr bwMode="auto">
            <a:xfrm>
              <a:off x="3133" y="2671"/>
              <a:ext cx="170" cy="167"/>
            </a:xfrm>
            <a:prstGeom prst="rect">
              <a:avLst/>
            </a:prstGeom>
            <a:noFill/>
            <a:ln w="12700">
              <a:noFill/>
              <a:miter lim="800000"/>
              <a:headEnd/>
              <a:tailEnd/>
            </a:ln>
          </p:spPr>
          <p:txBody>
            <a:bodyPr wrap="none" lIns="59014" tIns="31243" rIns="59014" bIns="31243">
              <a:spAutoFit/>
            </a:bodyPr>
            <a:lstStyle/>
            <a:p>
              <a:endParaRPr lang="en-US"/>
            </a:p>
          </p:txBody>
        </p:sp>
        <p:sp>
          <p:nvSpPr>
            <p:cNvPr id="23644" name="Freeform 218"/>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8"/>
                <a:gd name="T115" fmla="*/ 0 h 310"/>
                <a:gd name="T116" fmla="*/ 458 w 458"/>
                <a:gd name="T117" fmla="*/ 310 h 3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p:spPr>
          <p:txBody>
            <a:bodyPr wrap="none" lIns="59014" tIns="31243" rIns="59014" bIns="31243">
              <a:spAutoFit/>
            </a:bodyPr>
            <a:lstStyle/>
            <a:p>
              <a:endParaRPr lang="en-US"/>
            </a:p>
          </p:txBody>
        </p:sp>
        <p:sp>
          <p:nvSpPr>
            <p:cNvPr id="23645" name="Rectangle 219"/>
            <p:cNvSpPr>
              <a:spLocks noChangeArrowheads="1"/>
            </p:cNvSpPr>
            <p:nvPr/>
          </p:nvSpPr>
          <p:spPr bwMode="auto">
            <a:xfrm>
              <a:off x="3000" y="3129"/>
              <a:ext cx="242" cy="66"/>
            </a:xfrm>
            <a:prstGeom prst="rect">
              <a:avLst/>
            </a:prstGeom>
            <a:noFill/>
            <a:ln w="12700">
              <a:noFill/>
              <a:miter lim="800000"/>
              <a:headEnd/>
              <a:tailEnd/>
            </a:ln>
          </p:spPr>
          <p:txBody>
            <a:bodyPr wrap="none" lIns="59014" tIns="31243" rIns="59014" bIns="31243">
              <a:spAutoFit/>
            </a:bodyPr>
            <a:lstStyle/>
            <a:p>
              <a:pPr defTabSz="333375"/>
              <a:r>
                <a:rPr lang="en-US" sz="800" i="0"/>
                <a:t>Lymphocytes</a:t>
              </a:r>
            </a:p>
          </p:txBody>
        </p:sp>
        <p:sp>
          <p:nvSpPr>
            <p:cNvPr id="23646" name="Rectangle 220"/>
            <p:cNvSpPr>
              <a:spLocks noChangeArrowheads="1"/>
            </p:cNvSpPr>
            <p:nvPr/>
          </p:nvSpPr>
          <p:spPr bwMode="auto">
            <a:xfrm>
              <a:off x="2949" y="2743"/>
              <a:ext cx="205" cy="66"/>
            </a:xfrm>
            <a:prstGeom prst="rect">
              <a:avLst/>
            </a:prstGeom>
            <a:noFill/>
            <a:ln w="12700">
              <a:noFill/>
              <a:miter lim="800000"/>
              <a:headEnd/>
              <a:tailEnd/>
            </a:ln>
          </p:spPr>
          <p:txBody>
            <a:bodyPr wrap="none" lIns="59014" tIns="31243" rIns="59014" bIns="31243">
              <a:spAutoFit/>
            </a:bodyPr>
            <a:lstStyle/>
            <a:p>
              <a:pPr defTabSz="333375"/>
              <a:r>
                <a:rPr lang="en-US" sz="800" i="0"/>
                <a:t>Monocytes</a:t>
              </a:r>
            </a:p>
          </p:txBody>
        </p:sp>
        <p:sp>
          <p:nvSpPr>
            <p:cNvPr id="23647" name="Rectangle 221"/>
            <p:cNvSpPr>
              <a:spLocks noChangeArrowheads="1"/>
            </p:cNvSpPr>
            <p:nvPr/>
          </p:nvSpPr>
          <p:spPr bwMode="auto">
            <a:xfrm>
              <a:off x="3381" y="2424"/>
              <a:ext cx="215" cy="66"/>
            </a:xfrm>
            <a:prstGeom prst="rect">
              <a:avLst/>
            </a:prstGeom>
            <a:noFill/>
            <a:ln w="12700">
              <a:noFill/>
              <a:miter lim="800000"/>
              <a:headEnd/>
              <a:tailEnd/>
            </a:ln>
          </p:spPr>
          <p:txBody>
            <a:bodyPr wrap="none" lIns="59014" tIns="31243" rIns="59014" bIns="31243">
              <a:spAutoFit/>
            </a:bodyPr>
            <a:lstStyle/>
            <a:p>
              <a:pPr defTabSz="333375"/>
              <a:r>
                <a:rPr lang="en-US" sz="800" i="0"/>
                <a:t>Neutrophils</a:t>
              </a:r>
            </a:p>
          </p:txBody>
        </p:sp>
      </p:grpSp>
      <p:grpSp>
        <p:nvGrpSpPr>
          <p:cNvPr id="23562" name="Group 222"/>
          <p:cNvGrpSpPr>
            <a:grpSpLocks/>
          </p:cNvGrpSpPr>
          <p:nvPr/>
        </p:nvGrpSpPr>
        <p:grpSpPr bwMode="auto">
          <a:xfrm>
            <a:off x="6532563" y="4535488"/>
            <a:ext cx="3248025" cy="1806575"/>
            <a:chOff x="3987" y="2743"/>
            <a:chExt cx="1982" cy="1092"/>
          </a:xfrm>
        </p:grpSpPr>
        <p:sp>
          <p:nvSpPr>
            <p:cNvPr id="23564" name="Line 223"/>
            <p:cNvSpPr>
              <a:spLocks noChangeShapeType="1"/>
            </p:cNvSpPr>
            <p:nvPr/>
          </p:nvSpPr>
          <p:spPr bwMode="auto">
            <a:xfrm>
              <a:off x="4184" y="2759"/>
              <a:ext cx="16"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65" name="Freeform 224"/>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 name="T15" fmla="*/ 0 w 1761"/>
                <a:gd name="T16" fmla="*/ 0 h 882"/>
                <a:gd name="T17" fmla="*/ 1761 w 1761"/>
                <a:gd name="T18" fmla="*/ 882 h 882"/>
              </a:gdLst>
              <a:ahLst/>
              <a:cxnLst>
                <a:cxn ang="T10">
                  <a:pos x="T0" y="T1"/>
                </a:cxn>
                <a:cxn ang="T11">
                  <a:pos x="T2" y="T3"/>
                </a:cxn>
                <a:cxn ang="T12">
                  <a:pos x="T4" y="T5"/>
                </a:cxn>
                <a:cxn ang="T13">
                  <a:pos x="T6" y="T7"/>
                </a:cxn>
                <a:cxn ang="T14">
                  <a:pos x="T8" y="T9"/>
                </a:cxn>
              </a:cxnLst>
              <a:rect l="T15" t="T16" r="T17" b="T18"/>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566" name="Rectangle 225"/>
            <p:cNvSpPr>
              <a:spLocks noChangeArrowheads="1"/>
            </p:cNvSpPr>
            <p:nvPr/>
          </p:nvSpPr>
          <p:spPr bwMode="auto">
            <a:xfrm>
              <a:off x="4413" y="3705"/>
              <a:ext cx="1300" cy="130"/>
            </a:xfrm>
            <a:prstGeom prst="rect">
              <a:avLst/>
            </a:prstGeom>
            <a:noFill/>
            <a:ln w="12700">
              <a:noFill/>
              <a:miter lim="800000"/>
              <a:headEnd/>
              <a:tailEnd/>
            </a:ln>
          </p:spPr>
          <p:txBody>
            <a:bodyPr lIns="60197" tIns="28895" rIns="60197" bIns="28895">
              <a:spAutoFit/>
            </a:bodyPr>
            <a:lstStyle/>
            <a:p>
              <a:pPr algn="ctr" defTabSz="166688"/>
              <a:r>
                <a:rPr lang="en-US" sz="1100" b="1" i="0">
                  <a:solidFill>
                    <a:schemeClr val="tx2"/>
                  </a:solidFill>
                  <a:latin typeface="Arial" charset="0"/>
                </a:rPr>
                <a:t>log FITC Fluorescence</a:t>
              </a:r>
            </a:p>
          </p:txBody>
        </p:sp>
        <p:sp>
          <p:nvSpPr>
            <p:cNvPr id="23567" name="Rectangle 226"/>
            <p:cNvSpPr>
              <a:spLocks noChangeArrowheads="1"/>
            </p:cNvSpPr>
            <p:nvPr/>
          </p:nvSpPr>
          <p:spPr bwMode="auto">
            <a:xfrm>
              <a:off x="4143" y="3644"/>
              <a:ext cx="97"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.1</a:t>
              </a:r>
            </a:p>
          </p:txBody>
        </p:sp>
        <p:sp>
          <p:nvSpPr>
            <p:cNvPr id="23568" name="Rectangle 227"/>
            <p:cNvSpPr>
              <a:spLocks noChangeArrowheads="1"/>
            </p:cNvSpPr>
            <p:nvPr/>
          </p:nvSpPr>
          <p:spPr bwMode="auto">
            <a:xfrm>
              <a:off x="5779" y="3644"/>
              <a:ext cx="190"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1000</a:t>
              </a:r>
            </a:p>
          </p:txBody>
        </p:sp>
        <p:sp>
          <p:nvSpPr>
            <p:cNvPr id="23569" name="Rectangle 228"/>
            <p:cNvSpPr>
              <a:spLocks noChangeArrowheads="1"/>
            </p:cNvSpPr>
            <p:nvPr/>
          </p:nvSpPr>
          <p:spPr bwMode="auto">
            <a:xfrm>
              <a:off x="5366" y="3644"/>
              <a:ext cx="174"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100</a:t>
              </a:r>
            </a:p>
          </p:txBody>
        </p:sp>
        <p:sp>
          <p:nvSpPr>
            <p:cNvPr id="23570" name="Rectangle 229"/>
            <p:cNvSpPr>
              <a:spLocks noChangeArrowheads="1"/>
            </p:cNvSpPr>
            <p:nvPr/>
          </p:nvSpPr>
          <p:spPr bwMode="auto">
            <a:xfrm>
              <a:off x="4906" y="3644"/>
              <a:ext cx="159"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a:t>
              </a:r>
            </a:p>
          </p:txBody>
        </p:sp>
        <p:sp>
          <p:nvSpPr>
            <p:cNvPr id="23571" name="Rectangle 230"/>
            <p:cNvSpPr>
              <a:spLocks noChangeArrowheads="1"/>
            </p:cNvSpPr>
            <p:nvPr/>
          </p:nvSpPr>
          <p:spPr bwMode="auto">
            <a:xfrm>
              <a:off x="4486" y="3644"/>
              <a:ext cx="144"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a:t>
              </a:r>
            </a:p>
          </p:txBody>
        </p:sp>
        <p:sp>
          <p:nvSpPr>
            <p:cNvPr id="23572" name="Line 231"/>
            <p:cNvSpPr>
              <a:spLocks noChangeShapeType="1"/>
            </p:cNvSpPr>
            <p:nvPr/>
          </p:nvSpPr>
          <p:spPr bwMode="auto">
            <a:xfrm>
              <a:off x="418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3" name="Line 232"/>
            <p:cNvSpPr>
              <a:spLocks noChangeShapeType="1"/>
            </p:cNvSpPr>
            <p:nvPr/>
          </p:nvSpPr>
          <p:spPr bwMode="auto">
            <a:xfrm>
              <a:off x="431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4" name="Line 233"/>
            <p:cNvSpPr>
              <a:spLocks noChangeShapeType="1"/>
            </p:cNvSpPr>
            <p:nvPr/>
          </p:nvSpPr>
          <p:spPr bwMode="auto">
            <a:xfrm>
              <a:off x="439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5" name="Line 234"/>
            <p:cNvSpPr>
              <a:spLocks noChangeShapeType="1"/>
            </p:cNvSpPr>
            <p:nvPr/>
          </p:nvSpPr>
          <p:spPr bwMode="auto">
            <a:xfrm>
              <a:off x="444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6" name="Line 235"/>
            <p:cNvSpPr>
              <a:spLocks noChangeShapeType="1"/>
            </p:cNvSpPr>
            <p:nvPr/>
          </p:nvSpPr>
          <p:spPr bwMode="auto">
            <a:xfrm>
              <a:off x="448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7" name="Line 236"/>
            <p:cNvSpPr>
              <a:spLocks noChangeShapeType="1"/>
            </p:cNvSpPr>
            <p:nvPr/>
          </p:nvSpPr>
          <p:spPr bwMode="auto">
            <a:xfrm>
              <a:off x="452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8" name="Line 237"/>
            <p:cNvSpPr>
              <a:spLocks noChangeShapeType="1"/>
            </p:cNvSpPr>
            <p:nvPr/>
          </p:nvSpPr>
          <p:spPr bwMode="auto">
            <a:xfrm>
              <a:off x="455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9" name="Line 238"/>
            <p:cNvSpPr>
              <a:spLocks noChangeShapeType="1"/>
            </p:cNvSpPr>
            <p:nvPr/>
          </p:nvSpPr>
          <p:spPr bwMode="auto">
            <a:xfrm>
              <a:off x="457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0" name="Line 239"/>
            <p:cNvSpPr>
              <a:spLocks noChangeShapeType="1"/>
            </p:cNvSpPr>
            <p:nvPr/>
          </p:nvSpPr>
          <p:spPr bwMode="auto">
            <a:xfrm>
              <a:off x="460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1" name="Line 240"/>
            <p:cNvSpPr>
              <a:spLocks noChangeShapeType="1"/>
            </p:cNvSpPr>
            <p:nvPr/>
          </p:nvSpPr>
          <p:spPr bwMode="auto">
            <a:xfrm>
              <a:off x="462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2" name="Line 241"/>
            <p:cNvSpPr>
              <a:spLocks noChangeShapeType="1"/>
            </p:cNvSpPr>
            <p:nvPr/>
          </p:nvSpPr>
          <p:spPr bwMode="auto">
            <a:xfrm>
              <a:off x="475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3" name="Line 242"/>
            <p:cNvSpPr>
              <a:spLocks noChangeShapeType="1"/>
            </p:cNvSpPr>
            <p:nvPr/>
          </p:nvSpPr>
          <p:spPr bwMode="auto">
            <a:xfrm>
              <a:off x="483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4" name="Line 243"/>
            <p:cNvSpPr>
              <a:spLocks noChangeShapeType="1"/>
            </p:cNvSpPr>
            <p:nvPr/>
          </p:nvSpPr>
          <p:spPr bwMode="auto">
            <a:xfrm>
              <a:off x="488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5" name="Line 244"/>
            <p:cNvSpPr>
              <a:spLocks noChangeShapeType="1"/>
            </p:cNvSpPr>
            <p:nvPr/>
          </p:nvSpPr>
          <p:spPr bwMode="auto">
            <a:xfrm>
              <a:off x="492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6" name="Line 245"/>
            <p:cNvSpPr>
              <a:spLocks noChangeShapeType="1"/>
            </p:cNvSpPr>
            <p:nvPr/>
          </p:nvSpPr>
          <p:spPr bwMode="auto">
            <a:xfrm>
              <a:off x="496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7" name="Line 246"/>
            <p:cNvSpPr>
              <a:spLocks noChangeShapeType="1"/>
            </p:cNvSpPr>
            <p:nvPr/>
          </p:nvSpPr>
          <p:spPr bwMode="auto">
            <a:xfrm>
              <a:off x="499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8" name="Line 247"/>
            <p:cNvSpPr>
              <a:spLocks noChangeShapeType="1"/>
            </p:cNvSpPr>
            <p:nvPr/>
          </p:nvSpPr>
          <p:spPr bwMode="auto">
            <a:xfrm>
              <a:off x="501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9" name="Line 248"/>
            <p:cNvSpPr>
              <a:spLocks noChangeShapeType="1"/>
            </p:cNvSpPr>
            <p:nvPr/>
          </p:nvSpPr>
          <p:spPr bwMode="auto">
            <a:xfrm>
              <a:off x="504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0" name="Line 249"/>
            <p:cNvSpPr>
              <a:spLocks noChangeShapeType="1"/>
            </p:cNvSpPr>
            <p:nvPr/>
          </p:nvSpPr>
          <p:spPr bwMode="auto">
            <a:xfrm>
              <a:off x="506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1" name="Line 250"/>
            <p:cNvSpPr>
              <a:spLocks noChangeShapeType="1"/>
            </p:cNvSpPr>
            <p:nvPr/>
          </p:nvSpPr>
          <p:spPr bwMode="auto">
            <a:xfrm>
              <a:off x="519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2" name="Line 251"/>
            <p:cNvSpPr>
              <a:spLocks noChangeShapeType="1"/>
            </p:cNvSpPr>
            <p:nvPr/>
          </p:nvSpPr>
          <p:spPr bwMode="auto">
            <a:xfrm>
              <a:off x="527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3" name="Line 252"/>
            <p:cNvSpPr>
              <a:spLocks noChangeShapeType="1"/>
            </p:cNvSpPr>
            <p:nvPr/>
          </p:nvSpPr>
          <p:spPr bwMode="auto">
            <a:xfrm>
              <a:off x="532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4" name="Line 253"/>
            <p:cNvSpPr>
              <a:spLocks noChangeShapeType="1"/>
            </p:cNvSpPr>
            <p:nvPr/>
          </p:nvSpPr>
          <p:spPr bwMode="auto">
            <a:xfrm>
              <a:off x="536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5" name="Line 254"/>
            <p:cNvSpPr>
              <a:spLocks noChangeShapeType="1"/>
            </p:cNvSpPr>
            <p:nvPr/>
          </p:nvSpPr>
          <p:spPr bwMode="auto">
            <a:xfrm>
              <a:off x="540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6" name="Line 255"/>
            <p:cNvSpPr>
              <a:spLocks noChangeShapeType="1"/>
            </p:cNvSpPr>
            <p:nvPr/>
          </p:nvSpPr>
          <p:spPr bwMode="auto">
            <a:xfrm>
              <a:off x="543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7" name="Line 256"/>
            <p:cNvSpPr>
              <a:spLocks noChangeShapeType="1"/>
            </p:cNvSpPr>
            <p:nvPr/>
          </p:nvSpPr>
          <p:spPr bwMode="auto">
            <a:xfrm>
              <a:off x="545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8" name="Line 257"/>
            <p:cNvSpPr>
              <a:spLocks noChangeShapeType="1"/>
            </p:cNvSpPr>
            <p:nvPr/>
          </p:nvSpPr>
          <p:spPr bwMode="auto">
            <a:xfrm>
              <a:off x="548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9" name="Line 258"/>
            <p:cNvSpPr>
              <a:spLocks noChangeShapeType="1"/>
            </p:cNvSpPr>
            <p:nvPr/>
          </p:nvSpPr>
          <p:spPr bwMode="auto">
            <a:xfrm>
              <a:off x="550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0" name="Line 259"/>
            <p:cNvSpPr>
              <a:spLocks noChangeShapeType="1"/>
            </p:cNvSpPr>
            <p:nvPr/>
          </p:nvSpPr>
          <p:spPr bwMode="auto">
            <a:xfrm>
              <a:off x="563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1" name="Line 260"/>
            <p:cNvSpPr>
              <a:spLocks noChangeShapeType="1"/>
            </p:cNvSpPr>
            <p:nvPr/>
          </p:nvSpPr>
          <p:spPr bwMode="auto">
            <a:xfrm>
              <a:off x="571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2" name="Line 261"/>
            <p:cNvSpPr>
              <a:spLocks noChangeShapeType="1"/>
            </p:cNvSpPr>
            <p:nvPr/>
          </p:nvSpPr>
          <p:spPr bwMode="auto">
            <a:xfrm>
              <a:off x="576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3" name="Line 262"/>
            <p:cNvSpPr>
              <a:spLocks noChangeShapeType="1"/>
            </p:cNvSpPr>
            <p:nvPr/>
          </p:nvSpPr>
          <p:spPr bwMode="auto">
            <a:xfrm>
              <a:off x="580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4" name="Line 263"/>
            <p:cNvSpPr>
              <a:spLocks noChangeShapeType="1"/>
            </p:cNvSpPr>
            <p:nvPr/>
          </p:nvSpPr>
          <p:spPr bwMode="auto">
            <a:xfrm>
              <a:off x="584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5" name="Line 264"/>
            <p:cNvSpPr>
              <a:spLocks noChangeShapeType="1"/>
            </p:cNvSpPr>
            <p:nvPr/>
          </p:nvSpPr>
          <p:spPr bwMode="auto">
            <a:xfrm>
              <a:off x="587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6" name="Line 265"/>
            <p:cNvSpPr>
              <a:spLocks noChangeShapeType="1"/>
            </p:cNvSpPr>
            <p:nvPr/>
          </p:nvSpPr>
          <p:spPr bwMode="auto">
            <a:xfrm>
              <a:off x="589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7" name="Line 266"/>
            <p:cNvSpPr>
              <a:spLocks noChangeShapeType="1"/>
            </p:cNvSpPr>
            <p:nvPr/>
          </p:nvSpPr>
          <p:spPr bwMode="auto">
            <a:xfrm>
              <a:off x="592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8" name="Line 267"/>
            <p:cNvSpPr>
              <a:spLocks noChangeShapeType="1"/>
            </p:cNvSpPr>
            <p:nvPr/>
          </p:nvSpPr>
          <p:spPr bwMode="auto">
            <a:xfrm>
              <a:off x="594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9" name="Line 268"/>
            <p:cNvSpPr>
              <a:spLocks noChangeShapeType="1"/>
            </p:cNvSpPr>
            <p:nvPr/>
          </p:nvSpPr>
          <p:spPr bwMode="auto">
            <a:xfrm flipH="1">
              <a:off x="4164" y="364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0" name="Line 269"/>
            <p:cNvSpPr>
              <a:spLocks noChangeShapeType="1"/>
            </p:cNvSpPr>
            <p:nvPr/>
          </p:nvSpPr>
          <p:spPr bwMode="auto">
            <a:xfrm flipH="1">
              <a:off x="4164" y="3424"/>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1" name="Line 270"/>
            <p:cNvSpPr>
              <a:spLocks noChangeShapeType="1"/>
            </p:cNvSpPr>
            <p:nvPr/>
          </p:nvSpPr>
          <p:spPr bwMode="auto">
            <a:xfrm flipH="1">
              <a:off x="4164" y="320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2" name="Line 271"/>
            <p:cNvSpPr>
              <a:spLocks noChangeShapeType="1"/>
            </p:cNvSpPr>
            <p:nvPr/>
          </p:nvSpPr>
          <p:spPr bwMode="auto">
            <a:xfrm flipH="1">
              <a:off x="4164" y="298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3" name="Freeform 272"/>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5"/>
                <a:gd name="T97" fmla="*/ 0 h 399"/>
                <a:gd name="T98" fmla="*/ 125 w 125"/>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grpSp>
          <p:nvGrpSpPr>
            <p:cNvPr id="23614" name="Group 273"/>
            <p:cNvGrpSpPr>
              <a:grpSpLocks/>
            </p:cNvGrpSpPr>
            <p:nvPr/>
          </p:nvGrpSpPr>
          <p:grpSpPr bwMode="auto">
            <a:xfrm>
              <a:off x="4262" y="3100"/>
              <a:ext cx="816" cy="542"/>
              <a:chOff x="4262" y="3100"/>
              <a:chExt cx="816" cy="542"/>
            </a:xfrm>
          </p:grpSpPr>
          <p:sp>
            <p:nvSpPr>
              <p:cNvPr id="23636" name="Freeform 274"/>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6"/>
                  <a:gd name="T97" fmla="*/ 0 h 155"/>
                  <a:gd name="T98" fmla="*/ 156 w 156"/>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7" name="Freeform 275"/>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305"/>
                  <a:gd name="T98" fmla="*/ 111 w 111"/>
                  <a:gd name="T99" fmla="*/ 305 h 3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8" name="Freeform 276"/>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71"/>
                  <a:gd name="T98" fmla="*/ 111 w 111"/>
                  <a:gd name="T99" fmla="*/ 471 h 4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9" name="Freeform 277"/>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96"/>
                  <a:gd name="T98" fmla="*/ 111 w 111"/>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40" name="Freeform 278"/>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9"/>
                  <a:gd name="T98" fmla="*/ 111 w 111"/>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41" name="Freeform 279"/>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5"/>
                  <a:gd name="T98" fmla="*/ 111 w 111"/>
                  <a:gd name="T99" fmla="*/ 25 h 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grpSp>
        <p:grpSp>
          <p:nvGrpSpPr>
            <p:cNvPr id="23615" name="Group 280"/>
            <p:cNvGrpSpPr>
              <a:grpSpLocks/>
            </p:cNvGrpSpPr>
            <p:nvPr/>
          </p:nvGrpSpPr>
          <p:grpSpPr bwMode="auto">
            <a:xfrm>
              <a:off x="4472" y="3097"/>
              <a:ext cx="1102" cy="541"/>
              <a:chOff x="4472" y="3097"/>
              <a:chExt cx="1102" cy="541"/>
            </a:xfrm>
          </p:grpSpPr>
          <p:sp>
            <p:nvSpPr>
              <p:cNvPr id="23626" name="Freeform 281"/>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4"/>
                  <a:gd name="T98" fmla="*/ 112 w 112"/>
                  <a:gd name="T99" fmla="*/ 24 h 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7" name="Freeform 282"/>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8"/>
                  <a:gd name="T98" fmla="*/ 111 w 111"/>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8" name="Freeform 283"/>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59"/>
                  <a:gd name="T98" fmla="*/ 111 w 11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9" name="Freeform 284"/>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65"/>
                  <a:gd name="T98" fmla="*/ 111 w 11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0" name="Freeform 285"/>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00"/>
                  <a:gd name="T98" fmla="*/ 111 w 111"/>
                  <a:gd name="T99" fmla="*/ 400 h 4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1" name="Freeform 286"/>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330"/>
                  <a:gd name="T98" fmla="*/ 111 w 111"/>
                  <a:gd name="T99" fmla="*/ 330 h 3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2" name="Freeform 287"/>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365"/>
                  <a:gd name="T98" fmla="*/ 110 w 110"/>
                  <a:gd name="T99" fmla="*/ 365 h 3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3" name="Freeform 288"/>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59"/>
                  <a:gd name="T98" fmla="*/ 111 w 11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4" name="Freeform 289"/>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13"/>
                  <a:gd name="T98" fmla="*/ 112 w 112"/>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5" name="Freeform 290"/>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
                  <a:gd name="T98" fmla="*/ 111 w 111"/>
                  <a:gd name="T99" fmla="*/ 1 h 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grpSp>
        <p:sp>
          <p:nvSpPr>
            <p:cNvPr id="23616" name="Rectangle 291"/>
            <p:cNvSpPr>
              <a:spLocks noChangeArrowheads="1"/>
            </p:cNvSpPr>
            <p:nvPr/>
          </p:nvSpPr>
          <p:spPr bwMode="auto">
            <a:xfrm>
              <a:off x="4092" y="3581"/>
              <a:ext cx="10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0</a:t>
              </a:r>
            </a:p>
          </p:txBody>
        </p:sp>
        <p:sp>
          <p:nvSpPr>
            <p:cNvPr id="23617" name="Rectangle 292"/>
            <p:cNvSpPr>
              <a:spLocks noChangeArrowheads="1"/>
            </p:cNvSpPr>
            <p:nvPr/>
          </p:nvSpPr>
          <p:spPr bwMode="auto">
            <a:xfrm>
              <a:off x="4076" y="3379"/>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20</a:t>
              </a:r>
            </a:p>
          </p:txBody>
        </p:sp>
        <p:sp>
          <p:nvSpPr>
            <p:cNvPr id="23618" name="Rectangle 293"/>
            <p:cNvSpPr>
              <a:spLocks noChangeArrowheads="1"/>
            </p:cNvSpPr>
            <p:nvPr/>
          </p:nvSpPr>
          <p:spPr bwMode="auto">
            <a:xfrm>
              <a:off x="4076" y="3157"/>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40</a:t>
              </a:r>
            </a:p>
          </p:txBody>
        </p:sp>
        <p:sp>
          <p:nvSpPr>
            <p:cNvPr id="23619" name="Rectangle 294"/>
            <p:cNvSpPr>
              <a:spLocks noChangeArrowheads="1"/>
            </p:cNvSpPr>
            <p:nvPr/>
          </p:nvSpPr>
          <p:spPr bwMode="auto">
            <a:xfrm>
              <a:off x="4076" y="2935"/>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60</a:t>
              </a:r>
            </a:p>
          </p:txBody>
        </p:sp>
        <p:sp>
          <p:nvSpPr>
            <p:cNvPr id="23620" name="Rectangle 295"/>
            <p:cNvSpPr>
              <a:spLocks noChangeArrowheads="1"/>
            </p:cNvSpPr>
            <p:nvPr/>
          </p:nvSpPr>
          <p:spPr bwMode="auto">
            <a:xfrm rot="-5400000">
              <a:off x="3765" y="3121"/>
              <a:ext cx="573" cy="130"/>
            </a:xfrm>
            <a:prstGeom prst="rect">
              <a:avLst/>
            </a:prstGeom>
            <a:noFill/>
            <a:ln w="12700">
              <a:noFill/>
              <a:miter lim="800000"/>
              <a:headEnd/>
              <a:tailEnd/>
            </a:ln>
          </p:spPr>
          <p:txBody>
            <a:bodyPr lIns="60197" tIns="28895" rIns="60197" bIns="28895">
              <a:spAutoFit/>
            </a:bodyPr>
            <a:lstStyle/>
            <a:p>
              <a:pPr algn="ctr" defTabSz="166688"/>
              <a:r>
                <a:rPr lang="en-US" sz="1100" b="1" i="0">
                  <a:solidFill>
                    <a:schemeClr val="tx2"/>
                  </a:solidFill>
                  <a:latin typeface="Arial" charset="0"/>
                </a:rPr>
                <a:t>counts</a:t>
              </a:r>
            </a:p>
          </p:txBody>
        </p:sp>
        <p:sp>
          <p:nvSpPr>
            <p:cNvPr id="23621" name="Rectangle 296"/>
            <p:cNvSpPr>
              <a:spLocks noChangeArrowheads="1"/>
            </p:cNvSpPr>
            <p:nvPr/>
          </p:nvSpPr>
          <p:spPr bwMode="auto">
            <a:xfrm>
              <a:off x="5033" y="2827"/>
              <a:ext cx="879" cy="146"/>
            </a:xfrm>
            <a:prstGeom prst="rect">
              <a:avLst/>
            </a:prstGeom>
            <a:noFill/>
            <a:ln w="12700">
              <a:noFill/>
              <a:miter lim="800000"/>
              <a:headEnd/>
              <a:tailEnd/>
            </a:ln>
          </p:spPr>
          <p:txBody>
            <a:bodyPr lIns="60197" tIns="28895" rIns="60197" bIns="28895">
              <a:spAutoFit/>
            </a:bodyPr>
            <a:lstStyle/>
            <a:p>
              <a:pPr defTabSz="461963"/>
              <a:r>
                <a:rPr lang="en-US" sz="1100" i="0"/>
                <a:t>PMA-stimulated PMN</a:t>
              </a:r>
            </a:p>
          </p:txBody>
        </p:sp>
        <p:sp>
          <p:nvSpPr>
            <p:cNvPr id="23622" name="Line 297"/>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p:spPr>
          <p:txBody>
            <a:bodyPr lIns="60197" tIns="28895" rIns="60197" bIns="28895">
              <a:spAutoFit/>
            </a:bodyPr>
            <a:lstStyle/>
            <a:p>
              <a:endParaRPr lang="en-US"/>
            </a:p>
          </p:txBody>
        </p:sp>
        <p:sp>
          <p:nvSpPr>
            <p:cNvPr id="23623" name="Rectangle 298"/>
            <p:cNvSpPr>
              <a:spLocks noChangeArrowheads="1"/>
            </p:cNvSpPr>
            <p:nvPr/>
          </p:nvSpPr>
          <p:spPr bwMode="auto">
            <a:xfrm>
              <a:off x="4188" y="2850"/>
              <a:ext cx="350" cy="146"/>
            </a:xfrm>
            <a:prstGeom prst="rect">
              <a:avLst/>
            </a:prstGeom>
            <a:noFill/>
            <a:ln w="12700">
              <a:noFill/>
              <a:miter lim="800000"/>
              <a:headEnd/>
              <a:tailEnd/>
            </a:ln>
          </p:spPr>
          <p:txBody>
            <a:bodyPr lIns="60197" tIns="28895" rIns="60197" bIns="28895">
              <a:spAutoFit/>
            </a:bodyPr>
            <a:lstStyle/>
            <a:p>
              <a:pPr defTabSz="461963"/>
              <a:r>
                <a:rPr lang="en-US" sz="1100" i="0"/>
                <a:t>Control</a:t>
              </a:r>
            </a:p>
          </p:txBody>
        </p:sp>
        <p:sp>
          <p:nvSpPr>
            <p:cNvPr id="23624" name="Line 299"/>
            <p:cNvSpPr>
              <a:spLocks noChangeShapeType="1"/>
            </p:cNvSpPr>
            <p:nvPr/>
          </p:nvSpPr>
          <p:spPr bwMode="auto">
            <a:xfrm>
              <a:off x="4387" y="2970"/>
              <a:ext cx="112" cy="273"/>
            </a:xfrm>
            <a:prstGeom prst="line">
              <a:avLst/>
            </a:prstGeom>
            <a:noFill/>
            <a:ln w="12700">
              <a:solidFill>
                <a:schemeClr val="tx1"/>
              </a:solidFill>
              <a:round/>
              <a:headEnd/>
              <a:tailEnd type="triangle" w="med" len="med"/>
            </a:ln>
          </p:spPr>
          <p:txBody>
            <a:bodyPr lIns="60197" tIns="28895" rIns="60197" bIns="28895">
              <a:spAutoFit/>
            </a:bodyPr>
            <a:lstStyle/>
            <a:p>
              <a:endParaRPr lang="en-US"/>
            </a:p>
          </p:txBody>
        </p:sp>
        <p:sp>
          <p:nvSpPr>
            <p:cNvPr id="23625" name="Rectangle 300"/>
            <p:cNvSpPr>
              <a:spLocks noChangeArrowheads="1"/>
            </p:cNvSpPr>
            <p:nvPr/>
          </p:nvSpPr>
          <p:spPr bwMode="auto">
            <a:xfrm>
              <a:off x="4085" y="2743"/>
              <a:ext cx="129"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80</a:t>
              </a:r>
            </a:p>
          </p:txBody>
        </p:sp>
      </p:grpSp>
      <p:sp>
        <p:nvSpPr>
          <p:cNvPr id="23563" name="Freeform 301"/>
          <p:cNvSpPr>
            <a:spLocks/>
          </p:cNvSpPr>
          <p:nvPr/>
        </p:nvSpPr>
        <p:spPr bwMode="auto">
          <a:xfrm>
            <a:off x="6221413" y="4119563"/>
            <a:ext cx="1709737" cy="762000"/>
          </a:xfrm>
          <a:custGeom>
            <a:avLst/>
            <a:gdLst>
              <a:gd name="T0" fmla="*/ 10 w 1043"/>
              <a:gd name="T1" fmla="*/ 113 h 461"/>
              <a:gd name="T2" fmla="*/ 0 w 1043"/>
              <a:gd name="T3" fmla="*/ 105 h 461"/>
              <a:gd name="T4" fmla="*/ 15 w 1043"/>
              <a:gd name="T5" fmla="*/ 105 h 461"/>
              <a:gd name="T6" fmla="*/ 35 w 1043"/>
              <a:gd name="T7" fmla="*/ 105 h 461"/>
              <a:gd name="T8" fmla="*/ 55 w 1043"/>
              <a:gd name="T9" fmla="*/ 96 h 461"/>
              <a:gd name="T10" fmla="*/ 70 w 1043"/>
              <a:gd name="T11" fmla="*/ 89 h 461"/>
              <a:gd name="T12" fmla="*/ 85 w 1043"/>
              <a:gd name="T13" fmla="*/ 73 h 461"/>
              <a:gd name="T14" fmla="*/ 105 w 1043"/>
              <a:gd name="T15" fmla="*/ 65 h 461"/>
              <a:gd name="T16" fmla="*/ 121 w 1043"/>
              <a:gd name="T17" fmla="*/ 56 h 461"/>
              <a:gd name="T18" fmla="*/ 140 w 1043"/>
              <a:gd name="T19" fmla="*/ 48 h 461"/>
              <a:gd name="T20" fmla="*/ 156 w 1043"/>
              <a:gd name="T21" fmla="*/ 40 h 461"/>
              <a:gd name="T22" fmla="*/ 180 w 1043"/>
              <a:gd name="T23" fmla="*/ 25 h 461"/>
              <a:gd name="T24" fmla="*/ 205 w 1043"/>
              <a:gd name="T25" fmla="*/ 16 h 461"/>
              <a:gd name="T26" fmla="*/ 226 w 1043"/>
              <a:gd name="T27" fmla="*/ 8 h 461"/>
              <a:gd name="T28" fmla="*/ 251 w 1043"/>
              <a:gd name="T29" fmla="*/ 0 h 461"/>
              <a:gd name="T30" fmla="*/ 275 w 1043"/>
              <a:gd name="T31" fmla="*/ 0 h 461"/>
              <a:gd name="T32" fmla="*/ 300 w 1043"/>
              <a:gd name="T33" fmla="*/ 0 h 461"/>
              <a:gd name="T34" fmla="*/ 356 w 1043"/>
              <a:gd name="T35" fmla="*/ 0 h 461"/>
              <a:gd name="T36" fmla="*/ 376 w 1043"/>
              <a:gd name="T37" fmla="*/ 0 h 461"/>
              <a:gd name="T38" fmla="*/ 396 w 1043"/>
              <a:gd name="T39" fmla="*/ 0 h 461"/>
              <a:gd name="T40" fmla="*/ 416 w 1043"/>
              <a:gd name="T41" fmla="*/ 0 h 461"/>
              <a:gd name="T42" fmla="*/ 441 w 1043"/>
              <a:gd name="T43" fmla="*/ 0 h 461"/>
              <a:gd name="T44" fmla="*/ 456 w 1043"/>
              <a:gd name="T45" fmla="*/ 0 h 461"/>
              <a:gd name="T46" fmla="*/ 476 w 1043"/>
              <a:gd name="T47" fmla="*/ 0 h 461"/>
              <a:gd name="T48" fmla="*/ 491 w 1043"/>
              <a:gd name="T49" fmla="*/ 0 h 461"/>
              <a:gd name="T50" fmla="*/ 511 w 1043"/>
              <a:gd name="T51" fmla="*/ 8 h 461"/>
              <a:gd name="T52" fmla="*/ 526 w 1043"/>
              <a:gd name="T53" fmla="*/ 16 h 461"/>
              <a:gd name="T54" fmla="*/ 541 w 1043"/>
              <a:gd name="T55" fmla="*/ 16 h 461"/>
              <a:gd name="T56" fmla="*/ 561 w 1043"/>
              <a:gd name="T57" fmla="*/ 25 h 461"/>
              <a:gd name="T58" fmla="*/ 581 w 1043"/>
              <a:gd name="T59" fmla="*/ 33 h 461"/>
              <a:gd name="T60" fmla="*/ 596 w 1043"/>
              <a:gd name="T61" fmla="*/ 33 h 461"/>
              <a:gd name="T62" fmla="*/ 616 w 1043"/>
              <a:gd name="T63" fmla="*/ 48 h 461"/>
              <a:gd name="T64" fmla="*/ 636 w 1043"/>
              <a:gd name="T65" fmla="*/ 65 h 461"/>
              <a:gd name="T66" fmla="*/ 656 w 1043"/>
              <a:gd name="T67" fmla="*/ 81 h 461"/>
              <a:gd name="T68" fmla="*/ 677 w 1043"/>
              <a:gd name="T69" fmla="*/ 89 h 461"/>
              <a:gd name="T70" fmla="*/ 696 w 1043"/>
              <a:gd name="T71" fmla="*/ 105 h 461"/>
              <a:gd name="T72" fmla="*/ 712 w 1043"/>
              <a:gd name="T73" fmla="*/ 113 h 461"/>
              <a:gd name="T74" fmla="*/ 731 w 1043"/>
              <a:gd name="T75" fmla="*/ 138 h 461"/>
              <a:gd name="T76" fmla="*/ 747 w 1043"/>
              <a:gd name="T77" fmla="*/ 146 h 461"/>
              <a:gd name="T78" fmla="*/ 767 w 1043"/>
              <a:gd name="T79" fmla="*/ 153 h 461"/>
              <a:gd name="T80" fmla="*/ 782 w 1043"/>
              <a:gd name="T81" fmla="*/ 161 h 461"/>
              <a:gd name="T82" fmla="*/ 802 w 1043"/>
              <a:gd name="T83" fmla="*/ 178 h 461"/>
              <a:gd name="T84" fmla="*/ 817 w 1043"/>
              <a:gd name="T85" fmla="*/ 194 h 461"/>
              <a:gd name="T86" fmla="*/ 837 w 1043"/>
              <a:gd name="T87" fmla="*/ 202 h 461"/>
              <a:gd name="T88" fmla="*/ 857 w 1043"/>
              <a:gd name="T89" fmla="*/ 218 h 461"/>
              <a:gd name="T90" fmla="*/ 877 w 1043"/>
              <a:gd name="T91" fmla="*/ 234 h 461"/>
              <a:gd name="T92" fmla="*/ 892 w 1043"/>
              <a:gd name="T93" fmla="*/ 251 h 461"/>
              <a:gd name="T94" fmla="*/ 912 w 1043"/>
              <a:gd name="T95" fmla="*/ 259 h 461"/>
              <a:gd name="T96" fmla="*/ 932 w 1043"/>
              <a:gd name="T97" fmla="*/ 282 h 461"/>
              <a:gd name="T98" fmla="*/ 952 w 1043"/>
              <a:gd name="T99" fmla="*/ 307 h 461"/>
              <a:gd name="T100" fmla="*/ 972 w 1043"/>
              <a:gd name="T101" fmla="*/ 331 h 461"/>
              <a:gd name="T102" fmla="*/ 987 w 1043"/>
              <a:gd name="T103" fmla="*/ 339 h 461"/>
              <a:gd name="T104" fmla="*/ 1002 w 1043"/>
              <a:gd name="T105" fmla="*/ 364 h 461"/>
              <a:gd name="T106" fmla="*/ 1017 w 1043"/>
              <a:gd name="T107" fmla="*/ 379 h 461"/>
              <a:gd name="T108" fmla="*/ 1027 w 1043"/>
              <a:gd name="T109" fmla="*/ 404 h 461"/>
              <a:gd name="T110" fmla="*/ 1037 w 1043"/>
              <a:gd name="T111" fmla="*/ 428 h 461"/>
              <a:gd name="T112" fmla="*/ 1042 w 1043"/>
              <a:gd name="T113" fmla="*/ 460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43"/>
              <a:gd name="T172" fmla="*/ 0 h 461"/>
              <a:gd name="T173" fmla="*/ 1043 w 1043"/>
              <a:gd name="T174" fmla="*/ 461 h 4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p:spPr>
        <p:txBody>
          <a:bodyPr/>
          <a:lstStyle/>
          <a:p>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60500" y="128588"/>
            <a:ext cx="7229475" cy="792162"/>
          </a:xfrm>
          <a:noFill/>
        </p:spPr>
        <p:txBody>
          <a:bodyPr lIns="93221" tIns="45792" rIns="93221" bIns="45792" anchor="b"/>
          <a:lstStyle/>
          <a:p>
            <a:pPr defTabSz="895350">
              <a:lnSpc>
                <a:spcPct val="90000"/>
              </a:lnSpc>
            </a:pPr>
            <a:r>
              <a:rPr lang="en-US" sz="5000" b="1"/>
              <a:t>Hydroethidine</a:t>
            </a:r>
          </a:p>
        </p:txBody>
      </p:sp>
      <p:sp>
        <p:nvSpPr>
          <p:cNvPr id="24579" name="Rectangle 3"/>
          <p:cNvSpPr>
            <a:spLocks noChangeArrowheads="1"/>
          </p:cNvSpPr>
          <p:nvPr/>
        </p:nvSpPr>
        <p:spPr bwMode="auto">
          <a:xfrm>
            <a:off x="1244600" y="798513"/>
            <a:ext cx="8580304" cy="846531"/>
          </a:xfrm>
          <a:prstGeom prst="rect">
            <a:avLst/>
          </a:prstGeom>
          <a:noFill/>
          <a:ln w="12700">
            <a:noFill/>
            <a:miter lim="800000"/>
            <a:headEnd/>
            <a:tailEnd/>
          </a:ln>
        </p:spPr>
        <p:txBody>
          <a:bodyPr wrap="none" lIns="93221" tIns="45792" rIns="93221" bIns="45792">
            <a:spAutoFit/>
          </a:bodyPr>
          <a:lstStyle/>
          <a:p>
            <a:pPr defTabSz="941388"/>
            <a:r>
              <a:rPr lang="en-US" sz="4900" b="1" i="0" dirty="0">
                <a:latin typeface="Arial" charset="0"/>
              </a:rPr>
              <a:t>HE  					</a:t>
            </a:r>
            <a:r>
              <a:rPr lang="en-US" sz="4900" b="1" i="0" dirty="0" err="1">
                <a:solidFill>
                  <a:srgbClr val="FC0128"/>
                </a:solidFill>
                <a:latin typeface="Arial" charset="0"/>
              </a:rPr>
              <a:t>Ethidium</a:t>
            </a:r>
            <a:endParaRPr lang="en-US" sz="4900" b="1" i="0" dirty="0">
              <a:solidFill>
                <a:srgbClr val="FC0128"/>
              </a:solidFill>
              <a:latin typeface="Arial" charset="0"/>
            </a:endParaRPr>
          </a:p>
        </p:txBody>
      </p:sp>
      <p:sp>
        <p:nvSpPr>
          <p:cNvPr id="24580" name="Line 4"/>
          <p:cNvSpPr>
            <a:spLocks noChangeShapeType="1"/>
          </p:cNvSpPr>
          <p:nvPr/>
        </p:nvSpPr>
        <p:spPr bwMode="auto">
          <a:xfrm>
            <a:off x="2175490" y="1254586"/>
            <a:ext cx="4637088" cy="0"/>
          </a:xfrm>
          <a:prstGeom prst="line">
            <a:avLst/>
          </a:prstGeom>
          <a:noFill/>
          <a:ln w="50800">
            <a:solidFill>
              <a:srgbClr val="FF5008"/>
            </a:solidFill>
            <a:round/>
            <a:headEnd/>
            <a:tailEnd type="triangle" w="med" len="med"/>
          </a:ln>
        </p:spPr>
        <p:txBody>
          <a:bodyPr wrap="none" anchor="ctr"/>
          <a:lstStyle/>
          <a:p>
            <a:endParaRPr lang="en-US"/>
          </a:p>
        </p:txBody>
      </p:sp>
      <p:sp>
        <p:nvSpPr>
          <p:cNvPr id="24581" name="Line 5"/>
          <p:cNvSpPr>
            <a:spLocks noChangeShapeType="1"/>
          </p:cNvSpPr>
          <p:nvPr/>
        </p:nvSpPr>
        <p:spPr bwMode="auto">
          <a:xfrm>
            <a:off x="4573588" y="2214563"/>
            <a:ext cx="917575" cy="0"/>
          </a:xfrm>
          <a:prstGeom prst="line">
            <a:avLst/>
          </a:prstGeom>
          <a:noFill/>
          <a:ln w="50800">
            <a:solidFill>
              <a:srgbClr val="FF5008"/>
            </a:solidFill>
            <a:round/>
            <a:headEnd/>
            <a:tailEnd type="triangle" w="med" len="med"/>
          </a:ln>
        </p:spPr>
        <p:txBody>
          <a:bodyPr wrap="none" anchor="ctr"/>
          <a:lstStyle/>
          <a:p>
            <a:endParaRPr lang="en-US"/>
          </a:p>
        </p:txBody>
      </p:sp>
      <p:grpSp>
        <p:nvGrpSpPr>
          <p:cNvPr id="24582" name="Group 6"/>
          <p:cNvGrpSpPr>
            <a:grpSpLocks/>
          </p:cNvGrpSpPr>
          <p:nvPr/>
        </p:nvGrpSpPr>
        <p:grpSpPr bwMode="auto">
          <a:xfrm>
            <a:off x="1674813" y="1544638"/>
            <a:ext cx="2460625" cy="1546225"/>
            <a:chOff x="1022" y="934"/>
            <a:chExt cx="1502" cy="935"/>
          </a:xfrm>
        </p:grpSpPr>
        <p:sp>
          <p:nvSpPr>
            <p:cNvPr id="24705" name="Line 7"/>
            <p:cNvSpPr>
              <a:spLocks noChangeShapeType="1"/>
            </p:cNvSpPr>
            <p:nvPr/>
          </p:nvSpPr>
          <p:spPr bwMode="auto">
            <a:xfrm flipH="1" flipV="1">
              <a:off x="1594" y="946"/>
              <a:ext cx="114"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6" name="Line 8"/>
            <p:cNvSpPr>
              <a:spLocks noChangeShapeType="1"/>
            </p:cNvSpPr>
            <p:nvPr/>
          </p:nvSpPr>
          <p:spPr bwMode="auto">
            <a:xfrm flipH="1">
              <a:off x="1448" y="954"/>
              <a:ext cx="162"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7" name="Line 9"/>
            <p:cNvSpPr>
              <a:spLocks noChangeShapeType="1"/>
            </p:cNvSpPr>
            <p:nvPr/>
          </p:nvSpPr>
          <p:spPr bwMode="auto">
            <a:xfrm flipH="1">
              <a:off x="1594" y="1106"/>
              <a:ext cx="114" cy="13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8" name="Line 10"/>
            <p:cNvSpPr>
              <a:spLocks noChangeShapeType="1"/>
            </p:cNvSpPr>
            <p:nvPr/>
          </p:nvSpPr>
          <p:spPr bwMode="auto">
            <a:xfrm>
              <a:off x="1464" y="1244"/>
              <a:ext cx="130"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09" name="Group 11"/>
            <p:cNvGrpSpPr>
              <a:grpSpLocks/>
            </p:cNvGrpSpPr>
            <p:nvPr/>
          </p:nvGrpSpPr>
          <p:grpSpPr bwMode="auto">
            <a:xfrm>
              <a:off x="1366" y="946"/>
              <a:ext cx="82" cy="290"/>
              <a:chOff x="1366" y="946"/>
              <a:chExt cx="82" cy="290"/>
            </a:xfrm>
          </p:grpSpPr>
          <p:sp>
            <p:nvSpPr>
              <p:cNvPr id="24750" name="Line 12"/>
              <p:cNvSpPr>
                <a:spLocks noChangeShapeType="1"/>
              </p:cNvSpPr>
              <p:nvPr/>
            </p:nvSpPr>
            <p:spPr bwMode="auto">
              <a:xfrm flipV="1">
                <a:off x="1366" y="946"/>
                <a:ext cx="82"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51" name="Line 13"/>
              <p:cNvSpPr>
                <a:spLocks noChangeShapeType="1"/>
              </p:cNvSpPr>
              <p:nvPr/>
            </p:nvSpPr>
            <p:spPr bwMode="auto">
              <a:xfrm>
                <a:off x="1366" y="1106"/>
                <a:ext cx="82" cy="130"/>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10" name="Line 14"/>
            <p:cNvSpPr>
              <a:spLocks noChangeShapeType="1"/>
            </p:cNvSpPr>
            <p:nvPr/>
          </p:nvSpPr>
          <p:spPr bwMode="auto">
            <a:xfrm flipH="1" flipV="1">
              <a:off x="1576" y="975"/>
              <a:ext cx="94" cy="13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1" name="Line 15"/>
            <p:cNvSpPr>
              <a:spLocks noChangeShapeType="1"/>
            </p:cNvSpPr>
            <p:nvPr/>
          </p:nvSpPr>
          <p:spPr bwMode="auto">
            <a:xfrm flipH="1">
              <a:off x="1454" y="1215"/>
              <a:ext cx="147"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2" name="Line 16"/>
            <p:cNvSpPr>
              <a:spLocks noChangeShapeType="1"/>
            </p:cNvSpPr>
            <p:nvPr/>
          </p:nvSpPr>
          <p:spPr bwMode="auto">
            <a:xfrm flipV="1">
              <a:off x="1404" y="978"/>
              <a:ext cx="64" cy="136"/>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3" name="Line 17"/>
            <p:cNvSpPr>
              <a:spLocks noChangeShapeType="1"/>
            </p:cNvSpPr>
            <p:nvPr/>
          </p:nvSpPr>
          <p:spPr bwMode="auto">
            <a:xfrm flipH="1" flipV="1">
              <a:off x="2081" y="934"/>
              <a:ext cx="114" cy="161"/>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4" name="Line 18"/>
            <p:cNvSpPr>
              <a:spLocks noChangeShapeType="1"/>
            </p:cNvSpPr>
            <p:nvPr/>
          </p:nvSpPr>
          <p:spPr bwMode="auto">
            <a:xfrm flipH="1">
              <a:off x="1934" y="942"/>
              <a:ext cx="163"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5" name="Line 19"/>
            <p:cNvSpPr>
              <a:spLocks noChangeShapeType="1"/>
            </p:cNvSpPr>
            <p:nvPr/>
          </p:nvSpPr>
          <p:spPr bwMode="auto">
            <a:xfrm flipH="1">
              <a:off x="2081" y="1095"/>
              <a:ext cx="114" cy="129"/>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6" name="Line 20"/>
            <p:cNvSpPr>
              <a:spLocks noChangeShapeType="1"/>
            </p:cNvSpPr>
            <p:nvPr/>
          </p:nvSpPr>
          <p:spPr bwMode="auto">
            <a:xfrm>
              <a:off x="1950" y="1232"/>
              <a:ext cx="131"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17" name="Group 21"/>
            <p:cNvGrpSpPr>
              <a:grpSpLocks/>
            </p:cNvGrpSpPr>
            <p:nvPr/>
          </p:nvGrpSpPr>
          <p:grpSpPr bwMode="auto">
            <a:xfrm>
              <a:off x="1852" y="934"/>
              <a:ext cx="82" cy="290"/>
              <a:chOff x="1852" y="934"/>
              <a:chExt cx="82" cy="290"/>
            </a:xfrm>
          </p:grpSpPr>
          <p:sp>
            <p:nvSpPr>
              <p:cNvPr id="24748" name="Line 22"/>
              <p:cNvSpPr>
                <a:spLocks noChangeShapeType="1"/>
              </p:cNvSpPr>
              <p:nvPr/>
            </p:nvSpPr>
            <p:spPr bwMode="auto">
              <a:xfrm flipV="1">
                <a:off x="1852" y="934"/>
                <a:ext cx="82" cy="161"/>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9" name="Line 23"/>
              <p:cNvSpPr>
                <a:spLocks noChangeShapeType="1"/>
              </p:cNvSpPr>
              <p:nvPr/>
            </p:nvSpPr>
            <p:spPr bwMode="auto">
              <a:xfrm>
                <a:off x="1852" y="1095"/>
                <a:ext cx="82" cy="129"/>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18" name="Line 24"/>
            <p:cNvSpPr>
              <a:spLocks noChangeShapeType="1"/>
            </p:cNvSpPr>
            <p:nvPr/>
          </p:nvSpPr>
          <p:spPr bwMode="auto">
            <a:xfrm flipH="1" flipV="1">
              <a:off x="2067" y="967"/>
              <a:ext cx="95" cy="13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9" name="Line 25"/>
            <p:cNvSpPr>
              <a:spLocks noChangeShapeType="1"/>
            </p:cNvSpPr>
            <p:nvPr/>
          </p:nvSpPr>
          <p:spPr bwMode="auto">
            <a:xfrm flipH="1">
              <a:off x="1940" y="1203"/>
              <a:ext cx="148"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0" name="Line 26"/>
            <p:cNvSpPr>
              <a:spLocks noChangeShapeType="1"/>
            </p:cNvSpPr>
            <p:nvPr/>
          </p:nvSpPr>
          <p:spPr bwMode="auto">
            <a:xfrm flipV="1">
              <a:off x="1890" y="962"/>
              <a:ext cx="65" cy="137"/>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1" name="Line 27"/>
            <p:cNvSpPr>
              <a:spLocks noChangeShapeType="1"/>
            </p:cNvSpPr>
            <p:nvPr/>
          </p:nvSpPr>
          <p:spPr bwMode="auto">
            <a:xfrm flipH="1">
              <a:off x="1696" y="1378"/>
              <a:ext cx="132" cy="1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2" name="Line 28"/>
            <p:cNvSpPr>
              <a:spLocks noChangeShapeType="1"/>
            </p:cNvSpPr>
            <p:nvPr/>
          </p:nvSpPr>
          <p:spPr bwMode="auto">
            <a:xfrm flipH="1" flipV="1">
              <a:off x="1698" y="1377"/>
              <a:ext cx="47"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3" name="Line 29"/>
            <p:cNvSpPr>
              <a:spLocks noChangeShapeType="1"/>
            </p:cNvSpPr>
            <p:nvPr/>
          </p:nvSpPr>
          <p:spPr bwMode="auto">
            <a:xfrm flipH="1" flipV="1">
              <a:off x="1835" y="1087"/>
              <a:ext cx="93" cy="116"/>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4" name="Line 30"/>
            <p:cNvSpPr>
              <a:spLocks noChangeShapeType="1"/>
            </p:cNvSpPr>
            <p:nvPr/>
          </p:nvSpPr>
          <p:spPr bwMode="auto">
            <a:xfrm>
              <a:off x="1714" y="1095"/>
              <a:ext cx="131"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25" name="Group 31"/>
            <p:cNvGrpSpPr>
              <a:grpSpLocks/>
            </p:cNvGrpSpPr>
            <p:nvPr/>
          </p:nvGrpSpPr>
          <p:grpSpPr bwMode="auto">
            <a:xfrm>
              <a:off x="1616" y="1087"/>
              <a:ext cx="82" cy="290"/>
              <a:chOff x="1616" y="1087"/>
              <a:chExt cx="82" cy="290"/>
            </a:xfrm>
          </p:grpSpPr>
          <p:sp>
            <p:nvSpPr>
              <p:cNvPr id="24746" name="Line 32"/>
              <p:cNvSpPr>
                <a:spLocks noChangeShapeType="1"/>
              </p:cNvSpPr>
              <p:nvPr/>
            </p:nvSpPr>
            <p:spPr bwMode="auto">
              <a:xfrm>
                <a:off x="1616" y="1249"/>
                <a:ext cx="82" cy="128"/>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7" name="Line 33"/>
              <p:cNvSpPr>
                <a:spLocks noChangeShapeType="1"/>
              </p:cNvSpPr>
              <p:nvPr/>
            </p:nvSpPr>
            <p:spPr bwMode="auto">
              <a:xfrm flipV="1">
                <a:off x="1616" y="1087"/>
                <a:ext cx="82" cy="162"/>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26" name="Rectangle 34"/>
            <p:cNvSpPr>
              <a:spLocks noChangeArrowheads="1"/>
            </p:cNvSpPr>
            <p:nvPr/>
          </p:nvSpPr>
          <p:spPr bwMode="auto">
            <a:xfrm>
              <a:off x="1828" y="1285"/>
              <a:ext cx="149"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N</a:t>
              </a:r>
            </a:p>
          </p:txBody>
        </p:sp>
        <p:sp>
          <p:nvSpPr>
            <p:cNvPr id="24727" name="Line 35"/>
            <p:cNvSpPr>
              <a:spLocks noChangeShapeType="1"/>
            </p:cNvSpPr>
            <p:nvPr/>
          </p:nvSpPr>
          <p:spPr bwMode="auto">
            <a:xfrm flipH="1" flipV="1">
              <a:off x="1595" y="1756"/>
              <a:ext cx="163" cy="11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8" name="Line 36"/>
            <p:cNvSpPr>
              <a:spLocks noChangeShapeType="1"/>
            </p:cNvSpPr>
            <p:nvPr/>
          </p:nvSpPr>
          <p:spPr bwMode="auto">
            <a:xfrm flipV="1">
              <a:off x="1603" y="1613"/>
              <a:ext cx="0" cy="159"/>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9" name="Line 37"/>
            <p:cNvSpPr>
              <a:spLocks noChangeShapeType="1"/>
            </p:cNvSpPr>
            <p:nvPr/>
          </p:nvSpPr>
          <p:spPr bwMode="auto">
            <a:xfrm flipV="1">
              <a:off x="1758" y="1756"/>
              <a:ext cx="131" cy="11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0" name="Line 38"/>
            <p:cNvSpPr>
              <a:spLocks noChangeShapeType="1"/>
            </p:cNvSpPr>
            <p:nvPr/>
          </p:nvSpPr>
          <p:spPr bwMode="auto">
            <a:xfrm>
              <a:off x="1897" y="1629"/>
              <a:ext cx="0" cy="127"/>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31" name="Group 39"/>
            <p:cNvGrpSpPr>
              <a:grpSpLocks/>
            </p:cNvGrpSpPr>
            <p:nvPr/>
          </p:nvGrpSpPr>
          <p:grpSpPr bwMode="auto">
            <a:xfrm>
              <a:off x="1595" y="1531"/>
              <a:ext cx="294" cy="82"/>
              <a:chOff x="1595" y="1531"/>
              <a:chExt cx="294" cy="82"/>
            </a:xfrm>
          </p:grpSpPr>
          <p:sp>
            <p:nvSpPr>
              <p:cNvPr id="24744" name="Line 40"/>
              <p:cNvSpPr>
                <a:spLocks noChangeShapeType="1"/>
              </p:cNvSpPr>
              <p:nvPr/>
            </p:nvSpPr>
            <p:spPr bwMode="auto">
              <a:xfrm flipH="1">
                <a:off x="1595" y="1531"/>
                <a:ext cx="163" cy="82"/>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5" name="Line 41"/>
              <p:cNvSpPr>
                <a:spLocks noChangeShapeType="1"/>
              </p:cNvSpPr>
              <p:nvPr/>
            </p:nvSpPr>
            <p:spPr bwMode="auto">
              <a:xfrm>
                <a:off x="1758" y="1531"/>
                <a:ext cx="131" cy="82"/>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32" name="Line 42"/>
            <p:cNvSpPr>
              <a:spLocks noChangeShapeType="1"/>
            </p:cNvSpPr>
            <p:nvPr/>
          </p:nvSpPr>
          <p:spPr bwMode="auto">
            <a:xfrm flipH="1" flipV="1">
              <a:off x="1629" y="1743"/>
              <a:ext cx="136" cy="9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3" name="Line 43"/>
            <p:cNvSpPr>
              <a:spLocks noChangeShapeType="1"/>
            </p:cNvSpPr>
            <p:nvPr/>
          </p:nvSpPr>
          <p:spPr bwMode="auto">
            <a:xfrm flipV="1">
              <a:off x="1874" y="1622"/>
              <a:ext cx="0" cy="14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4" name="Line 44"/>
            <p:cNvSpPr>
              <a:spLocks noChangeShapeType="1"/>
            </p:cNvSpPr>
            <p:nvPr/>
          </p:nvSpPr>
          <p:spPr bwMode="auto">
            <a:xfrm flipH="1">
              <a:off x="1628" y="1568"/>
              <a:ext cx="138" cy="6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5" name="Line 45"/>
            <p:cNvSpPr>
              <a:spLocks noChangeShapeType="1"/>
            </p:cNvSpPr>
            <p:nvPr/>
          </p:nvSpPr>
          <p:spPr bwMode="auto">
            <a:xfrm flipH="1">
              <a:off x="1900" y="1239"/>
              <a:ext cx="46" cy="5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6" name="Line 46"/>
            <p:cNvSpPr>
              <a:spLocks noChangeShapeType="1"/>
            </p:cNvSpPr>
            <p:nvPr/>
          </p:nvSpPr>
          <p:spPr bwMode="auto">
            <a:xfrm>
              <a:off x="1959" y="1398"/>
              <a:ext cx="44" cy="3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7" name="Rectangle 47"/>
            <p:cNvSpPr>
              <a:spLocks noChangeArrowheads="1"/>
            </p:cNvSpPr>
            <p:nvPr/>
          </p:nvSpPr>
          <p:spPr bwMode="auto">
            <a:xfrm>
              <a:off x="1997" y="1375"/>
              <a:ext cx="472"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CH</a:t>
              </a:r>
              <a:r>
                <a:rPr lang="en-US" sz="1400" b="1" i="0" baseline="-25000">
                  <a:latin typeface="Arial" charset="0"/>
                </a:rPr>
                <a:t>2</a:t>
              </a:r>
              <a:r>
                <a:rPr lang="en-US" sz="1400" b="1" i="0">
                  <a:latin typeface="Arial" charset="0"/>
                </a:rPr>
                <a:t>CH</a:t>
              </a:r>
              <a:r>
                <a:rPr lang="en-US" sz="1400" b="1" i="0" baseline="-25000">
                  <a:latin typeface="Arial" charset="0"/>
                </a:rPr>
                <a:t>3</a:t>
              </a:r>
            </a:p>
          </p:txBody>
        </p:sp>
        <p:sp>
          <p:nvSpPr>
            <p:cNvPr id="24738" name="Line 48"/>
            <p:cNvSpPr>
              <a:spLocks noChangeShapeType="1"/>
            </p:cNvSpPr>
            <p:nvPr/>
          </p:nvSpPr>
          <p:spPr bwMode="auto">
            <a:xfrm>
              <a:off x="2193" y="1090"/>
              <a:ext cx="65"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9" name="Line 49"/>
            <p:cNvSpPr>
              <a:spLocks noChangeShapeType="1"/>
            </p:cNvSpPr>
            <p:nvPr/>
          </p:nvSpPr>
          <p:spPr bwMode="auto">
            <a:xfrm flipH="1">
              <a:off x="1267" y="1095"/>
              <a:ext cx="102"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0" name="Line 50"/>
            <p:cNvSpPr>
              <a:spLocks noChangeShapeType="1"/>
            </p:cNvSpPr>
            <p:nvPr/>
          </p:nvSpPr>
          <p:spPr bwMode="auto">
            <a:xfrm flipH="1" flipV="1">
              <a:off x="1565" y="1368"/>
              <a:ext cx="139" cy="3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1" name="Rectangle 51"/>
            <p:cNvSpPr>
              <a:spLocks noChangeArrowheads="1"/>
            </p:cNvSpPr>
            <p:nvPr/>
          </p:nvSpPr>
          <p:spPr bwMode="auto">
            <a:xfrm>
              <a:off x="2254" y="1009"/>
              <a:ext cx="270"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NH</a:t>
              </a:r>
              <a:r>
                <a:rPr lang="en-US" sz="1400" b="1" i="0" baseline="-25000">
                  <a:latin typeface="Arial" charset="0"/>
                </a:rPr>
                <a:t>2</a:t>
              </a:r>
            </a:p>
          </p:txBody>
        </p:sp>
        <p:sp>
          <p:nvSpPr>
            <p:cNvPr id="24742" name="Rectangle 52"/>
            <p:cNvSpPr>
              <a:spLocks noChangeArrowheads="1"/>
            </p:cNvSpPr>
            <p:nvPr/>
          </p:nvSpPr>
          <p:spPr bwMode="auto">
            <a:xfrm>
              <a:off x="1022" y="1006"/>
              <a:ext cx="270"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H</a:t>
              </a:r>
              <a:r>
                <a:rPr lang="en-US" sz="1400" b="1" i="0" baseline="-25000">
                  <a:latin typeface="Arial" charset="0"/>
                </a:rPr>
                <a:t>2</a:t>
              </a:r>
              <a:r>
                <a:rPr lang="en-US" sz="1400" b="1" i="0">
                  <a:latin typeface="Arial" charset="0"/>
                </a:rPr>
                <a:t>N</a:t>
              </a:r>
            </a:p>
          </p:txBody>
        </p:sp>
        <p:sp>
          <p:nvSpPr>
            <p:cNvPr id="24743" name="Rectangle 53"/>
            <p:cNvSpPr>
              <a:spLocks noChangeArrowheads="1"/>
            </p:cNvSpPr>
            <p:nvPr/>
          </p:nvSpPr>
          <p:spPr bwMode="auto">
            <a:xfrm>
              <a:off x="1430" y="1297"/>
              <a:ext cx="149"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H</a:t>
              </a:r>
            </a:p>
          </p:txBody>
        </p:sp>
      </p:grpSp>
      <p:grpSp>
        <p:nvGrpSpPr>
          <p:cNvPr id="24583" name="Group 54"/>
          <p:cNvGrpSpPr>
            <a:grpSpLocks/>
          </p:cNvGrpSpPr>
          <p:nvPr/>
        </p:nvGrpSpPr>
        <p:grpSpPr bwMode="auto">
          <a:xfrm>
            <a:off x="5816600" y="1555750"/>
            <a:ext cx="2462213" cy="1463675"/>
            <a:chOff x="3550" y="941"/>
            <a:chExt cx="1502" cy="884"/>
          </a:xfrm>
        </p:grpSpPr>
        <p:sp>
          <p:nvSpPr>
            <p:cNvPr id="24657" name="Rectangle 55"/>
            <p:cNvSpPr>
              <a:spLocks noChangeArrowheads="1"/>
            </p:cNvSpPr>
            <p:nvPr/>
          </p:nvSpPr>
          <p:spPr bwMode="auto">
            <a:xfrm>
              <a:off x="4527" y="1267"/>
              <a:ext cx="217"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Br</a:t>
              </a:r>
              <a:r>
                <a:rPr lang="en-US" sz="1400" b="1" i="0" baseline="30000">
                  <a:latin typeface="Arial" charset="0"/>
                </a:rPr>
                <a:t>-</a:t>
              </a:r>
            </a:p>
          </p:txBody>
        </p:sp>
        <p:sp>
          <p:nvSpPr>
            <p:cNvPr id="24658" name="Line 56"/>
            <p:cNvSpPr>
              <a:spLocks noChangeShapeType="1"/>
            </p:cNvSpPr>
            <p:nvPr/>
          </p:nvSpPr>
          <p:spPr bwMode="auto">
            <a:xfrm flipH="1" flipV="1">
              <a:off x="4122" y="953"/>
              <a:ext cx="114"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59" name="Line 57"/>
            <p:cNvSpPr>
              <a:spLocks noChangeShapeType="1"/>
            </p:cNvSpPr>
            <p:nvPr/>
          </p:nvSpPr>
          <p:spPr bwMode="auto">
            <a:xfrm flipH="1">
              <a:off x="3975" y="961"/>
              <a:ext cx="163"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0" name="Line 58"/>
            <p:cNvSpPr>
              <a:spLocks noChangeShapeType="1"/>
            </p:cNvSpPr>
            <p:nvPr/>
          </p:nvSpPr>
          <p:spPr bwMode="auto">
            <a:xfrm flipH="1">
              <a:off x="4122" y="1113"/>
              <a:ext cx="114" cy="13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1" name="Line 59"/>
            <p:cNvSpPr>
              <a:spLocks noChangeShapeType="1"/>
            </p:cNvSpPr>
            <p:nvPr/>
          </p:nvSpPr>
          <p:spPr bwMode="auto">
            <a:xfrm>
              <a:off x="3991" y="1252"/>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62" name="Group 60"/>
            <p:cNvGrpSpPr>
              <a:grpSpLocks/>
            </p:cNvGrpSpPr>
            <p:nvPr/>
          </p:nvGrpSpPr>
          <p:grpSpPr bwMode="auto">
            <a:xfrm>
              <a:off x="3893" y="953"/>
              <a:ext cx="82" cy="291"/>
              <a:chOff x="3893" y="953"/>
              <a:chExt cx="82" cy="291"/>
            </a:xfrm>
          </p:grpSpPr>
          <p:sp>
            <p:nvSpPr>
              <p:cNvPr id="24703" name="Line 61"/>
              <p:cNvSpPr>
                <a:spLocks noChangeShapeType="1"/>
              </p:cNvSpPr>
              <p:nvPr/>
            </p:nvSpPr>
            <p:spPr bwMode="auto">
              <a:xfrm flipV="1">
                <a:off x="3893" y="953"/>
                <a:ext cx="82"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4" name="Line 62"/>
              <p:cNvSpPr>
                <a:spLocks noChangeShapeType="1"/>
              </p:cNvSpPr>
              <p:nvPr/>
            </p:nvSpPr>
            <p:spPr bwMode="auto">
              <a:xfrm>
                <a:off x="3893" y="1113"/>
                <a:ext cx="82" cy="131"/>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63" name="Line 63"/>
            <p:cNvSpPr>
              <a:spLocks noChangeShapeType="1"/>
            </p:cNvSpPr>
            <p:nvPr/>
          </p:nvSpPr>
          <p:spPr bwMode="auto">
            <a:xfrm flipH="1" flipV="1">
              <a:off x="3915" y="1091"/>
              <a:ext cx="95" cy="134"/>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4" name="Line 64"/>
            <p:cNvSpPr>
              <a:spLocks noChangeShapeType="1"/>
            </p:cNvSpPr>
            <p:nvPr/>
          </p:nvSpPr>
          <p:spPr bwMode="auto">
            <a:xfrm flipH="1">
              <a:off x="3986" y="998"/>
              <a:ext cx="135"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5" name="Line 65"/>
            <p:cNvSpPr>
              <a:spLocks noChangeShapeType="1"/>
            </p:cNvSpPr>
            <p:nvPr/>
          </p:nvSpPr>
          <p:spPr bwMode="auto">
            <a:xfrm flipV="1">
              <a:off x="4114" y="1091"/>
              <a:ext cx="64" cy="137"/>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6" name="Line 66"/>
            <p:cNvSpPr>
              <a:spLocks noChangeShapeType="1"/>
            </p:cNvSpPr>
            <p:nvPr/>
          </p:nvSpPr>
          <p:spPr bwMode="auto">
            <a:xfrm flipH="1" flipV="1">
              <a:off x="4609" y="941"/>
              <a:ext cx="114" cy="16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7" name="Line 67"/>
            <p:cNvSpPr>
              <a:spLocks noChangeShapeType="1"/>
            </p:cNvSpPr>
            <p:nvPr/>
          </p:nvSpPr>
          <p:spPr bwMode="auto">
            <a:xfrm flipH="1">
              <a:off x="4462" y="949"/>
              <a:ext cx="163"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8" name="Line 68"/>
            <p:cNvSpPr>
              <a:spLocks noChangeShapeType="1"/>
            </p:cNvSpPr>
            <p:nvPr/>
          </p:nvSpPr>
          <p:spPr bwMode="auto">
            <a:xfrm flipH="1">
              <a:off x="4609" y="1102"/>
              <a:ext cx="114" cy="13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9" name="Line 69"/>
            <p:cNvSpPr>
              <a:spLocks noChangeShapeType="1"/>
            </p:cNvSpPr>
            <p:nvPr/>
          </p:nvSpPr>
          <p:spPr bwMode="auto">
            <a:xfrm>
              <a:off x="4478" y="1240"/>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70" name="Group 70"/>
            <p:cNvGrpSpPr>
              <a:grpSpLocks/>
            </p:cNvGrpSpPr>
            <p:nvPr/>
          </p:nvGrpSpPr>
          <p:grpSpPr bwMode="auto">
            <a:xfrm>
              <a:off x="4379" y="941"/>
              <a:ext cx="83" cy="291"/>
              <a:chOff x="4379" y="941"/>
              <a:chExt cx="83" cy="291"/>
            </a:xfrm>
          </p:grpSpPr>
          <p:sp>
            <p:nvSpPr>
              <p:cNvPr id="24701" name="Line 71"/>
              <p:cNvSpPr>
                <a:spLocks noChangeShapeType="1"/>
              </p:cNvSpPr>
              <p:nvPr/>
            </p:nvSpPr>
            <p:spPr bwMode="auto">
              <a:xfrm flipV="1">
                <a:off x="4379" y="941"/>
                <a:ext cx="83" cy="16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2" name="Line 72"/>
              <p:cNvSpPr>
                <a:spLocks noChangeShapeType="1"/>
              </p:cNvSpPr>
              <p:nvPr/>
            </p:nvSpPr>
            <p:spPr bwMode="auto">
              <a:xfrm>
                <a:off x="4379" y="1102"/>
                <a:ext cx="83" cy="130"/>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71" name="Line 73"/>
            <p:cNvSpPr>
              <a:spLocks noChangeShapeType="1"/>
            </p:cNvSpPr>
            <p:nvPr/>
          </p:nvSpPr>
          <p:spPr bwMode="auto">
            <a:xfrm flipH="1" flipV="1">
              <a:off x="4402" y="1079"/>
              <a:ext cx="95" cy="135"/>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2" name="Line 74"/>
            <p:cNvSpPr>
              <a:spLocks noChangeShapeType="1"/>
            </p:cNvSpPr>
            <p:nvPr/>
          </p:nvSpPr>
          <p:spPr bwMode="auto">
            <a:xfrm flipH="1">
              <a:off x="4468" y="986"/>
              <a:ext cx="147"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3" name="Line 75"/>
            <p:cNvSpPr>
              <a:spLocks noChangeShapeType="1"/>
            </p:cNvSpPr>
            <p:nvPr/>
          </p:nvSpPr>
          <p:spPr bwMode="auto">
            <a:xfrm flipV="1">
              <a:off x="4600" y="1083"/>
              <a:ext cx="66" cy="136"/>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4" name="Line 76"/>
            <p:cNvSpPr>
              <a:spLocks noChangeShapeType="1"/>
            </p:cNvSpPr>
            <p:nvPr/>
          </p:nvSpPr>
          <p:spPr bwMode="auto">
            <a:xfrm flipH="1" flipV="1">
              <a:off x="4223" y="1393"/>
              <a:ext cx="163" cy="17"/>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5" name="Line 77"/>
            <p:cNvSpPr>
              <a:spLocks noChangeShapeType="1"/>
            </p:cNvSpPr>
            <p:nvPr/>
          </p:nvSpPr>
          <p:spPr bwMode="auto">
            <a:xfrm flipH="1" flipV="1">
              <a:off x="4225" y="1384"/>
              <a:ext cx="48"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6" name="Line 78"/>
            <p:cNvSpPr>
              <a:spLocks noChangeShapeType="1"/>
            </p:cNvSpPr>
            <p:nvPr/>
          </p:nvSpPr>
          <p:spPr bwMode="auto">
            <a:xfrm flipH="1" flipV="1">
              <a:off x="4363" y="1095"/>
              <a:ext cx="92" cy="116"/>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7" name="Line 79"/>
            <p:cNvSpPr>
              <a:spLocks noChangeShapeType="1"/>
            </p:cNvSpPr>
            <p:nvPr/>
          </p:nvSpPr>
          <p:spPr bwMode="auto">
            <a:xfrm>
              <a:off x="4241" y="1103"/>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78" name="Group 80"/>
            <p:cNvGrpSpPr>
              <a:grpSpLocks/>
            </p:cNvGrpSpPr>
            <p:nvPr/>
          </p:nvGrpSpPr>
          <p:grpSpPr bwMode="auto">
            <a:xfrm>
              <a:off x="4143" y="1095"/>
              <a:ext cx="82" cy="289"/>
              <a:chOff x="4143" y="1095"/>
              <a:chExt cx="82" cy="289"/>
            </a:xfrm>
          </p:grpSpPr>
          <p:sp>
            <p:nvSpPr>
              <p:cNvPr id="24699" name="Line 81"/>
              <p:cNvSpPr>
                <a:spLocks noChangeShapeType="1"/>
              </p:cNvSpPr>
              <p:nvPr/>
            </p:nvSpPr>
            <p:spPr bwMode="auto">
              <a:xfrm>
                <a:off x="4143" y="1256"/>
                <a:ext cx="82" cy="128"/>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0" name="Line 82"/>
              <p:cNvSpPr>
                <a:spLocks noChangeShapeType="1"/>
              </p:cNvSpPr>
              <p:nvPr/>
            </p:nvSpPr>
            <p:spPr bwMode="auto">
              <a:xfrm flipV="1">
                <a:off x="4143" y="1095"/>
                <a:ext cx="82" cy="161"/>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79" name="Rectangle 83"/>
            <p:cNvSpPr>
              <a:spLocks noChangeArrowheads="1"/>
            </p:cNvSpPr>
            <p:nvPr/>
          </p:nvSpPr>
          <p:spPr bwMode="auto">
            <a:xfrm>
              <a:off x="4348" y="1292"/>
              <a:ext cx="149"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N</a:t>
              </a:r>
            </a:p>
          </p:txBody>
        </p:sp>
        <p:sp>
          <p:nvSpPr>
            <p:cNvPr id="24680" name="Line 84"/>
            <p:cNvSpPr>
              <a:spLocks noChangeShapeType="1"/>
            </p:cNvSpPr>
            <p:nvPr/>
          </p:nvSpPr>
          <p:spPr bwMode="auto">
            <a:xfrm flipH="1" flipV="1">
              <a:off x="4399" y="1527"/>
              <a:ext cx="114"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1" name="Line 85"/>
            <p:cNvSpPr>
              <a:spLocks noChangeShapeType="1"/>
            </p:cNvSpPr>
            <p:nvPr/>
          </p:nvSpPr>
          <p:spPr bwMode="auto">
            <a:xfrm flipH="1">
              <a:off x="4253" y="1535"/>
              <a:ext cx="162"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2" name="Line 86"/>
            <p:cNvSpPr>
              <a:spLocks noChangeShapeType="1"/>
            </p:cNvSpPr>
            <p:nvPr/>
          </p:nvSpPr>
          <p:spPr bwMode="auto">
            <a:xfrm flipH="1">
              <a:off x="4399" y="1687"/>
              <a:ext cx="114" cy="13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3" name="Line 87"/>
            <p:cNvSpPr>
              <a:spLocks noChangeShapeType="1"/>
            </p:cNvSpPr>
            <p:nvPr/>
          </p:nvSpPr>
          <p:spPr bwMode="auto">
            <a:xfrm>
              <a:off x="4269" y="1825"/>
              <a:ext cx="130"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84" name="Group 88"/>
            <p:cNvGrpSpPr>
              <a:grpSpLocks/>
            </p:cNvGrpSpPr>
            <p:nvPr/>
          </p:nvGrpSpPr>
          <p:grpSpPr bwMode="auto">
            <a:xfrm>
              <a:off x="4170" y="1527"/>
              <a:ext cx="83" cy="290"/>
              <a:chOff x="4170" y="1527"/>
              <a:chExt cx="83" cy="290"/>
            </a:xfrm>
          </p:grpSpPr>
          <p:sp>
            <p:nvSpPr>
              <p:cNvPr id="24697" name="Line 89"/>
              <p:cNvSpPr>
                <a:spLocks noChangeShapeType="1"/>
              </p:cNvSpPr>
              <p:nvPr/>
            </p:nvSpPr>
            <p:spPr bwMode="auto">
              <a:xfrm flipV="1">
                <a:off x="4170" y="1527"/>
                <a:ext cx="83"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8" name="Line 90"/>
              <p:cNvSpPr>
                <a:spLocks noChangeShapeType="1"/>
              </p:cNvSpPr>
              <p:nvPr/>
            </p:nvSpPr>
            <p:spPr bwMode="auto">
              <a:xfrm>
                <a:off x="4170" y="1687"/>
                <a:ext cx="83" cy="130"/>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85" name="Line 91"/>
            <p:cNvSpPr>
              <a:spLocks noChangeShapeType="1"/>
            </p:cNvSpPr>
            <p:nvPr/>
          </p:nvSpPr>
          <p:spPr bwMode="auto">
            <a:xfrm flipH="1" flipV="1">
              <a:off x="4195" y="1669"/>
              <a:ext cx="95" cy="135"/>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6" name="Line 92"/>
            <p:cNvSpPr>
              <a:spLocks noChangeShapeType="1"/>
            </p:cNvSpPr>
            <p:nvPr/>
          </p:nvSpPr>
          <p:spPr bwMode="auto">
            <a:xfrm flipH="1">
              <a:off x="4262" y="1563"/>
              <a:ext cx="134"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7" name="Line 93"/>
            <p:cNvSpPr>
              <a:spLocks noChangeShapeType="1"/>
            </p:cNvSpPr>
            <p:nvPr/>
          </p:nvSpPr>
          <p:spPr bwMode="auto">
            <a:xfrm flipV="1">
              <a:off x="4391" y="1669"/>
              <a:ext cx="65" cy="138"/>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8" name="Line 94"/>
            <p:cNvSpPr>
              <a:spLocks noChangeShapeType="1"/>
            </p:cNvSpPr>
            <p:nvPr/>
          </p:nvSpPr>
          <p:spPr bwMode="auto">
            <a:xfrm flipH="1">
              <a:off x="4427" y="1247"/>
              <a:ext cx="47" cy="53"/>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9" name="Line 95"/>
            <p:cNvSpPr>
              <a:spLocks noChangeShapeType="1"/>
            </p:cNvSpPr>
            <p:nvPr/>
          </p:nvSpPr>
          <p:spPr bwMode="auto">
            <a:xfrm>
              <a:off x="4476" y="1431"/>
              <a:ext cx="45" cy="33"/>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0" name="Rectangle 96"/>
            <p:cNvSpPr>
              <a:spLocks noChangeArrowheads="1"/>
            </p:cNvSpPr>
            <p:nvPr/>
          </p:nvSpPr>
          <p:spPr bwMode="auto">
            <a:xfrm>
              <a:off x="4530" y="1412"/>
              <a:ext cx="472"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CH</a:t>
              </a:r>
              <a:r>
                <a:rPr lang="en-US" sz="1400" b="1" i="0" baseline="-25000">
                  <a:latin typeface="Arial" charset="0"/>
                </a:rPr>
                <a:t>2</a:t>
              </a:r>
              <a:r>
                <a:rPr lang="en-US" sz="1400" b="1" i="0">
                  <a:latin typeface="Arial" charset="0"/>
                </a:rPr>
                <a:t>CH</a:t>
              </a:r>
              <a:r>
                <a:rPr lang="en-US" sz="1400" b="1" i="0" baseline="-25000">
                  <a:latin typeface="Arial" charset="0"/>
                </a:rPr>
                <a:t>3</a:t>
              </a:r>
            </a:p>
          </p:txBody>
        </p:sp>
        <p:sp>
          <p:nvSpPr>
            <p:cNvPr id="24691" name="Line 97"/>
            <p:cNvSpPr>
              <a:spLocks noChangeShapeType="1"/>
            </p:cNvSpPr>
            <p:nvPr/>
          </p:nvSpPr>
          <p:spPr bwMode="auto">
            <a:xfrm>
              <a:off x="4720" y="1098"/>
              <a:ext cx="65"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2" name="Line 98"/>
            <p:cNvSpPr>
              <a:spLocks noChangeShapeType="1"/>
            </p:cNvSpPr>
            <p:nvPr/>
          </p:nvSpPr>
          <p:spPr bwMode="auto">
            <a:xfrm flipH="1">
              <a:off x="3795" y="1103"/>
              <a:ext cx="101"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3" name="Line 99"/>
            <p:cNvSpPr>
              <a:spLocks noChangeShapeType="1"/>
            </p:cNvSpPr>
            <p:nvPr/>
          </p:nvSpPr>
          <p:spPr bwMode="auto">
            <a:xfrm flipH="1">
              <a:off x="4223" y="1376"/>
              <a:ext cx="157"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4" name="Rectangle 100"/>
            <p:cNvSpPr>
              <a:spLocks noChangeArrowheads="1"/>
            </p:cNvSpPr>
            <p:nvPr/>
          </p:nvSpPr>
          <p:spPr bwMode="auto">
            <a:xfrm>
              <a:off x="4782" y="1017"/>
              <a:ext cx="270"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NH</a:t>
              </a:r>
              <a:r>
                <a:rPr lang="en-US" sz="1400" b="1" i="0" baseline="-25000">
                  <a:latin typeface="Arial" charset="0"/>
                </a:rPr>
                <a:t>2</a:t>
              </a:r>
            </a:p>
          </p:txBody>
        </p:sp>
        <p:sp>
          <p:nvSpPr>
            <p:cNvPr id="24695" name="Rectangle 101"/>
            <p:cNvSpPr>
              <a:spLocks noChangeArrowheads="1"/>
            </p:cNvSpPr>
            <p:nvPr/>
          </p:nvSpPr>
          <p:spPr bwMode="auto">
            <a:xfrm>
              <a:off x="3550" y="1014"/>
              <a:ext cx="270"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H</a:t>
              </a:r>
              <a:r>
                <a:rPr lang="en-US" sz="1400" b="1" i="0" baseline="-25000">
                  <a:latin typeface="Arial" charset="0"/>
                </a:rPr>
                <a:t>2</a:t>
              </a:r>
              <a:r>
                <a:rPr lang="en-US" sz="1400" b="1" i="0">
                  <a:latin typeface="Arial" charset="0"/>
                </a:rPr>
                <a:t>N</a:t>
              </a:r>
            </a:p>
          </p:txBody>
        </p:sp>
        <p:sp>
          <p:nvSpPr>
            <p:cNvPr id="24696" name="Rectangle 102"/>
            <p:cNvSpPr>
              <a:spLocks noChangeArrowheads="1"/>
            </p:cNvSpPr>
            <p:nvPr/>
          </p:nvSpPr>
          <p:spPr bwMode="auto">
            <a:xfrm>
              <a:off x="4444" y="1250"/>
              <a:ext cx="133"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a:t>
              </a:r>
            </a:p>
          </p:txBody>
        </p:sp>
      </p:grpSp>
      <p:sp>
        <p:nvSpPr>
          <p:cNvPr id="24584" name="Rectangle 103"/>
          <p:cNvSpPr>
            <a:spLocks noChangeArrowheads="1"/>
          </p:cNvSpPr>
          <p:nvPr/>
        </p:nvSpPr>
        <p:spPr bwMode="auto">
          <a:xfrm>
            <a:off x="4625975" y="1489075"/>
            <a:ext cx="641350" cy="511175"/>
          </a:xfrm>
          <a:prstGeom prst="rect">
            <a:avLst/>
          </a:prstGeom>
          <a:noFill/>
          <a:ln w="12700">
            <a:noFill/>
            <a:miter lim="800000"/>
            <a:headEnd/>
            <a:tailEnd/>
          </a:ln>
        </p:spPr>
        <p:txBody>
          <a:bodyPr wrap="none" lIns="67054" tIns="32709" rIns="67054" bIns="32709">
            <a:spAutoFit/>
          </a:bodyPr>
          <a:lstStyle/>
          <a:p>
            <a:pPr defTabSz="461963"/>
            <a:r>
              <a:rPr lang="en-US" sz="2900" b="1" i="0">
                <a:latin typeface="Arial" charset="0"/>
              </a:rPr>
              <a:t>O</a:t>
            </a:r>
            <a:r>
              <a:rPr lang="en-US" sz="2900" b="1" i="0" baseline="-25000">
                <a:latin typeface="Arial" charset="0"/>
              </a:rPr>
              <a:t>2</a:t>
            </a:r>
            <a:r>
              <a:rPr lang="en-US" sz="2900" b="1" i="0" baseline="30000">
                <a:latin typeface="Arial" charset="0"/>
              </a:rPr>
              <a:t>-</a:t>
            </a:r>
          </a:p>
        </p:txBody>
      </p:sp>
      <p:sp>
        <p:nvSpPr>
          <p:cNvPr id="24585" name="Oval 104"/>
          <p:cNvSpPr>
            <a:spLocks noChangeArrowheads="1"/>
          </p:cNvSpPr>
          <p:nvPr/>
        </p:nvSpPr>
        <p:spPr bwMode="auto">
          <a:xfrm>
            <a:off x="6430963" y="3876675"/>
            <a:ext cx="3033712" cy="2338388"/>
          </a:xfrm>
          <a:prstGeom prst="ellipse">
            <a:avLst/>
          </a:prstGeom>
          <a:solidFill>
            <a:srgbClr val="AEAEAE"/>
          </a:solidFill>
          <a:ln w="25400">
            <a:solidFill>
              <a:srgbClr val="000000"/>
            </a:solidFill>
            <a:round/>
            <a:headEnd/>
            <a:tailEnd/>
          </a:ln>
        </p:spPr>
        <p:txBody>
          <a:bodyPr wrap="none" anchor="ctr"/>
          <a:lstStyle/>
          <a:p>
            <a:endParaRPr lang="en-US"/>
          </a:p>
        </p:txBody>
      </p:sp>
      <p:sp>
        <p:nvSpPr>
          <p:cNvPr id="24586" name="Rectangle 105"/>
          <p:cNvSpPr>
            <a:spLocks noChangeArrowheads="1"/>
          </p:cNvSpPr>
          <p:nvPr/>
        </p:nvSpPr>
        <p:spPr bwMode="auto">
          <a:xfrm>
            <a:off x="6734175" y="3387725"/>
            <a:ext cx="2078038" cy="300038"/>
          </a:xfrm>
          <a:prstGeom prst="rect">
            <a:avLst/>
          </a:prstGeom>
          <a:noFill/>
          <a:ln w="12700">
            <a:noFill/>
            <a:miter lim="800000"/>
            <a:headEnd/>
            <a:tailEnd/>
          </a:ln>
        </p:spPr>
        <p:txBody>
          <a:bodyPr wrap="none" lIns="49063" tIns="22896" rIns="49063" bIns="22896">
            <a:spAutoFit/>
          </a:bodyPr>
          <a:lstStyle/>
          <a:p>
            <a:pPr algn="ctr" defTabSz="246063"/>
            <a:r>
              <a:rPr lang="en-US" sz="1600" b="1" i="0">
                <a:latin typeface="Arial" charset="0"/>
              </a:rPr>
              <a:t>Phagocytic Vacuole</a:t>
            </a:r>
          </a:p>
        </p:txBody>
      </p:sp>
      <p:sp>
        <p:nvSpPr>
          <p:cNvPr id="24587" name="Rectangle 106"/>
          <p:cNvSpPr>
            <a:spLocks noChangeArrowheads="1"/>
          </p:cNvSpPr>
          <p:nvPr/>
        </p:nvSpPr>
        <p:spPr bwMode="auto">
          <a:xfrm>
            <a:off x="6524625" y="5033963"/>
            <a:ext cx="439738"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solidFill>
                  <a:schemeClr val="tx2"/>
                </a:solidFill>
                <a:latin typeface="Arial" charset="0"/>
              </a:rPr>
              <a:t>SOD</a:t>
            </a:r>
          </a:p>
        </p:txBody>
      </p:sp>
      <p:grpSp>
        <p:nvGrpSpPr>
          <p:cNvPr id="24588" name="Group 107"/>
          <p:cNvGrpSpPr>
            <a:grpSpLocks/>
          </p:cNvGrpSpPr>
          <p:nvPr/>
        </p:nvGrpSpPr>
        <p:grpSpPr bwMode="auto">
          <a:xfrm>
            <a:off x="6975475" y="4822825"/>
            <a:ext cx="182563" cy="615950"/>
            <a:chOff x="4257" y="2916"/>
            <a:chExt cx="111" cy="373"/>
          </a:xfrm>
        </p:grpSpPr>
        <p:sp>
          <p:nvSpPr>
            <p:cNvPr id="24655"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1"/>
                <a:gd name="T160" fmla="*/ 0 h 260"/>
                <a:gd name="T161" fmla="*/ 111 w 111"/>
                <a:gd name="T162" fmla="*/ 260 h 2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56"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
                <a:gd name="T109" fmla="*/ 0 h 220"/>
                <a:gd name="T110" fmla="*/ 83 w 83"/>
                <a:gd name="T111" fmla="*/ 220 h 2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589" name="Rectangle 110"/>
          <p:cNvSpPr>
            <a:spLocks noChangeArrowheads="1"/>
          </p:cNvSpPr>
          <p:nvPr/>
        </p:nvSpPr>
        <p:spPr bwMode="auto">
          <a:xfrm>
            <a:off x="7143750" y="5165725"/>
            <a:ext cx="574675" cy="300038"/>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H</a:t>
            </a:r>
            <a:r>
              <a:rPr lang="en-US" sz="1600" b="1" i="0" baseline="-25000">
                <a:solidFill>
                  <a:srgbClr val="FAFD00"/>
                </a:solidFill>
                <a:latin typeface="Arial" charset="0"/>
              </a:rPr>
              <a:t>2</a:t>
            </a:r>
            <a:r>
              <a:rPr lang="en-US" sz="1600" b="1" i="0">
                <a:solidFill>
                  <a:srgbClr val="FAFD00"/>
                </a:solidFill>
                <a:latin typeface="Arial" charset="0"/>
              </a:rPr>
              <a:t>O</a:t>
            </a:r>
            <a:r>
              <a:rPr lang="en-US" sz="1600" b="1" i="0" baseline="-25000">
                <a:solidFill>
                  <a:srgbClr val="FAFD00"/>
                </a:solidFill>
                <a:latin typeface="Arial" charset="0"/>
              </a:rPr>
              <a:t>2</a:t>
            </a:r>
          </a:p>
        </p:txBody>
      </p:sp>
      <p:sp>
        <p:nvSpPr>
          <p:cNvPr id="24590" name="Rectangle 111"/>
          <p:cNvSpPr>
            <a:spLocks noChangeArrowheads="1"/>
          </p:cNvSpPr>
          <p:nvPr/>
        </p:nvSpPr>
        <p:spPr bwMode="auto">
          <a:xfrm>
            <a:off x="5786438" y="4262438"/>
            <a:ext cx="565150" cy="206375"/>
          </a:xfrm>
          <a:prstGeom prst="rect">
            <a:avLst/>
          </a:prstGeom>
          <a:noFill/>
          <a:ln w="12700">
            <a:noFill/>
            <a:miter lim="800000"/>
            <a:headEnd/>
            <a:tailEnd/>
          </a:ln>
        </p:spPr>
        <p:txBody>
          <a:bodyPr wrap="none" lIns="49063" tIns="22896" rIns="49063" bIns="22896">
            <a:spAutoFit/>
          </a:bodyPr>
          <a:lstStyle/>
          <a:p>
            <a:pPr algn="ctr" defTabSz="246063"/>
            <a:r>
              <a:rPr lang="en-US" sz="1000" b="1" i="0">
                <a:latin typeface="Arial" charset="0"/>
              </a:rPr>
              <a:t>NADPH</a:t>
            </a:r>
          </a:p>
        </p:txBody>
      </p:sp>
      <p:sp>
        <p:nvSpPr>
          <p:cNvPr id="24591" name="Rectangle 112"/>
          <p:cNvSpPr>
            <a:spLocks noChangeArrowheads="1"/>
          </p:cNvSpPr>
          <p:nvPr/>
        </p:nvSpPr>
        <p:spPr bwMode="auto">
          <a:xfrm>
            <a:off x="5756275" y="4664075"/>
            <a:ext cx="469900" cy="206375"/>
          </a:xfrm>
          <a:prstGeom prst="rect">
            <a:avLst/>
          </a:prstGeom>
          <a:noFill/>
          <a:ln w="12700">
            <a:noFill/>
            <a:miter lim="800000"/>
            <a:headEnd/>
            <a:tailEnd/>
          </a:ln>
        </p:spPr>
        <p:txBody>
          <a:bodyPr wrap="none" lIns="49063" tIns="22896" rIns="49063" bIns="22896">
            <a:spAutoFit/>
          </a:bodyPr>
          <a:lstStyle/>
          <a:p>
            <a:pPr algn="ctr" defTabSz="246063"/>
            <a:r>
              <a:rPr lang="en-US" sz="1000" b="1" i="0">
                <a:latin typeface="Arial" charset="0"/>
              </a:rPr>
              <a:t>NADP</a:t>
            </a:r>
          </a:p>
        </p:txBody>
      </p:sp>
      <p:grpSp>
        <p:nvGrpSpPr>
          <p:cNvPr id="24592" name="Group 113"/>
          <p:cNvGrpSpPr>
            <a:grpSpLocks/>
          </p:cNvGrpSpPr>
          <p:nvPr/>
        </p:nvGrpSpPr>
        <p:grpSpPr bwMode="auto">
          <a:xfrm>
            <a:off x="6196013" y="4429125"/>
            <a:ext cx="255587" cy="407988"/>
            <a:chOff x="3781" y="2679"/>
            <a:chExt cx="156" cy="246"/>
          </a:xfrm>
        </p:grpSpPr>
        <p:sp>
          <p:nvSpPr>
            <p:cNvPr id="100466" name="Freeform 114"/>
            <p:cNvSpPr>
              <a:spLocks/>
            </p:cNvSpPr>
            <p:nvPr/>
          </p:nvSpPr>
          <p:spPr bwMode="auto">
            <a:xfrm>
              <a:off x="3821" y="2679"/>
              <a:ext cx="116" cy="145"/>
            </a:xfrm>
            <a:custGeom>
              <a:avLst/>
              <a:gdLst/>
              <a:ahLst/>
              <a:cxnLst>
                <a:cxn ang="0">
                  <a:pos x="115" y="75"/>
                </a:cxn>
                <a:cxn ang="0">
                  <a:pos x="115" y="144"/>
                </a:cxn>
                <a:cxn ang="0">
                  <a:pos x="112" y="134"/>
                </a:cxn>
                <a:cxn ang="0">
                  <a:pos x="107" y="124"/>
                </a:cxn>
                <a:cxn ang="0">
                  <a:pos x="100" y="117"/>
                </a:cxn>
                <a:cxn ang="0">
                  <a:pos x="93" y="109"/>
                </a:cxn>
                <a:cxn ang="0">
                  <a:pos x="82" y="102"/>
                </a:cxn>
                <a:cxn ang="0">
                  <a:pos x="70" y="95"/>
                </a:cxn>
                <a:cxn ang="0">
                  <a:pos x="57" y="90"/>
                </a:cxn>
                <a:cxn ang="0">
                  <a:pos x="40" y="85"/>
                </a:cxn>
                <a:cxn ang="0">
                  <a:pos x="26" y="81"/>
                </a:cxn>
                <a:cxn ang="0">
                  <a:pos x="12" y="79"/>
                </a:cxn>
                <a:cxn ang="0">
                  <a:pos x="0" y="77"/>
                </a:cxn>
                <a:cxn ang="0">
                  <a:pos x="0" y="0"/>
                </a:cxn>
                <a:cxn ang="0">
                  <a:pos x="10" y="1"/>
                </a:cxn>
                <a:cxn ang="0">
                  <a:pos x="20" y="3"/>
                </a:cxn>
                <a:cxn ang="0">
                  <a:pos x="30" y="5"/>
                </a:cxn>
                <a:cxn ang="0">
                  <a:pos x="37" y="6"/>
                </a:cxn>
                <a:cxn ang="0">
                  <a:pos x="46" y="9"/>
                </a:cxn>
                <a:cxn ang="0">
                  <a:pos x="57" y="13"/>
                </a:cxn>
                <a:cxn ang="0">
                  <a:pos x="65" y="16"/>
                </a:cxn>
                <a:cxn ang="0">
                  <a:pos x="73" y="20"/>
                </a:cxn>
                <a:cxn ang="0">
                  <a:pos x="77" y="22"/>
                </a:cxn>
                <a:cxn ang="0">
                  <a:pos x="82" y="25"/>
                </a:cxn>
                <a:cxn ang="0">
                  <a:pos x="87" y="28"/>
                </a:cxn>
                <a:cxn ang="0">
                  <a:pos x="93" y="33"/>
                </a:cxn>
                <a:cxn ang="0">
                  <a:pos x="97" y="36"/>
                </a:cxn>
                <a:cxn ang="0">
                  <a:pos x="100" y="39"/>
                </a:cxn>
                <a:cxn ang="0">
                  <a:pos x="103" y="42"/>
                </a:cxn>
                <a:cxn ang="0">
                  <a:pos x="107" y="46"/>
                </a:cxn>
                <a:cxn ang="0">
                  <a:pos x="109" y="50"/>
                </a:cxn>
                <a:cxn ang="0">
                  <a:pos x="112" y="55"/>
                </a:cxn>
                <a:cxn ang="0">
                  <a:pos x="114" y="60"/>
                </a:cxn>
                <a:cxn ang="0">
                  <a:pos x="115" y="65"/>
                </a:cxn>
                <a:cxn ang="0">
                  <a:pos x="115" y="69"/>
                </a:cxn>
                <a:cxn ang="0">
                  <a:pos x="115" y="75"/>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sp>
          <p:nvSpPr>
            <p:cNvPr id="100467" name="Freeform 115"/>
            <p:cNvSpPr>
              <a:spLocks/>
            </p:cNvSpPr>
            <p:nvPr/>
          </p:nvSpPr>
          <p:spPr bwMode="auto">
            <a:xfrm>
              <a:off x="3781" y="2753"/>
              <a:ext cx="156" cy="172"/>
            </a:xfrm>
            <a:custGeom>
              <a:avLst/>
              <a:gdLst/>
              <a:ahLst/>
              <a:cxnLst>
                <a:cxn ang="0">
                  <a:pos x="155" y="71"/>
                </a:cxn>
                <a:cxn ang="0">
                  <a:pos x="155" y="75"/>
                </a:cxn>
                <a:cxn ang="0">
                  <a:pos x="154" y="82"/>
                </a:cxn>
                <a:cxn ang="0">
                  <a:pos x="153" y="90"/>
                </a:cxn>
                <a:cxn ang="0">
                  <a:pos x="149" y="95"/>
                </a:cxn>
                <a:cxn ang="0">
                  <a:pos x="146" y="101"/>
                </a:cxn>
                <a:cxn ang="0">
                  <a:pos x="142" y="106"/>
                </a:cxn>
                <a:cxn ang="0">
                  <a:pos x="137" y="110"/>
                </a:cxn>
                <a:cxn ang="0">
                  <a:pos x="131" y="115"/>
                </a:cxn>
                <a:cxn ang="0">
                  <a:pos x="125" y="119"/>
                </a:cxn>
                <a:cxn ang="0">
                  <a:pos x="118" y="124"/>
                </a:cxn>
                <a:cxn ang="0">
                  <a:pos x="110" y="128"/>
                </a:cxn>
                <a:cxn ang="0">
                  <a:pos x="100" y="132"/>
                </a:cxn>
                <a:cxn ang="0">
                  <a:pos x="94" y="135"/>
                </a:cxn>
                <a:cxn ang="0">
                  <a:pos x="87" y="137"/>
                </a:cxn>
                <a:cxn ang="0">
                  <a:pos x="80" y="139"/>
                </a:cxn>
                <a:cxn ang="0">
                  <a:pos x="74" y="140"/>
                </a:cxn>
                <a:cxn ang="0">
                  <a:pos x="69" y="141"/>
                </a:cxn>
                <a:cxn ang="0">
                  <a:pos x="63" y="143"/>
                </a:cxn>
                <a:cxn ang="0">
                  <a:pos x="57" y="144"/>
                </a:cxn>
                <a:cxn ang="0">
                  <a:pos x="49" y="145"/>
                </a:cxn>
                <a:cxn ang="0">
                  <a:pos x="40" y="146"/>
                </a:cxn>
                <a:cxn ang="0">
                  <a:pos x="40" y="171"/>
                </a:cxn>
                <a:cxn ang="0">
                  <a:pos x="0" y="112"/>
                </a:cxn>
                <a:cxn ang="0">
                  <a:pos x="40" y="40"/>
                </a:cxn>
                <a:cxn ang="0">
                  <a:pos x="40" y="68"/>
                </a:cxn>
                <a:cxn ang="0">
                  <a:pos x="46" y="67"/>
                </a:cxn>
                <a:cxn ang="0">
                  <a:pos x="53" y="66"/>
                </a:cxn>
                <a:cxn ang="0">
                  <a:pos x="61" y="65"/>
                </a:cxn>
                <a:cxn ang="0">
                  <a:pos x="69" y="63"/>
                </a:cxn>
                <a:cxn ang="0">
                  <a:pos x="76" y="61"/>
                </a:cxn>
                <a:cxn ang="0">
                  <a:pos x="82" y="60"/>
                </a:cxn>
                <a:cxn ang="0">
                  <a:pos x="93" y="57"/>
                </a:cxn>
                <a:cxn ang="0">
                  <a:pos x="102" y="53"/>
                </a:cxn>
                <a:cxn ang="0">
                  <a:pos x="108" y="50"/>
                </a:cxn>
                <a:cxn ang="0">
                  <a:pos x="114" y="48"/>
                </a:cxn>
                <a:cxn ang="0">
                  <a:pos x="119" y="45"/>
                </a:cxn>
                <a:cxn ang="0">
                  <a:pos x="123" y="43"/>
                </a:cxn>
                <a:cxn ang="0">
                  <a:pos x="128" y="40"/>
                </a:cxn>
                <a:cxn ang="0">
                  <a:pos x="131" y="37"/>
                </a:cxn>
                <a:cxn ang="0">
                  <a:pos x="134" y="35"/>
                </a:cxn>
                <a:cxn ang="0">
                  <a:pos x="137" y="32"/>
                </a:cxn>
                <a:cxn ang="0">
                  <a:pos x="141" y="29"/>
                </a:cxn>
                <a:cxn ang="0">
                  <a:pos x="143" y="26"/>
                </a:cxn>
                <a:cxn ang="0">
                  <a:pos x="146" y="23"/>
                </a:cxn>
                <a:cxn ang="0">
                  <a:pos x="148" y="19"/>
                </a:cxn>
                <a:cxn ang="0">
                  <a:pos x="150" y="16"/>
                </a:cxn>
                <a:cxn ang="0">
                  <a:pos x="152" y="13"/>
                </a:cxn>
                <a:cxn ang="0">
                  <a:pos x="153" y="10"/>
                </a:cxn>
                <a:cxn ang="0">
                  <a:pos x="154" y="6"/>
                </a:cxn>
                <a:cxn ang="0">
                  <a:pos x="154" y="4"/>
                </a:cxn>
                <a:cxn ang="0">
                  <a:pos x="155" y="0"/>
                </a:cxn>
                <a:cxn ang="0">
                  <a:pos x="155" y="71"/>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grpSp>
      <p:grpSp>
        <p:nvGrpSpPr>
          <p:cNvPr id="24593" name="Group 116"/>
          <p:cNvGrpSpPr>
            <a:grpSpLocks/>
          </p:cNvGrpSpPr>
          <p:nvPr/>
        </p:nvGrpSpPr>
        <p:grpSpPr bwMode="auto">
          <a:xfrm>
            <a:off x="5568950" y="4389438"/>
            <a:ext cx="255588" cy="404812"/>
            <a:chOff x="3399" y="2654"/>
            <a:chExt cx="156" cy="245"/>
          </a:xfrm>
        </p:grpSpPr>
        <p:sp>
          <p:nvSpPr>
            <p:cNvPr id="100469" name="Freeform 117"/>
            <p:cNvSpPr>
              <a:spLocks/>
            </p:cNvSpPr>
            <p:nvPr/>
          </p:nvSpPr>
          <p:spPr bwMode="auto">
            <a:xfrm>
              <a:off x="3399" y="2654"/>
              <a:ext cx="156" cy="172"/>
            </a:xfrm>
            <a:custGeom>
              <a:avLst/>
              <a:gdLst/>
              <a:ahLst/>
              <a:cxnLst>
                <a:cxn ang="0">
                  <a:pos x="0" y="100"/>
                </a:cxn>
                <a:cxn ang="0">
                  <a:pos x="0" y="96"/>
                </a:cxn>
                <a:cxn ang="0">
                  <a:pos x="1" y="89"/>
                </a:cxn>
                <a:cxn ang="0">
                  <a:pos x="2" y="81"/>
                </a:cxn>
                <a:cxn ang="0">
                  <a:pos x="6" y="76"/>
                </a:cxn>
                <a:cxn ang="0">
                  <a:pos x="9" y="70"/>
                </a:cxn>
                <a:cxn ang="0">
                  <a:pos x="13" y="65"/>
                </a:cxn>
                <a:cxn ang="0">
                  <a:pos x="18" y="61"/>
                </a:cxn>
                <a:cxn ang="0">
                  <a:pos x="24" y="56"/>
                </a:cxn>
                <a:cxn ang="0">
                  <a:pos x="30" y="52"/>
                </a:cxn>
                <a:cxn ang="0">
                  <a:pos x="37" y="47"/>
                </a:cxn>
                <a:cxn ang="0">
                  <a:pos x="45" y="43"/>
                </a:cxn>
                <a:cxn ang="0">
                  <a:pos x="55" y="39"/>
                </a:cxn>
                <a:cxn ang="0">
                  <a:pos x="61" y="36"/>
                </a:cxn>
                <a:cxn ang="0">
                  <a:pos x="68" y="34"/>
                </a:cxn>
                <a:cxn ang="0">
                  <a:pos x="75" y="32"/>
                </a:cxn>
                <a:cxn ang="0">
                  <a:pos x="81" y="31"/>
                </a:cxn>
                <a:cxn ang="0">
                  <a:pos x="86" y="30"/>
                </a:cxn>
                <a:cxn ang="0">
                  <a:pos x="92" y="28"/>
                </a:cxn>
                <a:cxn ang="0">
                  <a:pos x="98" y="27"/>
                </a:cxn>
                <a:cxn ang="0">
                  <a:pos x="106" y="26"/>
                </a:cxn>
                <a:cxn ang="0">
                  <a:pos x="115" y="25"/>
                </a:cxn>
                <a:cxn ang="0">
                  <a:pos x="115" y="0"/>
                </a:cxn>
                <a:cxn ang="0">
                  <a:pos x="155" y="59"/>
                </a:cxn>
                <a:cxn ang="0">
                  <a:pos x="115" y="131"/>
                </a:cxn>
                <a:cxn ang="0">
                  <a:pos x="115" y="103"/>
                </a:cxn>
                <a:cxn ang="0">
                  <a:pos x="109" y="104"/>
                </a:cxn>
                <a:cxn ang="0">
                  <a:pos x="102" y="105"/>
                </a:cxn>
                <a:cxn ang="0">
                  <a:pos x="94" y="106"/>
                </a:cxn>
                <a:cxn ang="0">
                  <a:pos x="86" y="108"/>
                </a:cxn>
                <a:cxn ang="0">
                  <a:pos x="79" y="110"/>
                </a:cxn>
                <a:cxn ang="0">
                  <a:pos x="73" y="111"/>
                </a:cxn>
                <a:cxn ang="0">
                  <a:pos x="62" y="114"/>
                </a:cxn>
                <a:cxn ang="0">
                  <a:pos x="53" y="118"/>
                </a:cxn>
                <a:cxn ang="0">
                  <a:pos x="47" y="121"/>
                </a:cxn>
                <a:cxn ang="0">
                  <a:pos x="41" y="123"/>
                </a:cxn>
                <a:cxn ang="0">
                  <a:pos x="36" y="126"/>
                </a:cxn>
                <a:cxn ang="0">
                  <a:pos x="32" y="128"/>
                </a:cxn>
                <a:cxn ang="0">
                  <a:pos x="27" y="131"/>
                </a:cxn>
                <a:cxn ang="0">
                  <a:pos x="24" y="134"/>
                </a:cxn>
                <a:cxn ang="0">
                  <a:pos x="21" y="136"/>
                </a:cxn>
                <a:cxn ang="0">
                  <a:pos x="18" y="139"/>
                </a:cxn>
                <a:cxn ang="0">
                  <a:pos x="14" y="142"/>
                </a:cxn>
                <a:cxn ang="0">
                  <a:pos x="12" y="145"/>
                </a:cxn>
                <a:cxn ang="0">
                  <a:pos x="9" y="148"/>
                </a:cxn>
                <a:cxn ang="0">
                  <a:pos x="7" y="152"/>
                </a:cxn>
                <a:cxn ang="0">
                  <a:pos x="5" y="155"/>
                </a:cxn>
                <a:cxn ang="0">
                  <a:pos x="3" y="158"/>
                </a:cxn>
                <a:cxn ang="0">
                  <a:pos x="2" y="161"/>
                </a:cxn>
                <a:cxn ang="0">
                  <a:pos x="1" y="165"/>
                </a:cxn>
                <a:cxn ang="0">
                  <a:pos x="1" y="167"/>
                </a:cxn>
                <a:cxn ang="0">
                  <a:pos x="0" y="171"/>
                </a:cxn>
                <a:cxn ang="0">
                  <a:pos x="0" y="100"/>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sp>
          <p:nvSpPr>
            <p:cNvPr id="100470" name="Freeform 118"/>
            <p:cNvSpPr>
              <a:spLocks/>
            </p:cNvSpPr>
            <p:nvPr/>
          </p:nvSpPr>
          <p:spPr bwMode="auto">
            <a:xfrm>
              <a:off x="3399" y="2755"/>
              <a:ext cx="117" cy="144"/>
            </a:xfrm>
            <a:custGeom>
              <a:avLst/>
              <a:gdLst/>
              <a:ahLst/>
              <a:cxnLst>
                <a:cxn ang="0">
                  <a:pos x="0" y="69"/>
                </a:cxn>
                <a:cxn ang="0">
                  <a:pos x="0" y="0"/>
                </a:cxn>
                <a:cxn ang="0">
                  <a:pos x="3" y="10"/>
                </a:cxn>
                <a:cxn ang="0">
                  <a:pos x="8" y="19"/>
                </a:cxn>
                <a:cxn ang="0">
                  <a:pos x="15" y="27"/>
                </a:cxn>
                <a:cxn ang="0">
                  <a:pos x="23" y="35"/>
                </a:cxn>
                <a:cxn ang="0">
                  <a:pos x="34" y="42"/>
                </a:cxn>
                <a:cxn ang="0">
                  <a:pos x="45" y="48"/>
                </a:cxn>
                <a:cxn ang="0">
                  <a:pos x="59" y="54"/>
                </a:cxn>
                <a:cxn ang="0">
                  <a:pos x="75" y="59"/>
                </a:cxn>
                <a:cxn ang="0">
                  <a:pos x="90" y="62"/>
                </a:cxn>
                <a:cxn ang="0">
                  <a:pos x="104" y="65"/>
                </a:cxn>
                <a:cxn ang="0">
                  <a:pos x="116" y="66"/>
                </a:cxn>
                <a:cxn ang="0">
                  <a:pos x="116" y="143"/>
                </a:cxn>
                <a:cxn ang="0">
                  <a:pos x="106" y="142"/>
                </a:cxn>
                <a:cxn ang="0">
                  <a:pos x="96" y="140"/>
                </a:cxn>
                <a:cxn ang="0">
                  <a:pos x="86" y="138"/>
                </a:cxn>
                <a:cxn ang="0">
                  <a:pos x="79" y="137"/>
                </a:cxn>
                <a:cxn ang="0">
                  <a:pos x="69" y="134"/>
                </a:cxn>
                <a:cxn ang="0">
                  <a:pos x="59" y="130"/>
                </a:cxn>
                <a:cxn ang="0">
                  <a:pos x="51" y="127"/>
                </a:cxn>
                <a:cxn ang="0">
                  <a:pos x="43" y="124"/>
                </a:cxn>
                <a:cxn ang="0">
                  <a:pos x="38" y="121"/>
                </a:cxn>
                <a:cxn ang="0">
                  <a:pos x="33" y="118"/>
                </a:cxn>
                <a:cxn ang="0">
                  <a:pos x="28" y="115"/>
                </a:cxn>
                <a:cxn ang="0">
                  <a:pos x="22" y="111"/>
                </a:cxn>
                <a:cxn ang="0">
                  <a:pos x="18" y="107"/>
                </a:cxn>
                <a:cxn ang="0">
                  <a:pos x="15" y="104"/>
                </a:cxn>
                <a:cxn ang="0">
                  <a:pos x="12" y="101"/>
                </a:cxn>
                <a:cxn ang="0">
                  <a:pos x="9" y="97"/>
                </a:cxn>
                <a:cxn ang="0">
                  <a:pos x="6" y="93"/>
                </a:cxn>
                <a:cxn ang="0">
                  <a:pos x="3" y="88"/>
                </a:cxn>
                <a:cxn ang="0">
                  <a:pos x="1" y="83"/>
                </a:cxn>
                <a:cxn ang="0">
                  <a:pos x="0" y="79"/>
                </a:cxn>
                <a:cxn ang="0">
                  <a:pos x="0" y="74"/>
                </a:cxn>
                <a:cxn ang="0">
                  <a:pos x="0" y="69"/>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grpSp>
      <p:grpSp>
        <p:nvGrpSpPr>
          <p:cNvPr id="24594" name="Group 119"/>
          <p:cNvGrpSpPr>
            <a:grpSpLocks/>
          </p:cNvGrpSpPr>
          <p:nvPr/>
        </p:nvGrpSpPr>
        <p:grpSpPr bwMode="auto">
          <a:xfrm>
            <a:off x="6619875" y="4389438"/>
            <a:ext cx="322263" cy="427037"/>
            <a:chOff x="4040" y="2654"/>
            <a:chExt cx="197" cy="258"/>
          </a:xfrm>
        </p:grpSpPr>
        <p:sp>
          <p:nvSpPr>
            <p:cNvPr id="24649"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7"/>
                <a:gd name="T160" fmla="*/ 0 h 181"/>
                <a:gd name="T161" fmla="*/ 197 w 197"/>
                <a:gd name="T162" fmla="*/ 181 h 1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50"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6"/>
                <a:gd name="T109" fmla="*/ 0 h 152"/>
                <a:gd name="T110" fmla="*/ 146 w 146"/>
                <a:gd name="T111" fmla="*/ 152 h 1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595" name="Rectangle 122"/>
          <p:cNvSpPr>
            <a:spLocks noChangeArrowheads="1"/>
          </p:cNvSpPr>
          <p:nvPr/>
        </p:nvSpPr>
        <p:spPr bwMode="auto">
          <a:xfrm>
            <a:off x="6846888" y="4329113"/>
            <a:ext cx="280987"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latin typeface="Arial" charset="0"/>
              </a:rPr>
              <a:t>O</a:t>
            </a:r>
            <a:r>
              <a:rPr lang="en-US" sz="1200" b="1" i="0" baseline="-25000">
                <a:latin typeface="Arial" charset="0"/>
              </a:rPr>
              <a:t>2</a:t>
            </a:r>
          </a:p>
        </p:txBody>
      </p:sp>
      <p:sp>
        <p:nvSpPr>
          <p:cNvPr id="100475" name="Oval 123"/>
          <p:cNvSpPr>
            <a:spLocks noChangeArrowheads="1"/>
          </p:cNvSpPr>
          <p:nvPr/>
        </p:nvSpPr>
        <p:spPr bwMode="auto">
          <a:xfrm>
            <a:off x="6478588" y="4565650"/>
            <a:ext cx="114300" cy="49213"/>
          </a:xfrm>
          <a:prstGeom prst="ellipse">
            <a:avLst/>
          </a:prstGeom>
          <a:gradFill rotWithShape="0">
            <a:gsLst>
              <a:gs pos="0">
                <a:srgbClr val="618FFD">
                  <a:gamma/>
                  <a:shade val="80000"/>
                  <a:invGamma/>
                </a:srgbClr>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p>
            <a:pPr>
              <a:defRPr/>
            </a:pPr>
            <a:endParaRPr lang="en-US"/>
          </a:p>
        </p:txBody>
      </p:sp>
      <p:sp>
        <p:nvSpPr>
          <p:cNvPr id="24597" name="Rectangle 124"/>
          <p:cNvSpPr>
            <a:spLocks noChangeArrowheads="1"/>
          </p:cNvSpPr>
          <p:nvPr/>
        </p:nvSpPr>
        <p:spPr bwMode="auto">
          <a:xfrm>
            <a:off x="5791200" y="3856038"/>
            <a:ext cx="1309688"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solidFill>
                  <a:schemeClr val="tx2"/>
                </a:solidFill>
                <a:latin typeface="Arial" charset="0"/>
              </a:rPr>
              <a:t>NADPH Oxidase</a:t>
            </a:r>
          </a:p>
        </p:txBody>
      </p:sp>
      <p:sp>
        <p:nvSpPr>
          <p:cNvPr id="100477" name="Line 125"/>
          <p:cNvSpPr>
            <a:spLocks noChangeShapeType="1"/>
          </p:cNvSpPr>
          <p:nvPr/>
        </p:nvSpPr>
        <p:spPr bwMode="auto">
          <a:xfrm>
            <a:off x="6481763" y="4065588"/>
            <a:ext cx="49212" cy="450850"/>
          </a:xfrm>
          <a:prstGeom prst="line">
            <a:avLst/>
          </a:prstGeom>
          <a:noFill/>
          <a:ln w="25400">
            <a:solidFill>
              <a:schemeClr val="tx1"/>
            </a:solidFill>
            <a:round/>
            <a:headEnd/>
            <a:tailEnd type="triangle" w="med" len="med"/>
          </a:ln>
          <a:effectLst>
            <a:outerShdw dist="17961" dir="2700000" algn="ctr" rotWithShape="0">
              <a:schemeClr val="bg2"/>
            </a:outerShdw>
          </a:effectLst>
        </p:spPr>
        <p:txBody>
          <a:bodyPr wrap="none" anchor="ctr"/>
          <a:lstStyle/>
          <a:p>
            <a:pPr>
              <a:defRPr/>
            </a:pPr>
            <a:endParaRPr lang="en-US"/>
          </a:p>
        </p:txBody>
      </p:sp>
      <p:sp>
        <p:nvSpPr>
          <p:cNvPr id="24599" name="Rectangle 126"/>
          <p:cNvSpPr>
            <a:spLocks noChangeArrowheads="1"/>
          </p:cNvSpPr>
          <p:nvPr/>
        </p:nvSpPr>
        <p:spPr bwMode="auto">
          <a:xfrm>
            <a:off x="7554913" y="5684838"/>
            <a:ext cx="460375" cy="301625"/>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OH</a:t>
            </a:r>
            <a:r>
              <a:rPr lang="en-US" sz="1600" b="1" i="0" baseline="30000">
                <a:solidFill>
                  <a:srgbClr val="FAFD00"/>
                </a:solidFill>
                <a:latin typeface="Arial" charset="0"/>
              </a:rPr>
              <a:t>-</a:t>
            </a:r>
          </a:p>
        </p:txBody>
      </p:sp>
      <p:grpSp>
        <p:nvGrpSpPr>
          <p:cNvPr id="24600" name="Group 127"/>
          <p:cNvGrpSpPr>
            <a:grpSpLocks/>
          </p:cNvGrpSpPr>
          <p:nvPr/>
        </p:nvGrpSpPr>
        <p:grpSpPr bwMode="auto">
          <a:xfrm>
            <a:off x="7408863" y="5457825"/>
            <a:ext cx="136525" cy="460375"/>
            <a:chOff x="4522" y="3300"/>
            <a:chExt cx="83" cy="279"/>
          </a:xfrm>
        </p:grpSpPr>
        <p:sp>
          <p:nvSpPr>
            <p:cNvPr id="24647"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
                <a:gd name="T160" fmla="*/ 0 h 194"/>
                <a:gd name="T161" fmla="*/ 83 w 83"/>
                <a:gd name="T162" fmla="*/ 194 h 19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48"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165"/>
                <a:gd name="T110" fmla="*/ 62 w 62"/>
                <a:gd name="T111" fmla="*/ 165 h 1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601" name="Rectangle 130"/>
          <p:cNvSpPr>
            <a:spLocks noChangeArrowheads="1"/>
          </p:cNvSpPr>
          <p:nvPr/>
        </p:nvSpPr>
        <p:spPr bwMode="auto">
          <a:xfrm>
            <a:off x="6927850" y="4548188"/>
            <a:ext cx="390525" cy="301625"/>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O</a:t>
            </a:r>
            <a:r>
              <a:rPr lang="en-US" sz="1600" b="1" i="0" baseline="-25000">
                <a:solidFill>
                  <a:srgbClr val="FAFD00"/>
                </a:solidFill>
                <a:latin typeface="Arial" charset="0"/>
              </a:rPr>
              <a:t>2</a:t>
            </a:r>
            <a:r>
              <a:rPr lang="en-US" sz="1600" b="1" i="0" baseline="30000">
                <a:solidFill>
                  <a:srgbClr val="FAFD00"/>
                </a:solidFill>
                <a:latin typeface="Arial" charset="0"/>
              </a:rPr>
              <a:t>-</a:t>
            </a:r>
          </a:p>
        </p:txBody>
      </p:sp>
      <p:grpSp>
        <p:nvGrpSpPr>
          <p:cNvPr id="24602" name="Group 131"/>
          <p:cNvGrpSpPr>
            <a:grpSpLocks/>
          </p:cNvGrpSpPr>
          <p:nvPr/>
        </p:nvGrpSpPr>
        <p:grpSpPr bwMode="auto">
          <a:xfrm>
            <a:off x="7756525" y="4900613"/>
            <a:ext cx="1081088" cy="503237"/>
            <a:chOff x="4734" y="2964"/>
            <a:chExt cx="659" cy="303"/>
          </a:xfrm>
        </p:grpSpPr>
        <p:sp>
          <p:nvSpPr>
            <p:cNvPr id="24645"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9"/>
                <a:gd name="T106" fmla="*/ 0 h 303"/>
                <a:gd name="T107" fmla="*/ 659 w 659"/>
                <a:gd name="T108" fmla="*/ 303 h 3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47428" tIns="22896" rIns="47428" bIns="22896">
              <a:spAutoFit/>
            </a:bodyPr>
            <a:lstStyle/>
            <a:p>
              <a:endParaRPr lang="en-US"/>
            </a:p>
          </p:txBody>
        </p:sp>
        <p:sp>
          <p:nvSpPr>
            <p:cNvPr id="100485" name="Rectangle 133"/>
            <p:cNvSpPr>
              <a:spLocks noChangeArrowheads="1"/>
            </p:cNvSpPr>
            <p:nvPr/>
          </p:nvSpPr>
          <p:spPr bwMode="auto">
            <a:xfrm>
              <a:off x="4892" y="3054"/>
              <a:ext cx="255" cy="143"/>
            </a:xfrm>
            <a:prstGeom prst="rect">
              <a:avLst/>
            </a:prstGeom>
            <a:noFill/>
            <a:ln w="50800">
              <a:noFill/>
              <a:miter lim="800000"/>
              <a:headEnd/>
              <a:tailEnd/>
            </a:ln>
            <a:effectLst/>
          </p:spPr>
          <p:txBody>
            <a:bodyPr wrap="none" lIns="47428" tIns="22896" rIns="47428" bIns="22896">
              <a:spAutoFit/>
            </a:bodyPr>
            <a:lstStyle/>
            <a:p>
              <a:pPr defTabSz="341313">
                <a:defRPr/>
              </a:pPr>
              <a:r>
                <a:rPr lang="en-US" sz="1200" b="1" i="0">
                  <a:solidFill>
                    <a:srgbClr val="FAFD00"/>
                  </a:solidFill>
                  <a:effectLst>
                    <a:outerShdw blurRad="38100" dist="38100" dir="2700000" algn="tl">
                      <a:srgbClr val="C0C0C0"/>
                    </a:outerShdw>
                  </a:effectLst>
                  <a:latin typeface="Arial" charset="0"/>
                </a:rPr>
                <a:t>DCF</a:t>
              </a:r>
            </a:p>
          </p:txBody>
        </p:sp>
      </p:grpSp>
      <p:sp>
        <p:nvSpPr>
          <p:cNvPr id="24603" name="Freeform 134"/>
          <p:cNvSpPr>
            <a:spLocks/>
          </p:cNvSpPr>
          <p:nvPr/>
        </p:nvSpPr>
        <p:spPr bwMode="auto">
          <a:xfrm>
            <a:off x="7297738" y="4071938"/>
            <a:ext cx="1301750" cy="711200"/>
          </a:xfrm>
          <a:custGeom>
            <a:avLst/>
            <a:gdLst>
              <a:gd name="T0" fmla="*/ 398 w 794"/>
              <a:gd name="T1" fmla="*/ 143 h 430"/>
              <a:gd name="T2" fmla="*/ 400 w 794"/>
              <a:gd name="T3" fmla="*/ 0 h 430"/>
              <a:gd name="T4" fmla="*/ 329 w 794"/>
              <a:gd name="T5" fmla="*/ 149 h 430"/>
              <a:gd name="T6" fmla="*/ 267 w 794"/>
              <a:gd name="T7" fmla="*/ 98 h 430"/>
              <a:gd name="T8" fmla="*/ 198 w 794"/>
              <a:gd name="T9" fmla="*/ 26 h 430"/>
              <a:gd name="T10" fmla="*/ 242 w 794"/>
              <a:gd name="T11" fmla="*/ 124 h 430"/>
              <a:gd name="T12" fmla="*/ 273 w 794"/>
              <a:gd name="T13" fmla="*/ 182 h 430"/>
              <a:gd name="T14" fmla="*/ 198 w 794"/>
              <a:gd name="T15" fmla="*/ 111 h 430"/>
              <a:gd name="T16" fmla="*/ 167 w 794"/>
              <a:gd name="T17" fmla="*/ 105 h 430"/>
              <a:gd name="T18" fmla="*/ 211 w 794"/>
              <a:gd name="T19" fmla="*/ 188 h 430"/>
              <a:gd name="T20" fmla="*/ 61 w 794"/>
              <a:gd name="T21" fmla="*/ 175 h 430"/>
              <a:gd name="T22" fmla="*/ 155 w 794"/>
              <a:gd name="T23" fmla="*/ 245 h 430"/>
              <a:gd name="T24" fmla="*/ 0 w 794"/>
              <a:gd name="T25" fmla="*/ 326 h 430"/>
              <a:gd name="T26" fmla="*/ 174 w 794"/>
              <a:gd name="T27" fmla="*/ 271 h 430"/>
              <a:gd name="T28" fmla="*/ 61 w 794"/>
              <a:gd name="T29" fmla="*/ 399 h 430"/>
              <a:gd name="T30" fmla="*/ 217 w 794"/>
              <a:gd name="T31" fmla="*/ 303 h 430"/>
              <a:gd name="T32" fmla="*/ 254 w 794"/>
              <a:gd name="T33" fmla="*/ 399 h 430"/>
              <a:gd name="T34" fmla="*/ 285 w 794"/>
              <a:gd name="T35" fmla="*/ 322 h 430"/>
              <a:gd name="T36" fmla="*/ 367 w 794"/>
              <a:gd name="T37" fmla="*/ 399 h 430"/>
              <a:gd name="T38" fmla="*/ 398 w 794"/>
              <a:gd name="T39" fmla="*/ 322 h 430"/>
              <a:gd name="T40" fmla="*/ 536 w 794"/>
              <a:gd name="T41" fmla="*/ 429 h 430"/>
              <a:gd name="T42" fmla="*/ 510 w 794"/>
              <a:gd name="T43" fmla="*/ 303 h 430"/>
              <a:gd name="T44" fmla="*/ 684 w 794"/>
              <a:gd name="T45" fmla="*/ 354 h 430"/>
              <a:gd name="T46" fmla="*/ 641 w 794"/>
              <a:gd name="T47" fmla="*/ 297 h 430"/>
              <a:gd name="T48" fmla="*/ 609 w 794"/>
              <a:gd name="T49" fmla="*/ 277 h 430"/>
              <a:gd name="T50" fmla="*/ 793 w 794"/>
              <a:gd name="T51" fmla="*/ 286 h 430"/>
              <a:gd name="T52" fmla="*/ 584 w 794"/>
              <a:gd name="T53" fmla="*/ 252 h 430"/>
              <a:gd name="T54" fmla="*/ 697 w 794"/>
              <a:gd name="T55" fmla="*/ 168 h 430"/>
              <a:gd name="T56" fmla="*/ 565 w 794"/>
              <a:gd name="T57" fmla="*/ 194 h 430"/>
              <a:gd name="T58" fmla="*/ 603 w 794"/>
              <a:gd name="T59" fmla="*/ 92 h 430"/>
              <a:gd name="T60" fmla="*/ 553 w 794"/>
              <a:gd name="T61" fmla="*/ 117 h 430"/>
              <a:gd name="T62" fmla="*/ 510 w 794"/>
              <a:gd name="T63" fmla="*/ 194 h 430"/>
              <a:gd name="T64" fmla="*/ 510 w 794"/>
              <a:gd name="T65" fmla="*/ 37 h 430"/>
              <a:gd name="T66" fmla="*/ 404 w 794"/>
              <a:gd name="T67" fmla="*/ 149 h 430"/>
              <a:gd name="T68" fmla="*/ 398 w 794"/>
              <a:gd name="T69" fmla="*/ 143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4"/>
              <a:gd name="T106" fmla="*/ 0 h 430"/>
              <a:gd name="T107" fmla="*/ 794 w 794"/>
              <a:gd name="T108" fmla="*/ 430 h 4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sp>
        <p:nvSpPr>
          <p:cNvPr id="24604" name="Rectangle 135"/>
          <p:cNvSpPr>
            <a:spLocks noChangeArrowheads="1"/>
          </p:cNvSpPr>
          <p:nvPr/>
        </p:nvSpPr>
        <p:spPr bwMode="auto">
          <a:xfrm>
            <a:off x="7778750" y="4368800"/>
            <a:ext cx="312738" cy="236538"/>
          </a:xfrm>
          <a:prstGeom prst="rect">
            <a:avLst/>
          </a:prstGeom>
          <a:noFill/>
          <a:ln w="50800">
            <a:noFill/>
            <a:miter lim="800000"/>
            <a:headEnd/>
            <a:tailEnd/>
          </a:ln>
        </p:spPr>
        <p:txBody>
          <a:bodyPr wrap="none" lIns="47428" tIns="22896" rIns="47428" bIns="22896">
            <a:spAutoFit/>
          </a:bodyPr>
          <a:lstStyle/>
          <a:p>
            <a:pPr defTabSz="341313"/>
            <a:r>
              <a:rPr lang="en-US" sz="1200" b="1" i="0">
                <a:solidFill>
                  <a:srgbClr val="FAFD00"/>
                </a:solidFill>
                <a:latin typeface="Arial" charset="0"/>
              </a:rPr>
              <a:t>HE</a:t>
            </a:r>
          </a:p>
        </p:txBody>
      </p:sp>
      <p:grpSp>
        <p:nvGrpSpPr>
          <p:cNvPr id="24605" name="Group 136"/>
          <p:cNvGrpSpPr>
            <a:grpSpLocks/>
          </p:cNvGrpSpPr>
          <p:nvPr/>
        </p:nvGrpSpPr>
        <p:grpSpPr bwMode="auto">
          <a:xfrm>
            <a:off x="3879850" y="4940300"/>
            <a:ext cx="115888" cy="169863"/>
            <a:chOff x="2368" y="2987"/>
            <a:chExt cx="71" cy="103"/>
          </a:xfrm>
        </p:grpSpPr>
        <p:sp>
          <p:nvSpPr>
            <p:cNvPr id="24642" name="Line 137"/>
            <p:cNvSpPr>
              <a:spLocks noChangeShapeType="1"/>
            </p:cNvSpPr>
            <p:nvPr/>
          </p:nvSpPr>
          <p:spPr bwMode="auto">
            <a:xfrm flipV="1">
              <a:off x="2384" y="3007"/>
              <a:ext cx="0" cy="83"/>
            </a:xfrm>
            <a:prstGeom prst="line">
              <a:avLst/>
            </a:prstGeom>
            <a:noFill/>
            <a:ln w="50800">
              <a:solidFill>
                <a:srgbClr val="FDE3BA"/>
              </a:solidFill>
              <a:round/>
              <a:headEnd/>
              <a:tailEnd/>
            </a:ln>
          </p:spPr>
          <p:txBody>
            <a:bodyPr wrap="none" anchor="ctr"/>
            <a:lstStyle/>
            <a:p>
              <a:endParaRPr lang="en-US"/>
            </a:p>
          </p:txBody>
        </p:sp>
        <p:sp>
          <p:nvSpPr>
            <p:cNvPr id="24643" name="Line 138"/>
            <p:cNvSpPr>
              <a:spLocks noChangeShapeType="1"/>
            </p:cNvSpPr>
            <p:nvPr/>
          </p:nvSpPr>
          <p:spPr bwMode="auto">
            <a:xfrm>
              <a:off x="2369" y="2987"/>
              <a:ext cx="1" cy="24"/>
            </a:xfrm>
            <a:prstGeom prst="line">
              <a:avLst/>
            </a:prstGeom>
            <a:noFill/>
            <a:ln w="50800">
              <a:solidFill>
                <a:srgbClr val="FDE3BA"/>
              </a:solidFill>
              <a:round/>
              <a:headEnd/>
              <a:tailEnd/>
            </a:ln>
          </p:spPr>
          <p:txBody>
            <a:bodyPr wrap="none" anchor="ctr"/>
            <a:lstStyle/>
            <a:p>
              <a:endParaRPr lang="en-US"/>
            </a:p>
          </p:txBody>
        </p:sp>
        <p:sp>
          <p:nvSpPr>
            <p:cNvPr id="24644" name="Line 139"/>
            <p:cNvSpPr>
              <a:spLocks noChangeShapeType="1"/>
            </p:cNvSpPr>
            <p:nvPr/>
          </p:nvSpPr>
          <p:spPr bwMode="auto">
            <a:xfrm flipH="1">
              <a:off x="2368" y="2993"/>
              <a:ext cx="71" cy="15"/>
            </a:xfrm>
            <a:prstGeom prst="line">
              <a:avLst/>
            </a:prstGeom>
            <a:noFill/>
            <a:ln w="50800">
              <a:solidFill>
                <a:srgbClr val="FDE3BA"/>
              </a:solidFill>
              <a:round/>
              <a:headEnd/>
              <a:tailEnd/>
            </a:ln>
          </p:spPr>
          <p:txBody>
            <a:bodyPr wrap="none" anchor="ctr"/>
            <a:lstStyle/>
            <a:p>
              <a:endParaRPr lang="en-US"/>
            </a:p>
          </p:txBody>
        </p:sp>
      </p:grpSp>
      <p:grpSp>
        <p:nvGrpSpPr>
          <p:cNvPr id="24606" name="Group 140"/>
          <p:cNvGrpSpPr>
            <a:grpSpLocks/>
          </p:cNvGrpSpPr>
          <p:nvPr/>
        </p:nvGrpSpPr>
        <p:grpSpPr bwMode="auto">
          <a:xfrm>
            <a:off x="3638550" y="4814888"/>
            <a:ext cx="192088" cy="115887"/>
            <a:chOff x="2221" y="2911"/>
            <a:chExt cx="117" cy="70"/>
          </a:xfrm>
        </p:grpSpPr>
        <p:sp>
          <p:nvSpPr>
            <p:cNvPr id="24639" name="Line 141"/>
            <p:cNvSpPr>
              <a:spLocks noChangeShapeType="1"/>
            </p:cNvSpPr>
            <p:nvPr/>
          </p:nvSpPr>
          <p:spPr bwMode="auto">
            <a:xfrm>
              <a:off x="2221" y="2933"/>
              <a:ext cx="30" cy="0"/>
            </a:xfrm>
            <a:prstGeom prst="line">
              <a:avLst/>
            </a:prstGeom>
            <a:noFill/>
            <a:ln w="50800">
              <a:solidFill>
                <a:srgbClr val="FDE3BA"/>
              </a:solidFill>
              <a:round/>
              <a:headEnd/>
              <a:tailEnd/>
            </a:ln>
          </p:spPr>
          <p:txBody>
            <a:bodyPr wrap="none" anchor="ctr"/>
            <a:lstStyle/>
            <a:p>
              <a:endParaRPr lang="en-US"/>
            </a:p>
          </p:txBody>
        </p:sp>
        <p:sp>
          <p:nvSpPr>
            <p:cNvPr id="24640" name="Line 142"/>
            <p:cNvSpPr>
              <a:spLocks noChangeShapeType="1"/>
            </p:cNvSpPr>
            <p:nvPr/>
          </p:nvSpPr>
          <p:spPr bwMode="auto">
            <a:xfrm flipH="1">
              <a:off x="2252" y="2911"/>
              <a:ext cx="86" cy="22"/>
            </a:xfrm>
            <a:prstGeom prst="line">
              <a:avLst/>
            </a:prstGeom>
            <a:noFill/>
            <a:ln w="50800">
              <a:solidFill>
                <a:srgbClr val="FDE3BA"/>
              </a:solidFill>
              <a:round/>
              <a:headEnd/>
              <a:tailEnd/>
            </a:ln>
          </p:spPr>
          <p:txBody>
            <a:bodyPr wrap="none" anchor="ctr"/>
            <a:lstStyle/>
            <a:p>
              <a:endParaRPr lang="en-US"/>
            </a:p>
          </p:txBody>
        </p:sp>
        <p:sp>
          <p:nvSpPr>
            <p:cNvPr id="24641" name="Line 143"/>
            <p:cNvSpPr>
              <a:spLocks noChangeShapeType="1"/>
            </p:cNvSpPr>
            <p:nvPr/>
          </p:nvSpPr>
          <p:spPr bwMode="auto">
            <a:xfrm flipH="1" flipV="1">
              <a:off x="2249" y="2917"/>
              <a:ext cx="89" cy="64"/>
            </a:xfrm>
            <a:prstGeom prst="line">
              <a:avLst/>
            </a:prstGeom>
            <a:noFill/>
            <a:ln w="50800">
              <a:solidFill>
                <a:srgbClr val="FDE3BA"/>
              </a:solidFill>
              <a:round/>
              <a:headEnd/>
              <a:tailEnd/>
            </a:ln>
          </p:spPr>
          <p:txBody>
            <a:bodyPr wrap="none" anchor="ctr"/>
            <a:lstStyle/>
            <a:p>
              <a:endParaRPr lang="en-US"/>
            </a:p>
          </p:txBody>
        </p:sp>
      </p:grpSp>
      <p:sp>
        <p:nvSpPr>
          <p:cNvPr id="24607" name="Freeform 144"/>
          <p:cNvSpPr>
            <a:spLocks/>
          </p:cNvSpPr>
          <p:nvPr/>
        </p:nvSpPr>
        <p:spPr bwMode="auto">
          <a:xfrm>
            <a:off x="427038" y="3776663"/>
            <a:ext cx="3924300" cy="2563812"/>
          </a:xfrm>
          <a:custGeom>
            <a:avLst/>
            <a:gdLst>
              <a:gd name="T0" fmla="*/ 1089 w 2395"/>
              <a:gd name="T1" fmla="*/ 1536 h 1550"/>
              <a:gd name="T2" fmla="*/ 1233 w 2395"/>
              <a:gd name="T3" fmla="*/ 1534 h 1550"/>
              <a:gd name="T4" fmla="*/ 1357 w 2395"/>
              <a:gd name="T5" fmla="*/ 1521 h 1550"/>
              <a:gd name="T6" fmla="*/ 1453 w 2395"/>
              <a:gd name="T7" fmla="*/ 1488 h 1550"/>
              <a:gd name="T8" fmla="*/ 1580 w 2395"/>
              <a:gd name="T9" fmla="*/ 1449 h 1550"/>
              <a:gd name="T10" fmla="*/ 1683 w 2395"/>
              <a:gd name="T11" fmla="*/ 1405 h 1550"/>
              <a:gd name="T12" fmla="*/ 1791 w 2395"/>
              <a:gd name="T13" fmla="*/ 1344 h 1550"/>
              <a:gd name="T14" fmla="*/ 1893 w 2395"/>
              <a:gd name="T15" fmla="*/ 1289 h 1550"/>
              <a:gd name="T16" fmla="*/ 1996 w 2395"/>
              <a:gd name="T17" fmla="*/ 1222 h 1550"/>
              <a:gd name="T18" fmla="*/ 2074 w 2395"/>
              <a:gd name="T19" fmla="*/ 1134 h 1550"/>
              <a:gd name="T20" fmla="*/ 2129 w 2395"/>
              <a:gd name="T21" fmla="*/ 1046 h 1550"/>
              <a:gd name="T22" fmla="*/ 2207 w 2395"/>
              <a:gd name="T23" fmla="*/ 957 h 1550"/>
              <a:gd name="T24" fmla="*/ 2267 w 2395"/>
              <a:gd name="T25" fmla="*/ 824 h 1550"/>
              <a:gd name="T26" fmla="*/ 2285 w 2395"/>
              <a:gd name="T27" fmla="*/ 736 h 1550"/>
              <a:gd name="T28" fmla="*/ 2205 w 2395"/>
              <a:gd name="T29" fmla="*/ 764 h 1550"/>
              <a:gd name="T30" fmla="*/ 2060 w 2395"/>
              <a:gd name="T31" fmla="*/ 783 h 1550"/>
              <a:gd name="T32" fmla="*/ 1936 w 2395"/>
              <a:gd name="T33" fmla="*/ 697 h 1550"/>
              <a:gd name="T34" fmla="*/ 1948 w 2395"/>
              <a:gd name="T35" fmla="*/ 614 h 1550"/>
              <a:gd name="T36" fmla="*/ 2032 w 2395"/>
              <a:gd name="T37" fmla="*/ 559 h 1550"/>
              <a:gd name="T38" fmla="*/ 2153 w 2395"/>
              <a:gd name="T39" fmla="*/ 575 h 1550"/>
              <a:gd name="T40" fmla="*/ 2273 w 2395"/>
              <a:gd name="T41" fmla="*/ 597 h 1550"/>
              <a:gd name="T42" fmla="*/ 2376 w 2395"/>
              <a:gd name="T43" fmla="*/ 570 h 1550"/>
              <a:gd name="T44" fmla="*/ 2394 w 2395"/>
              <a:gd name="T45" fmla="*/ 487 h 1550"/>
              <a:gd name="T46" fmla="*/ 2334 w 2395"/>
              <a:gd name="T47" fmla="*/ 404 h 1550"/>
              <a:gd name="T48" fmla="*/ 2256 w 2395"/>
              <a:gd name="T49" fmla="*/ 327 h 1550"/>
              <a:gd name="T50" fmla="*/ 2219 w 2395"/>
              <a:gd name="T51" fmla="*/ 227 h 1550"/>
              <a:gd name="T52" fmla="*/ 2201 w 2395"/>
              <a:gd name="T53" fmla="*/ 100 h 1550"/>
              <a:gd name="T54" fmla="*/ 2153 w 2395"/>
              <a:gd name="T55" fmla="*/ 16 h 1550"/>
              <a:gd name="T56" fmla="*/ 2020 w 2395"/>
              <a:gd name="T57" fmla="*/ 0 h 1550"/>
              <a:gd name="T58" fmla="*/ 1870 w 2395"/>
              <a:gd name="T59" fmla="*/ 0 h 1550"/>
              <a:gd name="T60" fmla="*/ 1749 w 2395"/>
              <a:gd name="T61" fmla="*/ 16 h 1550"/>
              <a:gd name="T62" fmla="*/ 1628 w 2395"/>
              <a:gd name="T63" fmla="*/ 67 h 1550"/>
              <a:gd name="T64" fmla="*/ 1525 w 2395"/>
              <a:gd name="T65" fmla="*/ 111 h 1550"/>
              <a:gd name="T66" fmla="*/ 1417 w 2395"/>
              <a:gd name="T67" fmla="*/ 149 h 1550"/>
              <a:gd name="T68" fmla="*/ 1297 w 2395"/>
              <a:gd name="T69" fmla="*/ 144 h 1550"/>
              <a:gd name="T70" fmla="*/ 1200 w 2395"/>
              <a:gd name="T71" fmla="*/ 116 h 1550"/>
              <a:gd name="T72" fmla="*/ 1079 w 2395"/>
              <a:gd name="T73" fmla="*/ 72 h 1550"/>
              <a:gd name="T74" fmla="*/ 995 w 2395"/>
              <a:gd name="T75" fmla="*/ 28 h 1550"/>
              <a:gd name="T76" fmla="*/ 875 w 2395"/>
              <a:gd name="T77" fmla="*/ 16 h 1550"/>
              <a:gd name="T78" fmla="*/ 699 w 2395"/>
              <a:gd name="T79" fmla="*/ 6 h 1550"/>
              <a:gd name="T80" fmla="*/ 530 w 2395"/>
              <a:gd name="T81" fmla="*/ 16 h 1550"/>
              <a:gd name="T82" fmla="*/ 422 w 2395"/>
              <a:gd name="T83" fmla="*/ 61 h 1550"/>
              <a:gd name="T84" fmla="*/ 247 w 2395"/>
              <a:gd name="T85" fmla="*/ 94 h 1550"/>
              <a:gd name="T86" fmla="*/ 157 w 2395"/>
              <a:gd name="T87" fmla="*/ 215 h 1550"/>
              <a:gd name="T88" fmla="*/ 109 w 2395"/>
              <a:gd name="T89" fmla="*/ 315 h 1550"/>
              <a:gd name="T90" fmla="*/ 66 w 2395"/>
              <a:gd name="T91" fmla="*/ 410 h 1550"/>
              <a:gd name="T92" fmla="*/ 36 w 2395"/>
              <a:gd name="T93" fmla="*/ 498 h 1550"/>
              <a:gd name="T94" fmla="*/ 6 w 2395"/>
              <a:gd name="T95" fmla="*/ 587 h 1550"/>
              <a:gd name="T96" fmla="*/ 0 w 2395"/>
              <a:gd name="T97" fmla="*/ 680 h 1550"/>
              <a:gd name="T98" fmla="*/ 6 w 2395"/>
              <a:gd name="T99" fmla="*/ 786 h 1550"/>
              <a:gd name="T100" fmla="*/ 24 w 2395"/>
              <a:gd name="T101" fmla="*/ 913 h 1550"/>
              <a:gd name="T102" fmla="*/ 36 w 2395"/>
              <a:gd name="T103" fmla="*/ 1112 h 1550"/>
              <a:gd name="T104" fmla="*/ 60 w 2395"/>
              <a:gd name="T105" fmla="*/ 1200 h 1550"/>
              <a:gd name="T106" fmla="*/ 121 w 2395"/>
              <a:gd name="T107" fmla="*/ 1278 h 1550"/>
              <a:gd name="T108" fmla="*/ 205 w 2395"/>
              <a:gd name="T109" fmla="*/ 1366 h 1550"/>
              <a:gd name="T110" fmla="*/ 296 w 2395"/>
              <a:gd name="T111" fmla="*/ 1427 h 1550"/>
              <a:gd name="T112" fmla="*/ 440 w 2395"/>
              <a:gd name="T113" fmla="*/ 1449 h 1550"/>
              <a:gd name="T114" fmla="*/ 543 w 2395"/>
              <a:gd name="T115" fmla="*/ 1472 h 1550"/>
              <a:gd name="T116" fmla="*/ 670 w 2395"/>
              <a:gd name="T117" fmla="*/ 1499 h 1550"/>
              <a:gd name="T118" fmla="*/ 814 w 2395"/>
              <a:gd name="T119" fmla="*/ 1538 h 1550"/>
              <a:gd name="T120" fmla="*/ 904 w 2395"/>
              <a:gd name="T121" fmla="*/ 1549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5"/>
              <a:gd name="T184" fmla="*/ 0 h 1550"/>
              <a:gd name="T185" fmla="*/ 2395 w 2395"/>
              <a:gd name="T186" fmla="*/ 1550 h 15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p:spPr>
        <p:txBody>
          <a:bodyPr/>
          <a:lstStyle/>
          <a:p>
            <a:endParaRPr lang="en-US"/>
          </a:p>
        </p:txBody>
      </p:sp>
      <p:sp>
        <p:nvSpPr>
          <p:cNvPr id="24608" name="Oval 145"/>
          <p:cNvSpPr>
            <a:spLocks noChangeArrowheads="1"/>
          </p:cNvSpPr>
          <p:nvPr/>
        </p:nvSpPr>
        <p:spPr bwMode="auto">
          <a:xfrm>
            <a:off x="2493963" y="4176713"/>
            <a:ext cx="563562" cy="371475"/>
          </a:xfrm>
          <a:prstGeom prst="ellipse">
            <a:avLst/>
          </a:prstGeom>
          <a:solidFill>
            <a:srgbClr val="FCD1C1"/>
          </a:solidFill>
          <a:ln w="25400">
            <a:solidFill>
              <a:srgbClr val="000000"/>
            </a:solidFill>
            <a:round/>
            <a:headEnd/>
            <a:tailEnd/>
          </a:ln>
        </p:spPr>
        <p:txBody>
          <a:bodyPr wrap="none" anchor="ctr"/>
          <a:lstStyle/>
          <a:p>
            <a:endParaRPr lang="en-US"/>
          </a:p>
        </p:txBody>
      </p:sp>
      <p:sp>
        <p:nvSpPr>
          <p:cNvPr id="24609" name="Oval 146"/>
          <p:cNvSpPr>
            <a:spLocks noChangeArrowheads="1"/>
          </p:cNvSpPr>
          <p:nvPr/>
        </p:nvSpPr>
        <p:spPr bwMode="auto">
          <a:xfrm>
            <a:off x="2668588" y="4351338"/>
            <a:ext cx="57150" cy="85725"/>
          </a:xfrm>
          <a:prstGeom prst="ellipse">
            <a:avLst/>
          </a:prstGeom>
          <a:solidFill>
            <a:srgbClr val="7FFF00"/>
          </a:solidFill>
          <a:ln w="25400">
            <a:solidFill>
              <a:srgbClr val="000000"/>
            </a:solidFill>
            <a:round/>
            <a:headEnd/>
            <a:tailEnd/>
          </a:ln>
        </p:spPr>
        <p:txBody>
          <a:bodyPr wrap="none" anchor="ctr"/>
          <a:lstStyle/>
          <a:p>
            <a:endParaRPr lang="en-US"/>
          </a:p>
        </p:txBody>
      </p:sp>
      <p:sp>
        <p:nvSpPr>
          <p:cNvPr id="24610" name="Oval 147"/>
          <p:cNvSpPr>
            <a:spLocks noChangeArrowheads="1"/>
          </p:cNvSpPr>
          <p:nvPr/>
        </p:nvSpPr>
        <p:spPr bwMode="auto">
          <a:xfrm>
            <a:off x="2800350" y="4259263"/>
            <a:ext cx="55563" cy="88900"/>
          </a:xfrm>
          <a:prstGeom prst="ellipse">
            <a:avLst/>
          </a:prstGeom>
          <a:solidFill>
            <a:srgbClr val="7FFF00"/>
          </a:solidFill>
          <a:ln w="25400">
            <a:solidFill>
              <a:srgbClr val="000000"/>
            </a:solidFill>
            <a:round/>
            <a:headEnd/>
            <a:tailEnd/>
          </a:ln>
        </p:spPr>
        <p:txBody>
          <a:bodyPr wrap="none" anchor="ctr"/>
          <a:lstStyle/>
          <a:p>
            <a:endParaRPr lang="en-US"/>
          </a:p>
        </p:txBody>
      </p:sp>
      <p:sp>
        <p:nvSpPr>
          <p:cNvPr id="24611" name="Freeform 148"/>
          <p:cNvSpPr>
            <a:spLocks/>
          </p:cNvSpPr>
          <p:nvPr/>
        </p:nvSpPr>
        <p:spPr bwMode="auto">
          <a:xfrm>
            <a:off x="576263" y="3933825"/>
            <a:ext cx="1416050" cy="2147888"/>
          </a:xfrm>
          <a:custGeom>
            <a:avLst/>
            <a:gdLst>
              <a:gd name="T0" fmla="*/ 533 w 864"/>
              <a:gd name="T1" fmla="*/ 431 h 1299"/>
              <a:gd name="T2" fmla="*/ 596 w 864"/>
              <a:gd name="T3" fmla="*/ 514 h 1299"/>
              <a:gd name="T4" fmla="*/ 755 w 864"/>
              <a:gd name="T5" fmla="*/ 541 h 1299"/>
              <a:gd name="T6" fmla="*/ 838 w 864"/>
              <a:gd name="T7" fmla="*/ 486 h 1299"/>
              <a:gd name="T8" fmla="*/ 863 w 864"/>
              <a:gd name="T9" fmla="*/ 403 h 1299"/>
              <a:gd name="T10" fmla="*/ 850 w 864"/>
              <a:gd name="T11" fmla="*/ 315 h 1299"/>
              <a:gd name="T12" fmla="*/ 831 w 864"/>
              <a:gd name="T13" fmla="*/ 232 h 1299"/>
              <a:gd name="T14" fmla="*/ 806 w 864"/>
              <a:gd name="T15" fmla="*/ 144 h 1299"/>
              <a:gd name="T16" fmla="*/ 730 w 864"/>
              <a:gd name="T17" fmla="*/ 72 h 1299"/>
              <a:gd name="T18" fmla="*/ 635 w 864"/>
              <a:gd name="T19" fmla="*/ 39 h 1299"/>
              <a:gd name="T20" fmla="*/ 539 w 864"/>
              <a:gd name="T21" fmla="*/ 0 h 1299"/>
              <a:gd name="T22" fmla="*/ 406 w 864"/>
              <a:gd name="T23" fmla="*/ 17 h 1299"/>
              <a:gd name="T24" fmla="*/ 317 w 864"/>
              <a:gd name="T25" fmla="*/ 66 h 1299"/>
              <a:gd name="T26" fmla="*/ 216 w 864"/>
              <a:gd name="T27" fmla="*/ 116 h 1299"/>
              <a:gd name="T28" fmla="*/ 114 w 864"/>
              <a:gd name="T29" fmla="*/ 171 h 1299"/>
              <a:gd name="T30" fmla="*/ 32 w 864"/>
              <a:gd name="T31" fmla="*/ 243 h 1299"/>
              <a:gd name="T32" fmla="*/ 6 w 864"/>
              <a:gd name="T33" fmla="*/ 326 h 1299"/>
              <a:gd name="T34" fmla="*/ 6 w 864"/>
              <a:gd name="T35" fmla="*/ 409 h 1299"/>
              <a:gd name="T36" fmla="*/ 6 w 864"/>
              <a:gd name="T37" fmla="*/ 492 h 1299"/>
              <a:gd name="T38" fmla="*/ 32 w 864"/>
              <a:gd name="T39" fmla="*/ 574 h 1299"/>
              <a:gd name="T40" fmla="*/ 63 w 864"/>
              <a:gd name="T41" fmla="*/ 663 h 1299"/>
              <a:gd name="T42" fmla="*/ 63 w 864"/>
              <a:gd name="T43" fmla="*/ 746 h 1299"/>
              <a:gd name="T44" fmla="*/ 57 w 864"/>
              <a:gd name="T45" fmla="*/ 834 h 1299"/>
              <a:gd name="T46" fmla="*/ 63 w 864"/>
              <a:gd name="T47" fmla="*/ 917 h 1299"/>
              <a:gd name="T48" fmla="*/ 82 w 864"/>
              <a:gd name="T49" fmla="*/ 1000 h 1299"/>
              <a:gd name="T50" fmla="*/ 102 w 864"/>
              <a:gd name="T51" fmla="*/ 1083 h 1299"/>
              <a:gd name="T52" fmla="*/ 171 w 864"/>
              <a:gd name="T53" fmla="*/ 1176 h 1299"/>
              <a:gd name="T54" fmla="*/ 279 w 864"/>
              <a:gd name="T55" fmla="*/ 1248 h 1299"/>
              <a:gd name="T56" fmla="*/ 393 w 864"/>
              <a:gd name="T57" fmla="*/ 1292 h 1299"/>
              <a:gd name="T58" fmla="*/ 495 w 864"/>
              <a:gd name="T59" fmla="*/ 1287 h 1299"/>
              <a:gd name="T60" fmla="*/ 590 w 864"/>
              <a:gd name="T61" fmla="*/ 1259 h 1299"/>
              <a:gd name="T62" fmla="*/ 685 w 864"/>
              <a:gd name="T63" fmla="*/ 1176 h 1299"/>
              <a:gd name="T64" fmla="*/ 717 w 864"/>
              <a:gd name="T65" fmla="*/ 1072 h 1299"/>
              <a:gd name="T66" fmla="*/ 717 w 864"/>
              <a:gd name="T67" fmla="*/ 945 h 1299"/>
              <a:gd name="T68" fmla="*/ 679 w 864"/>
              <a:gd name="T69" fmla="*/ 856 h 1299"/>
              <a:gd name="T70" fmla="*/ 571 w 864"/>
              <a:gd name="T71" fmla="*/ 817 h 1299"/>
              <a:gd name="T72" fmla="*/ 425 w 864"/>
              <a:gd name="T73" fmla="*/ 867 h 1299"/>
              <a:gd name="T74" fmla="*/ 286 w 864"/>
              <a:gd name="T75" fmla="*/ 911 h 1299"/>
              <a:gd name="T76" fmla="*/ 165 w 864"/>
              <a:gd name="T77" fmla="*/ 845 h 1299"/>
              <a:gd name="T78" fmla="*/ 127 w 864"/>
              <a:gd name="T79" fmla="*/ 757 h 1299"/>
              <a:gd name="T80" fmla="*/ 127 w 864"/>
              <a:gd name="T81" fmla="*/ 674 h 1299"/>
              <a:gd name="T82" fmla="*/ 114 w 864"/>
              <a:gd name="T83" fmla="*/ 591 h 1299"/>
              <a:gd name="T84" fmla="*/ 178 w 864"/>
              <a:gd name="T85" fmla="*/ 591 h 1299"/>
              <a:gd name="T86" fmla="*/ 267 w 864"/>
              <a:gd name="T87" fmla="*/ 646 h 1299"/>
              <a:gd name="T88" fmla="*/ 362 w 864"/>
              <a:gd name="T89" fmla="*/ 657 h 1299"/>
              <a:gd name="T90" fmla="*/ 457 w 864"/>
              <a:gd name="T91" fmla="*/ 646 h 1299"/>
              <a:gd name="T92" fmla="*/ 489 w 864"/>
              <a:gd name="T93" fmla="*/ 563 h 1299"/>
              <a:gd name="T94" fmla="*/ 438 w 864"/>
              <a:gd name="T95" fmla="*/ 492 h 1299"/>
              <a:gd name="T96" fmla="*/ 336 w 864"/>
              <a:gd name="T97" fmla="*/ 486 h 1299"/>
              <a:gd name="T98" fmla="*/ 279 w 864"/>
              <a:gd name="T99" fmla="*/ 425 h 1299"/>
              <a:gd name="T100" fmla="*/ 330 w 864"/>
              <a:gd name="T101" fmla="*/ 353 h 1299"/>
              <a:gd name="T102" fmla="*/ 425 w 864"/>
              <a:gd name="T103" fmla="*/ 320 h 1299"/>
              <a:gd name="T104" fmla="*/ 495 w 864"/>
              <a:gd name="T105" fmla="*/ 33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4"/>
              <a:gd name="T160" fmla="*/ 0 h 1299"/>
              <a:gd name="T161" fmla="*/ 864 w 864"/>
              <a:gd name="T162" fmla="*/ 1299 h 12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2" name="Freeform 149"/>
          <p:cNvSpPr>
            <a:spLocks/>
          </p:cNvSpPr>
          <p:nvPr/>
        </p:nvSpPr>
        <p:spPr bwMode="auto">
          <a:xfrm>
            <a:off x="1143000" y="5691188"/>
            <a:ext cx="430213" cy="246062"/>
          </a:xfrm>
          <a:custGeom>
            <a:avLst/>
            <a:gdLst>
              <a:gd name="T0" fmla="*/ 76 w 262"/>
              <a:gd name="T1" fmla="*/ 102 h 148"/>
              <a:gd name="T2" fmla="*/ 96 w 262"/>
              <a:gd name="T3" fmla="*/ 113 h 148"/>
              <a:gd name="T4" fmla="*/ 110 w 262"/>
              <a:gd name="T5" fmla="*/ 130 h 148"/>
              <a:gd name="T6" fmla="*/ 131 w 262"/>
              <a:gd name="T7" fmla="*/ 136 h 148"/>
              <a:gd name="T8" fmla="*/ 151 w 262"/>
              <a:gd name="T9" fmla="*/ 141 h 148"/>
              <a:gd name="T10" fmla="*/ 172 w 262"/>
              <a:gd name="T11" fmla="*/ 147 h 148"/>
              <a:gd name="T12" fmla="*/ 192 w 262"/>
              <a:gd name="T13" fmla="*/ 147 h 148"/>
              <a:gd name="T14" fmla="*/ 220 w 262"/>
              <a:gd name="T15" fmla="*/ 136 h 148"/>
              <a:gd name="T16" fmla="*/ 240 w 262"/>
              <a:gd name="T17" fmla="*/ 119 h 148"/>
              <a:gd name="T18" fmla="*/ 254 w 262"/>
              <a:gd name="T19" fmla="*/ 102 h 148"/>
              <a:gd name="T20" fmla="*/ 261 w 262"/>
              <a:gd name="T21" fmla="*/ 85 h 148"/>
              <a:gd name="T22" fmla="*/ 261 w 262"/>
              <a:gd name="T23" fmla="*/ 68 h 148"/>
              <a:gd name="T24" fmla="*/ 261 w 262"/>
              <a:gd name="T25" fmla="*/ 51 h 148"/>
              <a:gd name="T26" fmla="*/ 254 w 262"/>
              <a:gd name="T27" fmla="*/ 34 h 148"/>
              <a:gd name="T28" fmla="*/ 247 w 262"/>
              <a:gd name="T29" fmla="*/ 17 h 148"/>
              <a:gd name="T30" fmla="*/ 227 w 262"/>
              <a:gd name="T31" fmla="*/ 6 h 148"/>
              <a:gd name="T32" fmla="*/ 206 w 262"/>
              <a:gd name="T33" fmla="*/ 0 h 148"/>
              <a:gd name="T34" fmla="*/ 185 w 262"/>
              <a:gd name="T35" fmla="*/ 0 h 148"/>
              <a:gd name="T36" fmla="*/ 165 w 262"/>
              <a:gd name="T37" fmla="*/ 0 h 148"/>
              <a:gd name="T38" fmla="*/ 124 w 262"/>
              <a:gd name="T39" fmla="*/ 0 h 148"/>
              <a:gd name="T40" fmla="*/ 103 w 262"/>
              <a:gd name="T41" fmla="*/ 0 h 148"/>
              <a:gd name="T42" fmla="*/ 82 w 262"/>
              <a:gd name="T43" fmla="*/ 0 h 148"/>
              <a:gd name="T44" fmla="*/ 62 w 262"/>
              <a:gd name="T45" fmla="*/ 6 h 148"/>
              <a:gd name="T46" fmla="*/ 41 w 262"/>
              <a:gd name="T47" fmla="*/ 11 h 148"/>
              <a:gd name="T48" fmla="*/ 21 w 262"/>
              <a:gd name="T49" fmla="*/ 23 h 148"/>
              <a:gd name="T50" fmla="*/ 0 w 262"/>
              <a:gd name="T51" fmla="*/ 34 h 148"/>
              <a:gd name="T52" fmla="*/ 0 w 262"/>
              <a:gd name="T53" fmla="*/ 51 h 148"/>
              <a:gd name="T54" fmla="*/ 0 w 262"/>
              <a:gd name="T55" fmla="*/ 68 h 148"/>
              <a:gd name="T56" fmla="*/ 21 w 262"/>
              <a:gd name="T57" fmla="*/ 79 h 148"/>
              <a:gd name="T58" fmla="*/ 41 w 262"/>
              <a:gd name="T59" fmla="*/ 79 h 148"/>
              <a:gd name="T60" fmla="*/ 62 w 262"/>
              <a:gd name="T61" fmla="*/ 85 h 148"/>
              <a:gd name="T62" fmla="*/ 82 w 262"/>
              <a:gd name="T63" fmla="*/ 90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2"/>
              <a:gd name="T97" fmla="*/ 0 h 148"/>
              <a:gd name="T98" fmla="*/ 262 w 262"/>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3" name="Freeform 150"/>
          <p:cNvSpPr>
            <a:spLocks/>
          </p:cNvSpPr>
          <p:nvPr/>
        </p:nvSpPr>
        <p:spPr bwMode="auto">
          <a:xfrm>
            <a:off x="1066800" y="4121150"/>
            <a:ext cx="708025" cy="282575"/>
          </a:xfrm>
          <a:custGeom>
            <a:avLst/>
            <a:gdLst>
              <a:gd name="T0" fmla="*/ 123 w 432"/>
              <a:gd name="T1" fmla="*/ 96 h 171"/>
              <a:gd name="T2" fmla="*/ 144 w 432"/>
              <a:gd name="T3" fmla="*/ 91 h 171"/>
              <a:gd name="T4" fmla="*/ 198 w 432"/>
              <a:gd name="T5" fmla="*/ 85 h 171"/>
              <a:gd name="T6" fmla="*/ 226 w 432"/>
              <a:gd name="T7" fmla="*/ 85 h 171"/>
              <a:gd name="T8" fmla="*/ 246 w 432"/>
              <a:gd name="T9" fmla="*/ 96 h 171"/>
              <a:gd name="T10" fmla="*/ 267 w 432"/>
              <a:gd name="T11" fmla="*/ 108 h 171"/>
              <a:gd name="T12" fmla="*/ 280 w 432"/>
              <a:gd name="T13" fmla="*/ 125 h 171"/>
              <a:gd name="T14" fmla="*/ 301 w 432"/>
              <a:gd name="T15" fmla="*/ 142 h 171"/>
              <a:gd name="T16" fmla="*/ 315 w 432"/>
              <a:gd name="T17" fmla="*/ 159 h 171"/>
              <a:gd name="T18" fmla="*/ 335 w 432"/>
              <a:gd name="T19" fmla="*/ 164 h 171"/>
              <a:gd name="T20" fmla="*/ 356 w 432"/>
              <a:gd name="T21" fmla="*/ 170 h 171"/>
              <a:gd name="T22" fmla="*/ 376 w 432"/>
              <a:gd name="T23" fmla="*/ 170 h 171"/>
              <a:gd name="T24" fmla="*/ 397 w 432"/>
              <a:gd name="T25" fmla="*/ 170 h 171"/>
              <a:gd name="T26" fmla="*/ 417 w 432"/>
              <a:gd name="T27" fmla="*/ 164 h 171"/>
              <a:gd name="T28" fmla="*/ 431 w 432"/>
              <a:gd name="T29" fmla="*/ 147 h 171"/>
              <a:gd name="T30" fmla="*/ 431 w 432"/>
              <a:gd name="T31" fmla="*/ 130 h 171"/>
              <a:gd name="T32" fmla="*/ 431 w 432"/>
              <a:gd name="T33" fmla="*/ 113 h 171"/>
              <a:gd name="T34" fmla="*/ 431 w 432"/>
              <a:gd name="T35" fmla="*/ 96 h 171"/>
              <a:gd name="T36" fmla="*/ 431 w 432"/>
              <a:gd name="T37" fmla="*/ 79 h 171"/>
              <a:gd name="T38" fmla="*/ 431 w 432"/>
              <a:gd name="T39" fmla="*/ 62 h 171"/>
              <a:gd name="T40" fmla="*/ 417 w 432"/>
              <a:gd name="T41" fmla="*/ 45 h 171"/>
              <a:gd name="T42" fmla="*/ 397 w 432"/>
              <a:gd name="T43" fmla="*/ 51 h 171"/>
              <a:gd name="T44" fmla="*/ 376 w 432"/>
              <a:gd name="T45" fmla="*/ 57 h 171"/>
              <a:gd name="T46" fmla="*/ 356 w 432"/>
              <a:gd name="T47" fmla="*/ 57 h 171"/>
              <a:gd name="T48" fmla="*/ 335 w 432"/>
              <a:gd name="T49" fmla="*/ 45 h 171"/>
              <a:gd name="T50" fmla="*/ 315 w 432"/>
              <a:gd name="T51" fmla="*/ 34 h 171"/>
              <a:gd name="T52" fmla="*/ 287 w 432"/>
              <a:gd name="T53" fmla="*/ 28 h 171"/>
              <a:gd name="T54" fmla="*/ 267 w 432"/>
              <a:gd name="T55" fmla="*/ 17 h 171"/>
              <a:gd name="T56" fmla="*/ 246 w 432"/>
              <a:gd name="T57" fmla="*/ 6 h 171"/>
              <a:gd name="T58" fmla="*/ 226 w 432"/>
              <a:gd name="T59" fmla="*/ 0 h 171"/>
              <a:gd name="T60" fmla="*/ 205 w 432"/>
              <a:gd name="T61" fmla="*/ 0 h 171"/>
              <a:gd name="T62" fmla="*/ 185 w 432"/>
              <a:gd name="T63" fmla="*/ 0 h 171"/>
              <a:gd name="T64" fmla="*/ 164 w 432"/>
              <a:gd name="T65" fmla="*/ 6 h 171"/>
              <a:gd name="T66" fmla="*/ 144 w 432"/>
              <a:gd name="T67" fmla="*/ 11 h 171"/>
              <a:gd name="T68" fmla="*/ 123 w 432"/>
              <a:gd name="T69" fmla="*/ 11 h 171"/>
              <a:gd name="T70" fmla="*/ 96 w 432"/>
              <a:gd name="T71" fmla="*/ 11 h 171"/>
              <a:gd name="T72" fmla="*/ 41 w 432"/>
              <a:gd name="T73" fmla="*/ 11 h 171"/>
              <a:gd name="T74" fmla="*/ 21 w 432"/>
              <a:gd name="T75" fmla="*/ 11 h 171"/>
              <a:gd name="T76" fmla="*/ 0 w 432"/>
              <a:gd name="T77" fmla="*/ 17 h 171"/>
              <a:gd name="T78" fmla="*/ 0 w 432"/>
              <a:gd name="T79" fmla="*/ 34 h 171"/>
              <a:gd name="T80" fmla="*/ 14 w 432"/>
              <a:gd name="T81" fmla="*/ 51 h 171"/>
              <a:gd name="T82" fmla="*/ 34 w 432"/>
              <a:gd name="T83" fmla="*/ 62 h 171"/>
              <a:gd name="T84" fmla="*/ 62 w 432"/>
              <a:gd name="T85" fmla="*/ 74 h 171"/>
              <a:gd name="T86" fmla="*/ 82 w 432"/>
              <a:gd name="T87" fmla="*/ 79 h 171"/>
              <a:gd name="T88" fmla="*/ 103 w 432"/>
              <a:gd name="T89" fmla="*/ 79 h 171"/>
              <a:gd name="T90" fmla="*/ 116 w 432"/>
              <a:gd name="T91" fmla="*/ 96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2"/>
              <a:gd name="T139" fmla="*/ 0 h 171"/>
              <a:gd name="T140" fmla="*/ 432 w 432"/>
              <a:gd name="T141" fmla="*/ 171 h 1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4" name="Oval 151"/>
          <p:cNvSpPr>
            <a:spLocks noChangeArrowheads="1"/>
          </p:cNvSpPr>
          <p:nvPr/>
        </p:nvSpPr>
        <p:spPr bwMode="auto">
          <a:xfrm>
            <a:off x="4257675" y="3986213"/>
            <a:ext cx="93663" cy="49212"/>
          </a:xfrm>
          <a:prstGeom prst="ellipse">
            <a:avLst/>
          </a:prstGeom>
          <a:solidFill>
            <a:srgbClr val="7FFF00"/>
          </a:solidFill>
          <a:ln w="25400">
            <a:solidFill>
              <a:srgbClr val="000000"/>
            </a:solidFill>
            <a:round/>
            <a:headEnd/>
            <a:tailEnd/>
          </a:ln>
        </p:spPr>
        <p:txBody>
          <a:bodyPr wrap="none" anchor="ctr"/>
          <a:lstStyle/>
          <a:p>
            <a:endParaRPr lang="en-US"/>
          </a:p>
        </p:txBody>
      </p:sp>
      <p:grpSp>
        <p:nvGrpSpPr>
          <p:cNvPr id="24615" name="Group 152"/>
          <p:cNvGrpSpPr>
            <a:grpSpLocks/>
          </p:cNvGrpSpPr>
          <p:nvPr/>
        </p:nvGrpSpPr>
        <p:grpSpPr bwMode="auto">
          <a:xfrm>
            <a:off x="4067175" y="3959225"/>
            <a:ext cx="179388" cy="112713"/>
            <a:chOff x="2482" y="2395"/>
            <a:chExt cx="110" cy="68"/>
          </a:xfrm>
        </p:grpSpPr>
        <p:sp>
          <p:nvSpPr>
            <p:cNvPr id="24636" name="Line 153"/>
            <p:cNvSpPr>
              <a:spLocks noChangeShapeType="1"/>
            </p:cNvSpPr>
            <p:nvPr/>
          </p:nvSpPr>
          <p:spPr bwMode="auto">
            <a:xfrm>
              <a:off x="2482" y="2411"/>
              <a:ext cx="24" cy="0"/>
            </a:xfrm>
            <a:prstGeom prst="line">
              <a:avLst/>
            </a:prstGeom>
            <a:noFill/>
            <a:ln w="50800">
              <a:solidFill>
                <a:srgbClr val="FDE3BA"/>
              </a:solidFill>
              <a:round/>
              <a:headEnd/>
              <a:tailEnd/>
            </a:ln>
          </p:spPr>
          <p:txBody>
            <a:bodyPr wrap="none" anchor="ctr"/>
            <a:lstStyle/>
            <a:p>
              <a:endParaRPr lang="en-US"/>
            </a:p>
          </p:txBody>
        </p:sp>
        <p:sp>
          <p:nvSpPr>
            <p:cNvPr id="24637" name="Line 154"/>
            <p:cNvSpPr>
              <a:spLocks noChangeShapeType="1"/>
            </p:cNvSpPr>
            <p:nvPr/>
          </p:nvSpPr>
          <p:spPr bwMode="auto">
            <a:xfrm flipH="1">
              <a:off x="2501" y="2397"/>
              <a:ext cx="91" cy="1"/>
            </a:xfrm>
            <a:prstGeom prst="line">
              <a:avLst/>
            </a:prstGeom>
            <a:noFill/>
            <a:ln w="50800">
              <a:solidFill>
                <a:srgbClr val="FDE3BA"/>
              </a:solidFill>
              <a:round/>
              <a:headEnd/>
              <a:tailEnd/>
            </a:ln>
          </p:spPr>
          <p:txBody>
            <a:bodyPr wrap="none" anchor="ctr"/>
            <a:lstStyle/>
            <a:p>
              <a:endParaRPr lang="en-US"/>
            </a:p>
          </p:txBody>
        </p:sp>
        <p:sp>
          <p:nvSpPr>
            <p:cNvPr id="24638" name="Line 155"/>
            <p:cNvSpPr>
              <a:spLocks noChangeShapeType="1"/>
            </p:cNvSpPr>
            <p:nvPr/>
          </p:nvSpPr>
          <p:spPr bwMode="auto">
            <a:xfrm flipH="1" flipV="1">
              <a:off x="2504" y="2395"/>
              <a:ext cx="82" cy="68"/>
            </a:xfrm>
            <a:prstGeom prst="line">
              <a:avLst/>
            </a:prstGeom>
            <a:noFill/>
            <a:ln w="50800">
              <a:solidFill>
                <a:srgbClr val="FDE3BA"/>
              </a:solidFill>
              <a:round/>
              <a:headEnd/>
              <a:tailEnd/>
            </a:ln>
          </p:spPr>
          <p:txBody>
            <a:bodyPr wrap="none" anchor="ctr"/>
            <a:lstStyle/>
            <a:p>
              <a:endParaRPr lang="en-US"/>
            </a:p>
          </p:txBody>
        </p:sp>
      </p:grpSp>
      <p:grpSp>
        <p:nvGrpSpPr>
          <p:cNvPr id="24616" name="Group 156"/>
          <p:cNvGrpSpPr>
            <a:grpSpLocks/>
          </p:cNvGrpSpPr>
          <p:nvPr/>
        </p:nvGrpSpPr>
        <p:grpSpPr bwMode="auto">
          <a:xfrm>
            <a:off x="4267200" y="4079875"/>
            <a:ext cx="128588" cy="187325"/>
            <a:chOff x="2604" y="2467"/>
            <a:chExt cx="79" cy="113"/>
          </a:xfrm>
        </p:grpSpPr>
        <p:sp>
          <p:nvSpPr>
            <p:cNvPr id="24633" name="Line 157"/>
            <p:cNvSpPr>
              <a:spLocks noChangeShapeType="1"/>
            </p:cNvSpPr>
            <p:nvPr/>
          </p:nvSpPr>
          <p:spPr bwMode="auto">
            <a:xfrm flipV="1">
              <a:off x="2633" y="2491"/>
              <a:ext cx="0" cy="89"/>
            </a:xfrm>
            <a:prstGeom prst="line">
              <a:avLst/>
            </a:prstGeom>
            <a:noFill/>
            <a:ln w="50800">
              <a:solidFill>
                <a:srgbClr val="FDE3BA"/>
              </a:solidFill>
              <a:round/>
              <a:headEnd/>
              <a:tailEnd/>
            </a:ln>
          </p:spPr>
          <p:txBody>
            <a:bodyPr wrap="none" anchor="ctr"/>
            <a:lstStyle/>
            <a:p>
              <a:endParaRPr lang="en-US"/>
            </a:p>
          </p:txBody>
        </p:sp>
        <p:sp>
          <p:nvSpPr>
            <p:cNvPr id="24634" name="Line 158"/>
            <p:cNvSpPr>
              <a:spLocks noChangeShapeType="1"/>
            </p:cNvSpPr>
            <p:nvPr/>
          </p:nvSpPr>
          <p:spPr bwMode="auto">
            <a:xfrm>
              <a:off x="2604" y="2467"/>
              <a:ext cx="31" cy="29"/>
            </a:xfrm>
            <a:prstGeom prst="line">
              <a:avLst/>
            </a:prstGeom>
            <a:noFill/>
            <a:ln w="50800">
              <a:solidFill>
                <a:srgbClr val="FDE3BA"/>
              </a:solidFill>
              <a:round/>
              <a:headEnd/>
              <a:tailEnd/>
            </a:ln>
          </p:spPr>
          <p:txBody>
            <a:bodyPr wrap="none" anchor="ctr"/>
            <a:lstStyle/>
            <a:p>
              <a:endParaRPr lang="en-US"/>
            </a:p>
          </p:txBody>
        </p:sp>
        <p:sp>
          <p:nvSpPr>
            <p:cNvPr id="24635" name="Line 159"/>
            <p:cNvSpPr>
              <a:spLocks noChangeShapeType="1"/>
            </p:cNvSpPr>
            <p:nvPr/>
          </p:nvSpPr>
          <p:spPr bwMode="auto">
            <a:xfrm flipH="1">
              <a:off x="2617" y="2472"/>
              <a:ext cx="66" cy="21"/>
            </a:xfrm>
            <a:prstGeom prst="line">
              <a:avLst/>
            </a:prstGeom>
            <a:noFill/>
            <a:ln w="50800">
              <a:solidFill>
                <a:srgbClr val="FDE3BA"/>
              </a:solidFill>
              <a:round/>
              <a:headEnd/>
              <a:tailEnd/>
            </a:ln>
          </p:spPr>
          <p:txBody>
            <a:bodyPr wrap="none" anchor="ctr"/>
            <a:lstStyle/>
            <a:p>
              <a:endParaRPr lang="en-US"/>
            </a:p>
          </p:txBody>
        </p:sp>
      </p:grpSp>
      <p:grpSp>
        <p:nvGrpSpPr>
          <p:cNvPr id="24617" name="Group 160"/>
          <p:cNvGrpSpPr>
            <a:grpSpLocks/>
          </p:cNvGrpSpPr>
          <p:nvPr/>
        </p:nvGrpSpPr>
        <p:grpSpPr bwMode="auto">
          <a:xfrm>
            <a:off x="4003675" y="4799013"/>
            <a:ext cx="203200" cy="123825"/>
            <a:chOff x="2443" y="2902"/>
            <a:chExt cx="124" cy="74"/>
          </a:xfrm>
        </p:grpSpPr>
        <p:sp>
          <p:nvSpPr>
            <p:cNvPr id="24630" name="Line 161"/>
            <p:cNvSpPr>
              <a:spLocks noChangeShapeType="1"/>
            </p:cNvSpPr>
            <p:nvPr/>
          </p:nvSpPr>
          <p:spPr bwMode="auto">
            <a:xfrm flipH="1">
              <a:off x="2474" y="2927"/>
              <a:ext cx="93" cy="0"/>
            </a:xfrm>
            <a:prstGeom prst="line">
              <a:avLst/>
            </a:prstGeom>
            <a:noFill/>
            <a:ln w="50800">
              <a:solidFill>
                <a:srgbClr val="FDE3BA"/>
              </a:solidFill>
              <a:round/>
              <a:headEnd/>
              <a:tailEnd/>
            </a:ln>
          </p:spPr>
          <p:txBody>
            <a:bodyPr wrap="none" anchor="ctr"/>
            <a:lstStyle/>
            <a:p>
              <a:endParaRPr lang="en-US"/>
            </a:p>
          </p:txBody>
        </p:sp>
        <p:sp>
          <p:nvSpPr>
            <p:cNvPr id="24631" name="Line 162"/>
            <p:cNvSpPr>
              <a:spLocks noChangeShapeType="1"/>
            </p:cNvSpPr>
            <p:nvPr/>
          </p:nvSpPr>
          <p:spPr bwMode="auto">
            <a:xfrm>
              <a:off x="2443" y="2902"/>
              <a:ext cx="35" cy="27"/>
            </a:xfrm>
            <a:prstGeom prst="line">
              <a:avLst/>
            </a:prstGeom>
            <a:noFill/>
            <a:ln w="50800">
              <a:solidFill>
                <a:srgbClr val="FDE3BA"/>
              </a:solidFill>
              <a:round/>
              <a:headEnd/>
              <a:tailEnd/>
            </a:ln>
          </p:spPr>
          <p:txBody>
            <a:bodyPr wrap="none" anchor="ctr"/>
            <a:lstStyle/>
            <a:p>
              <a:endParaRPr lang="en-US"/>
            </a:p>
          </p:txBody>
        </p:sp>
        <p:sp>
          <p:nvSpPr>
            <p:cNvPr id="24632" name="Line 163"/>
            <p:cNvSpPr>
              <a:spLocks noChangeShapeType="1"/>
            </p:cNvSpPr>
            <p:nvPr/>
          </p:nvSpPr>
          <p:spPr bwMode="auto">
            <a:xfrm flipV="1">
              <a:off x="2450" y="2911"/>
              <a:ext cx="26" cy="65"/>
            </a:xfrm>
            <a:prstGeom prst="line">
              <a:avLst/>
            </a:prstGeom>
            <a:noFill/>
            <a:ln w="50800">
              <a:solidFill>
                <a:srgbClr val="FDE3BA"/>
              </a:solidFill>
              <a:round/>
              <a:headEnd/>
              <a:tailEnd/>
            </a:ln>
          </p:spPr>
          <p:txBody>
            <a:bodyPr wrap="none" anchor="ctr"/>
            <a:lstStyle/>
            <a:p>
              <a:endParaRPr lang="en-US"/>
            </a:p>
          </p:txBody>
        </p:sp>
      </p:grpSp>
      <p:sp>
        <p:nvSpPr>
          <p:cNvPr id="24618" name="Oval 164"/>
          <p:cNvSpPr>
            <a:spLocks noChangeArrowheads="1"/>
          </p:cNvSpPr>
          <p:nvPr/>
        </p:nvSpPr>
        <p:spPr bwMode="auto">
          <a:xfrm>
            <a:off x="3819525" y="4840288"/>
            <a:ext cx="103188" cy="38100"/>
          </a:xfrm>
          <a:prstGeom prst="ellipse">
            <a:avLst/>
          </a:prstGeom>
          <a:solidFill>
            <a:srgbClr val="7FFF00"/>
          </a:solidFill>
          <a:ln w="25400">
            <a:solidFill>
              <a:srgbClr val="000000"/>
            </a:solidFill>
            <a:round/>
            <a:headEnd/>
            <a:tailEnd/>
          </a:ln>
        </p:spPr>
        <p:txBody>
          <a:bodyPr wrap="none" anchor="ctr"/>
          <a:lstStyle/>
          <a:p>
            <a:endParaRPr lang="en-US"/>
          </a:p>
        </p:txBody>
      </p:sp>
      <p:sp>
        <p:nvSpPr>
          <p:cNvPr id="100517" name="Rectangle 165"/>
          <p:cNvSpPr>
            <a:spLocks noChangeArrowheads="1"/>
          </p:cNvSpPr>
          <p:nvPr/>
        </p:nvSpPr>
        <p:spPr bwMode="auto">
          <a:xfrm>
            <a:off x="1863725" y="5213350"/>
            <a:ext cx="565150" cy="447675"/>
          </a:xfrm>
          <a:prstGeom prst="rect">
            <a:avLst/>
          </a:prstGeom>
          <a:noFill/>
          <a:ln w="25400">
            <a:noFill/>
            <a:miter lim="800000"/>
            <a:headEnd/>
            <a:tailEnd/>
          </a:ln>
          <a:effectLst/>
        </p:spPr>
        <p:txBody>
          <a:bodyPr wrap="none" lIns="67054" tIns="32709" rIns="67054" bIns="32709">
            <a:spAutoFit/>
          </a:bodyPr>
          <a:lstStyle/>
          <a:p>
            <a:pPr defTabSz="461963">
              <a:defRPr/>
            </a:pPr>
            <a:r>
              <a:rPr lang="en-US" sz="2500" b="1" i="0">
                <a:solidFill>
                  <a:srgbClr val="FC0128"/>
                </a:solidFill>
                <a:effectLst>
                  <a:outerShdw blurRad="38100" dist="38100" dir="2700000" algn="tl">
                    <a:srgbClr val="C0C0C0"/>
                  </a:outerShdw>
                </a:effectLst>
                <a:latin typeface="Arial" charset="0"/>
              </a:rPr>
              <a:t>O</a:t>
            </a:r>
            <a:r>
              <a:rPr lang="en-US" sz="2500" b="1" i="0" baseline="-25000">
                <a:solidFill>
                  <a:srgbClr val="FC0128"/>
                </a:solidFill>
                <a:effectLst>
                  <a:outerShdw blurRad="38100" dist="38100" dir="2700000" algn="tl">
                    <a:srgbClr val="C0C0C0"/>
                  </a:outerShdw>
                </a:effectLst>
                <a:latin typeface="Arial" charset="0"/>
              </a:rPr>
              <a:t>2</a:t>
            </a:r>
            <a:r>
              <a:rPr lang="en-US" sz="2500" b="1" i="0" baseline="30000">
                <a:solidFill>
                  <a:srgbClr val="FC0128"/>
                </a:solidFill>
                <a:effectLst>
                  <a:outerShdw blurRad="38100" dist="38100" dir="2700000" algn="tl">
                    <a:srgbClr val="C0C0C0"/>
                  </a:outerShdw>
                </a:effectLst>
                <a:latin typeface="Arial" charset="0"/>
              </a:rPr>
              <a:t>-</a:t>
            </a:r>
          </a:p>
        </p:txBody>
      </p:sp>
      <p:sp>
        <p:nvSpPr>
          <p:cNvPr id="100518" name="Rectangle 166"/>
          <p:cNvSpPr>
            <a:spLocks noChangeArrowheads="1"/>
          </p:cNvSpPr>
          <p:nvPr/>
        </p:nvSpPr>
        <p:spPr bwMode="auto">
          <a:xfrm>
            <a:off x="2224088" y="5619750"/>
            <a:ext cx="838200" cy="446088"/>
          </a:xfrm>
          <a:prstGeom prst="rect">
            <a:avLst/>
          </a:prstGeom>
          <a:noFill/>
          <a:ln w="25400">
            <a:noFill/>
            <a:miter lim="800000"/>
            <a:headEnd/>
            <a:tailEnd/>
          </a:ln>
          <a:effectLst/>
        </p:spPr>
        <p:txBody>
          <a:bodyPr wrap="none" lIns="67054" tIns="32709" rIns="67054" bIns="32709">
            <a:spAutoFit/>
          </a:bodyPr>
          <a:lstStyle/>
          <a:p>
            <a:pPr defTabSz="461963">
              <a:defRPr/>
            </a:pPr>
            <a:r>
              <a:rPr lang="en-US" sz="2500" b="1" i="0">
                <a:solidFill>
                  <a:srgbClr val="00FF00"/>
                </a:solidFill>
                <a:effectLst>
                  <a:outerShdw blurRad="38100" dist="38100" dir="2700000" algn="tl">
                    <a:srgbClr val="C0C0C0"/>
                  </a:outerShdw>
                </a:effectLst>
                <a:latin typeface="Arial" charset="0"/>
              </a:rPr>
              <a:t>H</a:t>
            </a:r>
            <a:r>
              <a:rPr lang="en-US" sz="2500" b="1" i="0" baseline="-25000">
                <a:solidFill>
                  <a:srgbClr val="00FF00"/>
                </a:solidFill>
                <a:effectLst>
                  <a:outerShdw blurRad="38100" dist="38100" dir="2700000" algn="tl">
                    <a:srgbClr val="C0C0C0"/>
                  </a:outerShdw>
                </a:effectLst>
                <a:latin typeface="Arial" charset="0"/>
              </a:rPr>
              <a:t>2</a:t>
            </a:r>
            <a:r>
              <a:rPr lang="en-US" sz="2500" b="1" i="0">
                <a:solidFill>
                  <a:srgbClr val="00FF00"/>
                </a:solidFill>
                <a:effectLst>
                  <a:outerShdw blurRad="38100" dist="38100" dir="2700000" algn="tl">
                    <a:srgbClr val="C0C0C0"/>
                  </a:outerShdw>
                </a:effectLst>
                <a:latin typeface="Arial" charset="0"/>
              </a:rPr>
              <a:t>O</a:t>
            </a:r>
            <a:r>
              <a:rPr lang="en-US" sz="2500" b="1" i="0" baseline="-25000">
                <a:solidFill>
                  <a:srgbClr val="00FF00"/>
                </a:solidFill>
                <a:effectLst>
                  <a:outerShdw blurRad="38100" dist="38100" dir="2700000" algn="tl">
                    <a:srgbClr val="C0C0C0"/>
                  </a:outerShdw>
                </a:effectLst>
                <a:latin typeface="Arial" charset="0"/>
              </a:rPr>
              <a:t>2</a:t>
            </a:r>
          </a:p>
        </p:txBody>
      </p:sp>
      <p:sp>
        <p:nvSpPr>
          <p:cNvPr id="24621" name="Arc 167"/>
          <p:cNvSpPr>
            <a:spLocks/>
          </p:cNvSpPr>
          <p:nvPr/>
        </p:nvSpPr>
        <p:spPr bwMode="auto">
          <a:xfrm>
            <a:off x="2125663" y="4460875"/>
            <a:ext cx="482600" cy="720725"/>
          </a:xfrm>
          <a:custGeom>
            <a:avLst/>
            <a:gdLst>
              <a:gd name="T0" fmla="*/ 0 w 21600"/>
              <a:gd name="T1" fmla="*/ 720725 h 21600"/>
              <a:gd name="T2" fmla="*/ 480969 w 21600"/>
              <a:gd name="T3" fmla="*/ 0 h 21600"/>
              <a:gd name="T4" fmla="*/ 482600 w 21600"/>
              <a:gd name="T5" fmla="*/ 7207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6" y="40"/>
                  <a:pt x="21527" y="0"/>
                </a:cubicBezTo>
              </a:path>
              <a:path w="21600" h="21600" stroke="0" extrusionOk="0">
                <a:moveTo>
                  <a:pt x="0" y="21600"/>
                </a:moveTo>
                <a:cubicBezTo>
                  <a:pt x="0" y="9699"/>
                  <a:pt x="9626" y="40"/>
                  <a:pt x="21527" y="0"/>
                </a:cubicBezTo>
                <a:lnTo>
                  <a:pt x="21600" y="21600"/>
                </a:lnTo>
                <a:close/>
              </a:path>
            </a:pathLst>
          </a:custGeom>
          <a:noFill/>
          <a:ln w="25400" cap="rnd">
            <a:solidFill>
              <a:srgbClr val="000000"/>
            </a:solidFill>
            <a:round/>
            <a:headEnd type="triangle" w="med" len="med"/>
            <a:tailEnd/>
          </a:ln>
        </p:spPr>
        <p:txBody>
          <a:bodyPr wrap="none" anchor="ctr"/>
          <a:lstStyle/>
          <a:p>
            <a:endParaRPr lang="en-US"/>
          </a:p>
        </p:txBody>
      </p:sp>
      <p:sp>
        <p:nvSpPr>
          <p:cNvPr id="24622" name="Arc 168"/>
          <p:cNvSpPr>
            <a:spLocks/>
          </p:cNvSpPr>
          <p:nvPr/>
        </p:nvSpPr>
        <p:spPr bwMode="auto">
          <a:xfrm>
            <a:off x="2728913" y="4500563"/>
            <a:ext cx="138112" cy="1108075"/>
          </a:xfrm>
          <a:custGeom>
            <a:avLst/>
            <a:gdLst>
              <a:gd name="T0" fmla="*/ 0 w 21600"/>
              <a:gd name="T1" fmla="*/ 1108075 h 21599"/>
              <a:gd name="T2" fmla="*/ 136488 w 21600"/>
              <a:gd name="T3" fmla="*/ 0 h 21599"/>
              <a:gd name="T4" fmla="*/ 138112 w 21600"/>
              <a:gd name="T5" fmla="*/ 1108075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8"/>
                  <a:pt x="9516" y="139"/>
                  <a:pt x="21346" y="0"/>
                </a:cubicBezTo>
              </a:path>
              <a:path w="21600" h="21599" stroke="0" extrusionOk="0">
                <a:moveTo>
                  <a:pt x="0" y="21599"/>
                </a:moveTo>
                <a:cubicBezTo>
                  <a:pt x="0" y="9768"/>
                  <a:pt x="9516" y="139"/>
                  <a:pt x="21346" y="0"/>
                </a:cubicBezTo>
                <a:lnTo>
                  <a:pt x="21600" y="21599"/>
                </a:lnTo>
                <a:close/>
              </a:path>
            </a:pathLst>
          </a:custGeom>
          <a:noFill/>
          <a:ln w="25400" cap="rnd">
            <a:solidFill>
              <a:srgbClr val="000000"/>
            </a:solidFill>
            <a:round/>
            <a:headEnd type="triangle" w="med" len="med"/>
            <a:tailEnd/>
          </a:ln>
        </p:spPr>
        <p:txBody>
          <a:bodyPr wrap="none" anchor="ctr"/>
          <a:lstStyle/>
          <a:p>
            <a:endParaRPr lang="en-US"/>
          </a:p>
        </p:txBody>
      </p:sp>
      <p:sp>
        <p:nvSpPr>
          <p:cNvPr id="24623" name="Freeform 169"/>
          <p:cNvSpPr>
            <a:spLocks/>
          </p:cNvSpPr>
          <p:nvPr/>
        </p:nvSpPr>
        <p:spPr bwMode="auto">
          <a:xfrm>
            <a:off x="836613" y="5392738"/>
            <a:ext cx="909637" cy="569912"/>
          </a:xfrm>
          <a:custGeom>
            <a:avLst/>
            <a:gdLst>
              <a:gd name="T0" fmla="*/ 278 w 555"/>
              <a:gd name="T1" fmla="*/ 115 h 345"/>
              <a:gd name="T2" fmla="*/ 279 w 555"/>
              <a:gd name="T3" fmla="*/ 0 h 345"/>
              <a:gd name="T4" fmla="*/ 230 w 555"/>
              <a:gd name="T5" fmla="*/ 120 h 345"/>
              <a:gd name="T6" fmla="*/ 186 w 555"/>
              <a:gd name="T7" fmla="*/ 79 h 345"/>
              <a:gd name="T8" fmla="*/ 139 w 555"/>
              <a:gd name="T9" fmla="*/ 21 h 345"/>
              <a:gd name="T10" fmla="*/ 169 w 555"/>
              <a:gd name="T11" fmla="*/ 99 h 345"/>
              <a:gd name="T12" fmla="*/ 191 w 555"/>
              <a:gd name="T13" fmla="*/ 146 h 345"/>
              <a:gd name="T14" fmla="*/ 139 w 555"/>
              <a:gd name="T15" fmla="*/ 89 h 345"/>
              <a:gd name="T16" fmla="*/ 117 w 555"/>
              <a:gd name="T17" fmla="*/ 84 h 345"/>
              <a:gd name="T18" fmla="*/ 147 w 555"/>
              <a:gd name="T19" fmla="*/ 151 h 345"/>
              <a:gd name="T20" fmla="*/ 43 w 555"/>
              <a:gd name="T21" fmla="*/ 140 h 345"/>
              <a:gd name="T22" fmla="*/ 108 w 555"/>
              <a:gd name="T23" fmla="*/ 197 h 345"/>
              <a:gd name="T24" fmla="*/ 0 w 555"/>
              <a:gd name="T25" fmla="*/ 261 h 345"/>
              <a:gd name="T26" fmla="*/ 121 w 555"/>
              <a:gd name="T27" fmla="*/ 217 h 345"/>
              <a:gd name="T28" fmla="*/ 43 w 555"/>
              <a:gd name="T29" fmla="*/ 320 h 345"/>
              <a:gd name="T30" fmla="*/ 152 w 555"/>
              <a:gd name="T31" fmla="*/ 243 h 345"/>
              <a:gd name="T32" fmla="*/ 177 w 555"/>
              <a:gd name="T33" fmla="*/ 320 h 345"/>
              <a:gd name="T34" fmla="*/ 199 w 555"/>
              <a:gd name="T35" fmla="*/ 258 h 345"/>
              <a:gd name="T36" fmla="*/ 256 w 555"/>
              <a:gd name="T37" fmla="*/ 320 h 345"/>
              <a:gd name="T38" fmla="*/ 278 w 555"/>
              <a:gd name="T39" fmla="*/ 258 h 345"/>
              <a:gd name="T40" fmla="*/ 375 w 555"/>
              <a:gd name="T41" fmla="*/ 344 h 345"/>
              <a:gd name="T42" fmla="*/ 356 w 555"/>
              <a:gd name="T43" fmla="*/ 243 h 345"/>
              <a:gd name="T44" fmla="*/ 478 w 555"/>
              <a:gd name="T45" fmla="*/ 284 h 345"/>
              <a:gd name="T46" fmla="*/ 447 w 555"/>
              <a:gd name="T47" fmla="*/ 238 h 345"/>
              <a:gd name="T48" fmla="*/ 426 w 555"/>
              <a:gd name="T49" fmla="*/ 222 h 345"/>
              <a:gd name="T50" fmla="*/ 554 w 555"/>
              <a:gd name="T51" fmla="*/ 229 h 345"/>
              <a:gd name="T52" fmla="*/ 408 w 555"/>
              <a:gd name="T53" fmla="*/ 202 h 345"/>
              <a:gd name="T54" fmla="*/ 487 w 555"/>
              <a:gd name="T55" fmla="*/ 135 h 345"/>
              <a:gd name="T56" fmla="*/ 395 w 555"/>
              <a:gd name="T57" fmla="*/ 156 h 345"/>
              <a:gd name="T58" fmla="*/ 421 w 555"/>
              <a:gd name="T59" fmla="*/ 73 h 345"/>
              <a:gd name="T60" fmla="*/ 386 w 555"/>
              <a:gd name="T61" fmla="*/ 94 h 345"/>
              <a:gd name="T62" fmla="*/ 356 w 555"/>
              <a:gd name="T63" fmla="*/ 156 h 345"/>
              <a:gd name="T64" fmla="*/ 356 w 555"/>
              <a:gd name="T65" fmla="*/ 29 h 345"/>
              <a:gd name="T66" fmla="*/ 282 w 555"/>
              <a:gd name="T67" fmla="*/ 120 h 345"/>
              <a:gd name="T68" fmla="*/ 278 w 555"/>
              <a:gd name="T69" fmla="*/ 115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5"/>
              <a:gd name="T106" fmla="*/ 0 h 345"/>
              <a:gd name="T107" fmla="*/ 555 w 555"/>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sp>
        <p:nvSpPr>
          <p:cNvPr id="24624" name="Freeform 170"/>
          <p:cNvSpPr>
            <a:spLocks/>
          </p:cNvSpPr>
          <p:nvPr/>
        </p:nvSpPr>
        <p:spPr bwMode="auto">
          <a:xfrm>
            <a:off x="1027113" y="3940175"/>
            <a:ext cx="909637" cy="571500"/>
          </a:xfrm>
          <a:custGeom>
            <a:avLst/>
            <a:gdLst>
              <a:gd name="T0" fmla="*/ 278 w 555"/>
              <a:gd name="T1" fmla="*/ 115 h 345"/>
              <a:gd name="T2" fmla="*/ 279 w 555"/>
              <a:gd name="T3" fmla="*/ 0 h 345"/>
              <a:gd name="T4" fmla="*/ 230 w 555"/>
              <a:gd name="T5" fmla="*/ 120 h 345"/>
              <a:gd name="T6" fmla="*/ 186 w 555"/>
              <a:gd name="T7" fmla="*/ 79 h 345"/>
              <a:gd name="T8" fmla="*/ 139 w 555"/>
              <a:gd name="T9" fmla="*/ 21 h 345"/>
              <a:gd name="T10" fmla="*/ 169 w 555"/>
              <a:gd name="T11" fmla="*/ 99 h 345"/>
              <a:gd name="T12" fmla="*/ 191 w 555"/>
              <a:gd name="T13" fmla="*/ 146 h 345"/>
              <a:gd name="T14" fmla="*/ 139 w 555"/>
              <a:gd name="T15" fmla="*/ 89 h 345"/>
              <a:gd name="T16" fmla="*/ 117 w 555"/>
              <a:gd name="T17" fmla="*/ 84 h 345"/>
              <a:gd name="T18" fmla="*/ 147 w 555"/>
              <a:gd name="T19" fmla="*/ 151 h 345"/>
              <a:gd name="T20" fmla="*/ 43 w 555"/>
              <a:gd name="T21" fmla="*/ 140 h 345"/>
              <a:gd name="T22" fmla="*/ 108 w 555"/>
              <a:gd name="T23" fmla="*/ 197 h 345"/>
              <a:gd name="T24" fmla="*/ 0 w 555"/>
              <a:gd name="T25" fmla="*/ 261 h 345"/>
              <a:gd name="T26" fmla="*/ 121 w 555"/>
              <a:gd name="T27" fmla="*/ 217 h 345"/>
              <a:gd name="T28" fmla="*/ 43 w 555"/>
              <a:gd name="T29" fmla="*/ 320 h 345"/>
              <a:gd name="T30" fmla="*/ 152 w 555"/>
              <a:gd name="T31" fmla="*/ 243 h 345"/>
              <a:gd name="T32" fmla="*/ 177 w 555"/>
              <a:gd name="T33" fmla="*/ 320 h 345"/>
              <a:gd name="T34" fmla="*/ 199 w 555"/>
              <a:gd name="T35" fmla="*/ 258 h 345"/>
              <a:gd name="T36" fmla="*/ 256 w 555"/>
              <a:gd name="T37" fmla="*/ 320 h 345"/>
              <a:gd name="T38" fmla="*/ 278 w 555"/>
              <a:gd name="T39" fmla="*/ 258 h 345"/>
              <a:gd name="T40" fmla="*/ 375 w 555"/>
              <a:gd name="T41" fmla="*/ 344 h 345"/>
              <a:gd name="T42" fmla="*/ 356 w 555"/>
              <a:gd name="T43" fmla="*/ 243 h 345"/>
              <a:gd name="T44" fmla="*/ 478 w 555"/>
              <a:gd name="T45" fmla="*/ 284 h 345"/>
              <a:gd name="T46" fmla="*/ 447 w 555"/>
              <a:gd name="T47" fmla="*/ 238 h 345"/>
              <a:gd name="T48" fmla="*/ 426 w 555"/>
              <a:gd name="T49" fmla="*/ 222 h 345"/>
              <a:gd name="T50" fmla="*/ 554 w 555"/>
              <a:gd name="T51" fmla="*/ 229 h 345"/>
              <a:gd name="T52" fmla="*/ 408 w 555"/>
              <a:gd name="T53" fmla="*/ 202 h 345"/>
              <a:gd name="T54" fmla="*/ 487 w 555"/>
              <a:gd name="T55" fmla="*/ 135 h 345"/>
              <a:gd name="T56" fmla="*/ 395 w 555"/>
              <a:gd name="T57" fmla="*/ 156 h 345"/>
              <a:gd name="T58" fmla="*/ 421 w 555"/>
              <a:gd name="T59" fmla="*/ 73 h 345"/>
              <a:gd name="T60" fmla="*/ 386 w 555"/>
              <a:gd name="T61" fmla="*/ 94 h 345"/>
              <a:gd name="T62" fmla="*/ 356 w 555"/>
              <a:gd name="T63" fmla="*/ 156 h 345"/>
              <a:gd name="T64" fmla="*/ 356 w 555"/>
              <a:gd name="T65" fmla="*/ 29 h 345"/>
              <a:gd name="T66" fmla="*/ 282 w 555"/>
              <a:gd name="T67" fmla="*/ 120 h 345"/>
              <a:gd name="T68" fmla="*/ 278 w 555"/>
              <a:gd name="T69" fmla="*/ 115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5"/>
              <a:gd name="T106" fmla="*/ 0 h 345"/>
              <a:gd name="T107" fmla="*/ 555 w 555"/>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grpSp>
        <p:nvGrpSpPr>
          <p:cNvPr id="24625" name="Group 171"/>
          <p:cNvGrpSpPr>
            <a:grpSpLocks/>
          </p:cNvGrpSpPr>
          <p:nvPr/>
        </p:nvGrpSpPr>
        <p:grpSpPr bwMode="auto">
          <a:xfrm>
            <a:off x="2954338" y="5272088"/>
            <a:ext cx="879475" cy="398462"/>
            <a:chOff x="1803" y="3188"/>
            <a:chExt cx="537" cy="241"/>
          </a:xfrm>
        </p:grpSpPr>
        <p:sp>
          <p:nvSpPr>
            <p:cNvPr id="24628"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7"/>
                <a:gd name="T106" fmla="*/ 0 h 241"/>
                <a:gd name="T107" fmla="*/ 537 w 537"/>
                <a:gd name="T108" fmla="*/ 241 h 2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47428" tIns="22896" rIns="47428" bIns="22896">
              <a:spAutoFit/>
            </a:bodyPr>
            <a:lstStyle/>
            <a:p>
              <a:endParaRPr lang="en-US"/>
            </a:p>
          </p:txBody>
        </p:sp>
        <p:sp>
          <p:nvSpPr>
            <p:cNvPr id="100525" name="Rectangle 173"/>
            <p:cNvSpPr>
              <a:spLocks noChangeArrowheads="1"/>
            </p:cNvSpPr>
            <p:nvPr/>
          </p:nvSpPr>
          <p:spPr bwMode="auto">
            <a:xfrm>
              <a:off x="1926" y="3257"/>
              <a:ext cx="255" cy="143"/>
            </a:xfrm>
            <a:prstGeom prst="rect">
              <a:avLst/>
            </a:prstGeom>
            <a:noFill/>
            <a:ln w="50800">
              <a:noFill/>
              <a:miter lim="800000"/>
              <a:headEnd/>
              <a:tailEnd/>
            </a:ln>
            <a:effectLst/>
          </p:spPr>
          <p:txBody>
            <a:bodyPr wrap="none" lIns="47428" tIns="22896" rIns="47428" bIns="22896">
              <a:spAutoFit/>
            </a:bodyPr>
            <a:lstStyle/>
            <a:p>
              <a:pPr defTabSz="341313">
                <a:defRPr/>
              </a:pPr>
              <a:r>
                <a:rPr lang="en-US" sz="1200" b="1" i="0">
                  <a:solidFill>
                    <a:srgbClr val="FAFD00"/>
                  </a:solidFill>
                  <a:effectLst>
                    <a:outerShdw blurRad="38100" dist="38100" dir="2700000" algn="tl">
                      <a:srgbClr val="C0C0C0"/>
                    </a:outerShdw>
                  </a:effectLst>
                  <a:latin typeface="Arial" charset="0"/>
                </a:rPr>
                <a:t>DCF</a:t>
              </a:r>
            </a:p>
          </p:txBody>
        </p:sp>
      </p:grpSp>
      <p:sp>
        <p:nvSpPr>
          <p:cNvPr id="24626" name="Rectangle 174"/>
          <p:cNvSpPr>
            <a:spLocks noChangeArrowheads="1"/>
          </p:cNvSpPr>
          <p:nvPr/>
        </p:nvSpPr>
        <p:spPr bwMode="auto">
          <a:xfrm>
            <a:off x="3165475" y="6205538"/>
            <a:ext cx="4230688" cy="352425"/>
          </a:xfrm>
          <a:prstGeom prst="rect">
            <a:avLst/>
          </a:prstGeom>
          <a:noFill/>
          <a:ln w="50800">
            <a:noFill/>
            <a:miter lim="800000"/>
            <a:headEnd/>
            <a:tailEnd/>
          </a:ln>
        </p:spPr>
        <p:txBody>
          <a:bodyPr wrap="none" lIns="63782" tIns="32709" rIns="63782" bIns="32709">
            <a:spAutoFit/>
          </a:bodyPr>
          <a:lstStyle/>
          <a:p>
            <a:pPr defTabSz="644525"/>
            <a:r>
              <a:rPr lang="en-US" sz="1900" b="1" i="0">
                <a:solidFill>
                  <a:schemeClr val="tx2"/>
                </a:solidFill>
                <a:latin typeface="Arial" charset="0"/>
              </a:rPr>
              <a:t>Example: Neutrophil Oxidative Burst</a:t>
            </a:r>
          </a:p>
        </p:txBody>
      </p:sp>
      <p:sp>
        <p:nvSpPr>
          <p:cNvPr id="24627" name="Freeform 175"/>
          <p:cNvSpPr>
            <a:spLocks/>
          </p:cNvSpPr>
          <p:nvPr/>
        </p:nvSpPr>
        <p:spPr bwMode="auto">
          <a:xfrm>
            <a:off x="3043238" y="4595813"/>
            <a:ext cx="579437" cy="228600"/>
          </a:xfrm>
          <a:custGeom>
            <a:avLst/>
            <a:gdLst>
              <a:gd name="T0" fmla="*/ 353 w 354"/>
              <a:gd name="T1" fmla="*/ 137 h 138"/>
              <a:gd name="T2" fmla="*/ 324 w 354"/>
              <a:gd name="T3" fmla="*/ 137 h 138"/>
              <a:gd name="T4" fmla="*/ 295 w 354"/>
              <a:gd name="T5" fmla="*/ 137 h 138"/>
              <a:gd name="T6" fmla="*/ 259 w 354"/>
              <a:gd name="T7" fmla="*/ 129 h 138"/>
              <a:gd name="T8" fmla="*/ 231 w 354"/>
              <a:gd name="T9" fmla="*/ 122 h 138"/>
              <a:gd name="T10" fmla="*/ 202 w 354"/>
              <a:gd name="T11" fmla="*/ 115 h 138"/>
              <a:gd name="T12" fmla="*/ 180 w 354"/>
              <a:gd name="T13" fmla="*/ 108 h 138"/>
              <a:gd name="T14" fmla="*/ 151 w 354"/>
              <a:gd name="T15" fmla="*/ 101 h 138"/>
              <a:gd name="T16" fmla="*/ 123 w 354"/>
              <a:gd name="T17" fmla="*/ 86 h 138"/>
              <a:gd name="T18" fmla="*/ 94 w 354"/>
              <a:gd name="T19" fmla="*/ 72 h 138"/>
              <a:gd name="T20" fmla="*/ 65 w 354"/>
              <a:gd name="T21" fmla="*/ 65 h 138"/>
              <a:gd name="T22" fmla="*/ 43 w 354"/>
              <a:gd name="T23" fmla="*/ 43 h 138"/>
              <a:gd name="T24" fmla="*/ 22 w 354"/>
              <a:gd name="T25" fmla="*/ 21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4"/>
              <a:gd name="T43" fmla="*/ 0 h 138"/>
              <a:gd name="T44" fmla="*/ 354 w 354"/>
              <a:gd name="T45" fmla="*/ 138 h 1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p:spPr>
        <p:txBody>
          <a:bodyPr/>
          <a:lstStyle/>
          <a:p>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61723" y="259645"/>
            <a:ext cx="6908800" cy="1143000"/>
          </a:xfrm>
          <a:noFill/>
        </p:spPr>
        <p:txBody>
          <a:bodyPr lIns="84138" tIns="42862" rIns="84138" bIns="42862"/>
          <a:lstStyle/>
          <a:p>
            <a:pPr defTabSz="841375"/>
            <a:r>
              <a:rPr lang="en-US" sz="4000" dirty="0"/>
              <a:t>Applications</a:t>
            </a:r>
          </a:p>
        </p:txBody>
      </p:sp>
      <p:sp>
        <p:nvSpPr>
          <p:cNvPr id="3075" name="Rectangle 3"/>
          <p:cNvSpPr>
            <a:spLocks noGrp="1" noChangeArrowheads="1"/>
          </p:cNvSpPr>
          <p:nvPr>
            <p:ph type="body" idx="1"/>
          </p:nvPr>
        </p:nvSpPr>
        <p:spPr>
          <a:xfrm>
            <a:off x="1689100" y="1687689"/>
            <a:ext cx="6908800" cy="4114800"/>
          </a:xfrm>
          <a:noFill/>
        </p:spPr>
        <p:txBody>
          <a:bodyPr lIns="84138" tIns="42862" rIns="84138" bIns="42862"/>
          <a:lstStyle/>
          <a:p>
            <a:pPr marL="315913" indent="-315913" defTabSz="841375"/>
            <a:r>
              <a:rPr lang="en-US" sz="2900" dirty="0"/>
              <a:t>Organelle Structure</a:t>
            </a:r>
          </a:p>
          <a:p>
            <a:pPr marL="315913" indent="-315913" defTabSz="841375"/>
            <a:r>
              <a:rPr lang="en-US" sz="2900" dirty="0"/>
              <a:t>Probe </a:t>
            </a:r>
            <a:r>
              <a:rPr lang="en-US" sz="2900" dirty="0" err="1"/>
              <a:t>ratioing</a:t>
            </a:r>
            <a:endParaRPr lang="en-US" sz="2900" dirty="0"/>
          </a:p>
          <a:p>
            <a:pPr marL="315913" indent="-315913" defTabSz="841375"/>
            <a:r>
              <a:rPr lang="en-US" sz="2900" dirty="0"/>
              <a:t>Conjugated antibodies</a:t>
            </a:r>
          </a:p>
          <a:p>
            <a:pPr marL="315913" indent="-315913" defTabSz="841375"/>
            <a:r>
              <a:rPr lang="en-US" sz="2900" dirty="0"/>
              <a:t>DNA/RNA</a:t>
            </a:r>
          </a:p>
          <a:p>
            <a:pPr marL="315913" indent="-315913" defTabSz="841375"/>
            <a:r>
              <a:rPr lang="en-US" sz="2900" dirty="0"/>
              <a:t>Cytochemical Identification</a:t>
            </a:r>
          </a:p>
          <a:p>
            <a:pPr marL="315913" indent="-315913" defTabSz="841375"/>
            <a:r>
              <a:rPr lang="en-US" sz="2900" dirty="0"/>
              <a:t>Oxidative Metabolism</a:t>
            </a:r>
          </a:p>
          <a:p>
            <a:pPr marL="315913" indent="-315913" defTabSz="841375"/>
            <a:r>
              <a:rPr lang="en-US" sz="2900" dirty="0"/>
              <a:t>Exotic Applications</a:t>
            </a:r>
          </a:p>
        </p:txBody>
      </p:sp>
    </p:spTree>
  </p:cSld>
  <p:clrMapOvr>
    <a:masterClrMapping/>
  </p:clrMapOvr>
  <p:transition advTm="55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lIns="90480" tIns="44446" rIns="90480" bIns="44446" anchor="b"/>
          <a:lstStyle/>
          <a:p>
            <a:r>
              <a:rPr lang="en-US"/>
              <a:t>Macrovascular Endothelial Cells in Culture</a:t>
            </a:r>
          </a:p>
        </p:txBody>
      </p:sp>
      <p:pic>
        <p:nvPicPr>
          <p:cNvPr id="25603"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350" y="2006600"/>
            <a:ext cx="2143125" cy="3498850"/>
          </a:xfrm>
          <a:prstGeom prst="rect">
            <a:avLst/>
          </a:prstGeom>
          <a:noFill/>
          <a:ln w="12700">
            <a:noFill/>
            <a:miter lim="800000"/>
            <a:headEnd/>
            <a:tailEnd/>
          </a:ln>
        </p:spPr>
      </p:pic>
      <p:pic>
        <p:nvPicPr>
          <p:cNvPr id="25604" name="Picture 4"/>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72050" y="2003425"/>
            <a:ext cx="2228850" cy="3505200"/>
          </a:xfrm>
          <a:prstGeom prst="rect">
            <a:avLst/>
          </a:prstGeom>
          <a:noFill/>
          <a:ln w="12700">
            <a:noFill/>
            <a:miter lim="800000"/>
            <a:headEnd/>
            <a:tailEnd/>
          </a:ln>
        </p:spPr>
      </p:pic>
      <p:pic>
        <p:nvPicPr>
          <p:cNvPr id="25605" name="Picture 5"/>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86625" y="2003425"/>
            <a:ext cx="2143125" cy="3505200"/>
          </a:xfrm>
          <a:prstGeom prst="rect">
            <a:avLst/>
          </a:prstGeom>
          <a:noFill/>
          <a:ln w="12700">
            <a:noFill/>
            <a:miter lim="800000"/>
            <a:headEnd/>
            <a:tailEnd/>
          </a:ln>
        </p:spPr>
      </p:pic>
      <p:pic>
        <p:nvPicPr>
          <p:cNvPr id="25606" name="Picture 6"/>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3200" y="2014538"/>
            <a:ext cx="2143125" cy="3482975"/>
          </a:xfrm>
          <a:prstGeom prst="rect">
            <a:avLst/>
          </a:prstGeom>
          <a:noFill/>
          <a:ln w="12700">
            <a:noFill/>
            <a:miter lim="800000"/>
            <a:headEnd/>
            <a:tailEnd/>
          </a:ln>
        </p:spPr>
      </p:pic>
      <p:sp>
        <p:nvSpPr>
          <p:cNvPr id="25607" name="Line 7"/>
          <p:cNvSpPr>
            <a:spLocks noChangeShapeType="1"/>
          </p:cNvSpPr>
          <p:nvPr/>
        </p:nvSpPr>
        <p:spPr bwMode="auto">
          <a:xfrm>
            <a:off x="1370013" y="5853113"/>
            <a:ext cx="7940675" cy="0"/>
          </a:xfrm>
          <a:prstGeom prst="line">
            <a:avLst/>
          </a:prstGeom>
          <a:noFill/>
          <a:ln w="9525">
            <a:solidFill>
              <a:schemeClr val="tx1"/>
            </a:solidFill>
            <a:round/>
            <a:headEnd/>
            <a:tailEnd type="triangle" w="med" len="med"/>
          </a:ln>
        </p:spPr>
        <p:txBody>
          <a:bodyPr wrap="none" anchor="ctr"/>
          <a:lstStyle/>
          <a:p>
            <a:endParaRPr lang="en-US"/>
          </a:p>
        </p:txBody>
      </p:sp>
      <p:sp>
        <p:nvSpPr>
          <p:cNvPr id="25608" name="Text Box 8"/>
          <p:cNvSpPr txBox="1">
            <a:spLocks noChangeArrowheads="1"/>
          </p:cNvSpPr>
          <p:nvPr/>
        </p:nvSpPr>
        <p:spPr bwMode="auto">
          <a:xfrm>
            <a:off x="4198938" y="5881688"/>
            <a:ext cx="3532187"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Time (minutes)</a:t>
            </a:r>
          </a:p>
        </p:txBody>
      </p:sp>
      <p:sp>
        <p:nvSpPr>
          <p:cNvPr id="25609" name="Text Box 9"/>
          <p:cNvSpPr txBox="1">
            <a:spLocks noChangeArrowheads="1"/>
          </p:cNvSpPr>
          <p:nvPr/>
        </p:nvSpPr>
        <p:spPr bwMode="auto">
          <a:xfrm>
            <a:off x="1252538" y="5881688"/>
            <a:ext cx="625475"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0</a:t>
            </a:r>
          </a:p>
        </p:txBody>
      </p:sp>
      <p:sp>
        <p:nvSpPr>
          <p:cNvPr id="25610" name="Text Box 10"/>
          <p:cNvSpPr txBox="1">
            <a:spLocks noChangeArrowheads="1"/>
          </p:cNvSpPr>
          <p:nvPr/>
        </p:nvSpPr>
        <p:spPr bwMode="auto">
          <a:xfrm>
            <a:off x="8947150" y="5926138"/>
            <a:ext cx="625475"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60</a:t>
            </a:r>
          </a:p>
        </p:txBody>
      </p:sp>
      <p:sp>
        <p:nvSpPr>
          <p:cNvPr id="2" name="TextBox 1">
            <a:extLst>
              <a:ext uri="{FF2B5EF4-FFF2-40B4-BE49-F238E27FC236}">
                <a16:creationId xmlns:a16="http://schemas.microsoft.com/office/drawing/2014/main" id="{647FCF6A-E7AC-EC4A-A76F-5DE2BBF74C3B}"/>
              </a:ext>
            </a:extLst>
          </p:cNvPr>
          <p:cNvSpPr txBox="1"/>
          <p:nvPr/>
        </p:nvSpPr>
        <p:spPr>
          <a:xfrm>
            <a:off x="6887002" y="6313786"/>
            <a:ext cx="2025747" cy="461665"/>
          </a:xfrm>
          <a:prstGeom prst="rect">
            <a:avLst/>
          </a:prstGeom>
          <a:noFill/>
        </p:spPr>
        <p:txBody>
          <a:bodyPr wrap="none" rtlCol="0">
            <a:spAutoFit/>
          </a:bodyPr>
          <a:lstStyle/>
          <a:p>
            <a:r>
              <a:rPr lang="en-US" b="1" i="0" dirty="0"/>
              <a:t>hydroethidine</a:t>
            </a:r>
            <a:endParaRPr lang="en-US"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3806825" y="1066800"/>
            <a:ext cx="5437188" cy="1358900"/>
          </a:xfrm>
          <a:prstGeom prst="rect">
            <a:avLst/>
          </a:prstGeom>
          <a:solidFill>
            <a:srgbClr val="FDE3BA"/>
          </a:solid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6627" name="Rectangle 3"/>
          <p:cNvSpPr>
            <a:spLocks noChangeArrowheads="1"/>
          </p:cNvSpPr>
          <p:nvPr/>
        </p:nvSpPr>
        <p:spPr bwMode="auto">
          <a:xfrm>
            <a:off x="1354138" y="209550"/>
            <a:ext cx="8661400" cy="525463"/>
          </a:xfrm>
          <a:prstGeom prst="rect">
            <a:avLst/>
          </a:prstGeom>
          <a:noFill/>
          <a:ln w="12700">
            <a:noFill/>
            <a:miter lim="800000"/>
            <a:headEnd/>
            <a:tailEnd/>
          </a:ln>
        </p:spPr>
        <p:txBody>
          <a:bodyPr lIns="90480" tIns="44446" rIns="90480" bIns="44446">
            <a:spAutoFit/>
          </a:bodyPr>
          <a:lstStyle/>
          <a:p>
            <a:pPr>
              <a:spcBef>
                <a:spcPct val="50000"/>
              </a:spcBef>
            </a:pPr>
            <a:r>
              <a:rPr lang="en-US" sz="2900" b="1" i="0"/>
              <a:t>Hydrogen peroxide measurements with DCFH-DA       </a:t>
            </a:r>
          </a:p>
        </p:txBody>
      </p:sp>
      <p:grpSp>
        <p:nvGrpSpPr>
          <p:cNvPr id="26628" name="Group 4"/>
          <p:cNvGrpSpPr>
            <a:grpSpLocks/>
          </p:cNvGrpSpPr>
          <p:nvPr/>
        </p:nvGrpSpPr>
        <p:grpSpPr bwMode="auto">
          <a:xfrm>
            <a:off x="3792538" y="3060700"/>
            <a:ext cx="6364287" cy="3643313"/>
            <a:chOff x="2124" y="1928"/>
            <a:chExt cx="3563" cy="2295"/>
          </a:xfrm>
        </p:grpSpPr>
        <p:sp>
          <p:nvSpPr>
            <p:cNvPr id="26651" name="Rectangle 5"/>
            <p:cNvSpPr>
              <a:spLocks noChangeArrowheads="1"/>
            </p:cNvSpPr>
            <p:nvPr/>
          </p:nvSpPr>
          <p:spPr bwMode="auto">
            <a:xfrm>
              <a:off x="2594" y="2040"/>
              <a:ext cx="2007" cy="1737"/>
            </a:xfrm>
            <a:prstGeom prst="rect">
              <a:avLst/>
            </a:prstGeom>
            <a:solidFill>
              <a:srgbClr val="FFFFFF"/>
            </a:solidFill>
            <a:ln w="12700">
              <a:noFill/>
              <a:miter lim="800000"/>
              <a:headEnd/>
              <a:tailEnd/>
            </a:ln>
          </p:spPr>
          <p:txBody>
            <a:bodyPr wrap="none" lIns="180591" tIns="90293" rIns="180591" bIns="90293">
              <a:spAutoFit/>
            </a:bodyPr>
            <a:lstStyle/>
            <a:p>
              <a:endParaRPr lang="en-US"/>
            </a:p>
          </p:txBody>
        </p:sp>
        <p:sp>
          <p:nvSpPr>
            <p:cNvPr id="26652" name="Freeform 6"/>
            <p:cNvSpPr>
              <a:spLocks/>
            </p:cNvSpPr>
            <p:nvPr/>
          </p:nvSpPr>
          <p:spPr bwMode="auto">
            <a:xfrm>
              <a:off x="2594" y="2040"/>
              <a:ext cx="2016" cy="1746"/>
            </a:xfrm>
            <a:custGeom>
              <a:avLst/>
              <a:gdLst>
                <a:gd name="T0" fmla="*/ 0 w 2016"/>
                <a:gd name="T1" fmla="*/ 0 h 1746"/>
                <a:gd name="T2" fmla="*/ 0 w 2016"/>
                <a:gd name="T3" fmla="*/ 1745 h 1746"/>
                <a:gd name="T4" fmla="*/ 2015 w 2016"/>
                <a:gd name="T5" fmla="*/ 1745 h 1746"/>
                <a:gd name="T6" fmla="*/ 2015 w 2016"/>
                <a:gd name="T7" fmla="*/ 0 h 1746"/>
                <a:gd name="T8" fmla="*/ 0 w 2016"/>
                <a:gd name="T9" fmla="*/ 0 h 1746"/>
                <a:gd name="T10" fmla="*/ 0 60000 65536"/>
                <a:gd name="T11" fmla="*/ 0 60000 65536"/>
                <a:gd name="T12" fmla="*/ 0 60000 65536"/>
                <a:gd name="T13" fmla="*/ 0 60000 65536"/>
                <a:gd name="T14" fmla="*/ 0 60000 65536"/>
                <a:gd name="T15" fmla="*/ 0 w 2016"/>
                <a:gd name="T16" fmla="*/ 0 h 1746"/>
                <a:gd name="T17" fmla="*/ 2016 w 2016"/>
                <a:gd name="T18" fmla="*/ 1746 h 1746"/>
              </a:gdLst>
              <a:ahLst/>
              <a:cxnLst>
                <a:cxn ang="T10">
                  <a:pos x="T0" y="T1"/>
                </a:cxn>
                <a:cxn ang="T11">
                  <a:pos x="T2" y="T3"/>
                </a:cxn>
                <a:cxn ang="T12">
                  <a:pos x="T4" y="T5"/>
                </a:cxn>
                <a:cxn ang="T13">
                  <a:pos x="T6" y="T7"/>
                </a:cxn>
                <a:cxn ang="T14">
                  <a:pos x="T8" y="T9"/>
                </a:cxn>
              </a:cxnLst>
              <a:rect l="T15" t="T16" r="T17" b="T18"/>
              <a:pathLst>
                <a:path w="2016" h="1746">
                  <a:moveTo>
                    <a:pt x="0" y="0"/>
                  </a:moveTo>
                  <a:lnTo>
                    <a:pt x="0" y="1745"/>
                  </a:lnTo>
                  <a:lnTo>
                    <a:pt x="2015" y="1745"/>
                  </a:lnTo>
                  <a:lnTo>
                    <a:pt x="2015" y="0"/>
                  </a:lnTo>
                  <a:lnTo>
                    <a:pt x="0" y="0"/>
                  </a:lnTo>
                </a:path>
              </a:pathLst>
            </a:custGeom>
            <a:noFill/>
            <a:ln w="12700" cap="rnd" cmpd="sng">
              <a:solidFill>
                <a:srgbClr val="000000"/>
              </a:solidFill>
              <a:prstDash val="solid"/>
              <a:round/>
              <a:headEnd type="none" w="med" len="med"/>
              <a:tailEnd type="none" w="med" len="med"/>
            </a:ln>
          </p:spPr>
          <p:txBody>
            <a:bodyPr wrap="none" lIns="180591" tIns="90293" rIns="180591" bIns="90293">
              <a:spAutoFit/>
            </a:bodyPr>
            <a:lstStyle/>
            <a:p>
              <a:endParaRPr lang="en-US"/>
            </a:p>
          </p:txBody>
        </p:sp>
        <p:sp>
          <p:nvSpPr>
            <p:cNvPr id="26653" name="Line 7"/>
            <p:cNvSpPr>
              <a:spLocks noChangeShapeType="1"/>
            </p:cNvSpPr>
            <p:nvPr/>
          </p:nvSpPr>
          <p:spPr bwMode="auto">
            <a:xfrm>
              <a:off x="2567" y="378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4" name="Line 8"/>
            <p:cNvSpPr>
              <a:spLocks noChangeShapeType="1"/>
            </p:cNvSpPr>
            <p:nvPr/>
          </p:nvSpPr>
          <p:spPr bwMode="auto">
            <a:xfrm>
              <a:off x="2567" y="374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5" name="Line 9"/>
            <p:cNvSpPr>
              <a:spLocks noChangeShapeType="1"/>
            </p:cNvSpPr>
            <p:nvPr/>
          </p:nvSpPr>
          <p:spPr bwMode="auto">
            <a:xfrm>
              <a:off x="2567" y="369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6" name="Line 10"/>
            <p:cNvSpPr>
              <a:spLocks noChangeShapeType="1"/>
            </p:cNvSpPr>
            <p:nvPr/>
          </p:nvSpPr>
          <p:spPr bwMode="auto">
            <a:xfrm>
              <a:off x="2567" y="365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7" name="Line 11"/>
            <p:cNvSpPr>
              <a:spLocks noChangeShapeType="1"/>
            </p:cNvSpPr>
            <p:nvPr/>
          </p:nvSpPr>
          <p:spPr bwMode="auto">
            <a:xfrm>
              <a:off x="2567" y="361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8" name="Line 12"/>
            <p:cNvSpPr>
              <a:spLocks noChangeShapeType="1"/>
            </p:cNvSpPr>
            <p:nvPr/>
          </p:nvSpPr>
          <p:spPr bwMode="auto">
            <a:xfrm>
              <a:off x="2567" y="356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9" name="Line 13"/>
            <p:cNvSpPr>
              <a:spLocks noChangeShapeType="1"/>
            </p:cNvSpPr>
            <p:nvPr/>
          </p:nvSpPr>
          <p:spPr bwMode="auto">
            <a:xfrm>
              <a:off x="2567" y="352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0" name="Line 14"/>
            <p:cNvSpPr>
              <a:spLocks noChangeShapeType="1"/>
            </p:cNvSpPr>
            <p:nvPr/>
          </p:nvSpPr>
          <p:spPr bwMode="auto">
            <a:xfrm>
              <a:off x="2567" y="3478"/>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1" name="Line 15"/>
            <p:cNvSpPr>
              <a:spLocks noChangeShapeType="1"/>
            </p:cNvSpPr>
            <p:nvPr/>
          </p:nvSpPr>
          <p:spPr bwMode="auto">
            <a:xfrm>
              <a:off x="2567" y="343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2" name="Line 16"/>
            <p:cNvSpPr>
              <a:spLocks noChangeShapeType="1"/>
            </p:cNvSpPr>
            <p:nvPr/>
          </p:nvSpPr>
          <p:spPr bwMode="auto">
            <a:xfrm>
              <a:off x="2567" y="339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3" name="Line 17"/>
            <p:cNvSpPr>
              <a:spLocks noChangeShapeType="1"/>
            </p:cNvSpPr>
            <p:nvPr/>
          </p:nvSpPr>
          <p:spPr bwMode="auto">
            <a:xfrm>
              <a:off x="2567" y="334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4" name="Line 18"/>
            <p:cNvSpPr>
              <a:spLocks noChangeShapeType="1"/>
            </p:cNvSpPr>
            <p:nvPr/>
          </p:nvSpPr>
          <p:spPr bwMode="auto">
            <a:xfrm>
              <a:off x="2567" y="330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5" name="Line 19"/>
            <p:cNvSpPr>
              <a:spLocks noChangeShapeType="1"/>
            </p:cNvSpPr>
            <p:nvPr/>
          </p:nvSpPr>
          <p:spPr bwMode="auto">
            <a:xfrm>
              <a:off x="2567" y="326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6" name="Line 20"/>
            <p:cNvSpPr>
              <a:spLocks noChangeShapeType="1"/>
            </p:cNvSpPr>
            <p:nvPr/>
          </p:nvSpPr>
          <p:spPr bwMode="auto">
            <a:xfrm>
              <a:off x="2567" y="321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7" name="Line 21"/>
            <p:cNvSpPr>
              <a:spLocks noChangeShapeType="1"/>
            </p:cNvSpPr>
            <p:nvPr/>
          </p:nvSpPr>
          <p:spPr bwMode="auto">
            <a:xfrm>
              <a:off x="2567" y="317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8" name="Line 22"/>
            <p:cNvSpPr>
              <a:spLocks noChangeShapeType="1"/>
            </p:cNvSpPr>
            <p:nvPr/>
          </p:nvSpPr>
          <p:spPr bwMode="auto">
            <a:xfrm>
              <a:off x="2567" y="313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9" name="Line 23"/>
            <p:cNvSpPr>
              <a:spLocks noChangeShapeType="1"/>
            </p:cNvSpPr>
            <p:nvPr/>
          </p:nvSpPr>
          <p:spPr bwMode="auto">
            <a:xfrm>
              <a:off x="2567" y="308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0" name="Line 24"/>
            <p:cNvSpPr>
              <a:spLocks noChangeShapeType="1"/>
            </p:cNvSpPr>
            <p:nvPr/>
          </p:nvSpPr>
          <p:spPr bwMode="auto">
            <a:xfrm>
              <a:off x="2567" y="304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1" name="Line 25"/>
            <p:cNvSpPr>
              <a:spLocks noChangeShapeType="1"/>
            </p:cNvSpPr>
            <p:nvPr/>
          </p:nvSpPr>
          <p:spPr bwMode="auto">
            <a:xfrm>
              <a:off x="2567" y="2999"/>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2" name="Line 26"/>
            <p:cNvSpPr>
              <a:spLocks noChangeShapeType="1"/>
            </p:cNvSpPr>
            <p:nvPr/>
          </p:nvSpPr>
          <p:spPr bwMode="auto">
            <a:xfrm>
              <a:off x="2567" y="295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3" name="Line 27"/>
            <p:cNvSpPr>
              <a:spLocks noChangeShapeType="1"/>
            </p:cNvSpPr>
            <p:nvPr/>
          </p:nvSpPr>
          <p:spPr bwMode="auto">
            <a:xfrm>
              <a:off x="2567" y="291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4" name="Line 28"/>
            <p:cNvSpPr>
              <a:spLocks noChangeShapeType="1"/>
            </p:cNvSpPr>
            <p:nvPr/>
          </p:nvSpPr>
          <p:spPr bwMode="auto">
            <a:xfrm>
              <a:off x="2567" y="287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5" name="Line 29"/>
            <p:cNvSpPr>
              <a:spLocks noChangeShapeType="1"/>
            </p:cNvSpPr>
            <p:nvPr/>
          </p:nvSpPr>
          <p:spPr bwMode="auto">
            <a:xfrm>
              <a:off x="2567" y="282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6" name="Line 30"/>
            <p:cNvSpPr>
              <a:spLocks noChangeShapeType="1"/>
            </p:cNvSpPr>
            <p:nvPr/>
          </p:nvSpPr>
          <p:spPr bwMode="auto">
            <a:xfrm>
              <a:off x="2567" y="278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7" name="Line 31"/>
            <p:cNvSpPr>
              <a:spLocks noChangeShapeType="1"/>
            </p:cNvSpPr>
            <p:nvPr/>
          </p:nvSpPr>
          <p:spPr bwMode="auto">
            <a:xfrm>
              <a:off x="2567" y="273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8" name="Line 32"/>
            <p:cNvSpPr>
              <a:spLocks noChangeShapeType="1"/>
            </p:cNvSpPr>
            <p:nvPr/>
          </p:nvSpPr>
          <p:spPr bwMode="auto">
            <a:xfrm>
              <a:off x="2567" y="269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9" name="Line 33"/>
            <p:cNvSpPr>
              <a:spLocks noChangeShapeType="1"/>
            </p:cNvSpPr>
            <p:nvPr/>
          </p:nvSpPr>
          <p:spPr bwMode="auto">
            <a:xfrm>
              <a:off x="2567" y="265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0" name="Line 34"/>
            <p:cNvSpPr>
              <a:spLocks noChangeShapeType="1"/>
            </p:cNvSpPr>
            <p:nvPr/>
          </p:nvSpPr>
          <p:spPr bwMode="auto">
            <a:xfrm>
              <a:off x="2567" y="2608"/>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1" name="Line 35"/>
            <p:cNvSpPr>
              <a:spLocks noChangeShapeType="1"/>
            </p:cNvSpPr>
            <p:nvPr/>
          </p:nvSpPr>
          <p:spPr bwMode="auto">
            <a:xfrm>
              <a:off x="2567" y="256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2" name="Line 36"/>
            <p:cNvSpPr>
              <a:spLocks noChangeShapeType="1"/>
            </p:cNvSpPr>
            <p:nvPr/>
          </p:nvSpPr>
          <p:spPr bwMode="auto">
            <a:xfrm>
              <a:off x="2567" y="252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3" name="Line 37"/>
            <p:cNvSpPr>
              <a:spLocks noChangeShapeType="1"/>
            </p:cNvSpPr>
            <p:nvPr/>
          </p:nvSpPr>
          <p:spPr bwMode="auto">
            <a:xfrm>
              <a:off x="2567" y="247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4" name="Line 38"/>
            <p:cNvSpPr>
              <a:spLocks noChangeShapeType="1"/>
            </p:cNvSpPr>
            <p:nvPr/>
          </p:nvSpPr>
          <p:spPr bwMode="auto">
            <a:xfrm>
              <a:off x="2567" y="243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5" name="Line 39"/>
            <p:cNvSpPr>
              <a:spLocks noChangeShapeType="1"/>
            </p:cNvSpPr>
            <p:nvPr/>
          </p:nvSpPr>
          <p:spPr bwMode="auto">
            <a:xfrm>
              <a:off x="2567" y="2389"/>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6" name="Line 40"/>
            <p:cNvSpPr>
              <a:spLocks noChangeShapeType="1"/>
            </p:cNvSpPr>
            <p:nvPr/>
          </p:nvSpPr>
          <p:spPr bwMode="auto">
            <a:xfrm>
              <a:off x="2567" y="234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7" name="Line 41"/>
            <p:cNvSpPr>
              <a:spLocks noChangeShapeType="1"/>
            </p:cNvSpPr>
            <p:nvPr/>
          </p:nvSpPr>
          <p:spPr bwMode="auto">
            <a:xfrm>
              <a:off x="2567" y="230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8" name="Line 42"/>
            <p:cNvSpPr>
              <a:spLocks noChangeShapeType="1"/>
            </p:cNvSpPr>
            <p:nvPr/>
          </p:nvSpPr>
          <p:spPr bwMode="auto">
            <a:xfrm>
              <a:off x="2567" y="226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9" name="Line 43"/>
            <p:cNvSpPr>
              <a:spLocks noChangeShapeType="1"/>
            </p:cNvSpPr>
            <p:nvPr/>
          </p:nvSpPr>
          <p:spPr bwMode="auto">
            <a:xfrm>
              <a:off x="2567" y="2214"/>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0" name="Line 44"/>
            <p:cNvSpPr>
              <a:spLocks noChangeShapeType="1"/>
            </p:cNvSpPr>
            <p:nvPr/>
          </p:nvSpPr>
          <p:spPr bwMode="auto">
            <a:xfrm>
              <a:off x="2567" y="217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1" name="Line 45"/>
            <p:cNvSpPr>
              <a:spLocks noChangeShapeType="1"/>
            </p:cNvSpPr>
            <p:nvPr/>
          </p:nvSpPr>
          <p:spPr bwMode="auto">
            <a:xfrm>
              <a:off x="2567" y="212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2" name="Line 46"/>
            <p:cNvSpPr>
              <a:spLocks noChangeShapeType="1"/>
            </p:cNvSpPr>
            <p:nvPr/>
          </p:nvSpPr>
          <p:spPr bwMode="auto">
            <a:xfrm>
              <a:off x="2567" y="208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3" name="Line 47"/>
            <p:cNvSpPr>
              <a:spLocks noChangeShapeType="1"/>
            </p:cNvSpPr>
            <p:nvPr/>
          </p:nvSpPr>
          <p:spPr bwMode="auto">
            <a:xfrm>
              <a:off x="2567" y="204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4" name="Line 48"/>
            <p:cNvSpPr>
              <a:spLocks noChangeShapeType="1"/>
            </p:cNvSpPr>
            <p:nvPr/>
          </p:nvSpPr>
          <p:spPr bwMode="auto">
            <a:xfrm flipV="1">
              <a:off x="2594"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5" name="Line 49"/>
            <p:cNvSpPr>
              <a:spLocks noChangeShapeType="1"/>
            </p:cNvSpPr>
            <p:nvPr/>
          </p:nvSpPr>
          <p:spPr bwMode="auto">
            <a:xfrm flipV="1">
              <a:off x="266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6" name="Line 50"/>
            <p:cNvSpPr>
              <a:spLocks noChangeShapeType="1"/>
            </p:cNvSpPr>
            <p:nvPr/>
          </p:nvSpPr>
          <p:spPr bwMode="auto">
            <a:xfrm flipV="1">
              <a:off x="273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7" name="Line 51"/>
            <p:cNvSpPr>
              <a:spLocks noChangeShapeType="1"/>
            </p:cNvSpPr>
            <p:nvPr/>
          </p:nvSpPr>
          <p:spPr bwMode="auto">
            <a:xfrm flipV="1">
              <a:off x="27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8" name="Line 52"/>
            <p:cNvSpPr>
              <a:spLocks noChangeShapeType="1"/>
            </p:cNvSpPr>
            <p:nvPr/>
          </p:nvSpPr>
          <p:spPr bwMode="auto">
            <a:xfrm flipV="1">
              <a:off x="286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9" name="Line 53"/>
            <p:cNvSpPr>
              <a:spLocks noChangeShapeType="1"/>
            </p:cNvSpPr>
            <p:nvPr/>
          </p:nvSpPr>
          <p:spPr bwMode="auto">
            <a:xfrm flipV="1">
              <a:off x="292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0" name="Line 54"/>
            <p:cNvSpPr>
              <a:spLocks noChangeShapeType="1"/>
            </p:cNvSpPr>
            <p:nvPr/>
          </p:nvSpPr>
          <p:spPr bwMode="auto">
            <a:xfrm flipV="1">
              <a:off x="29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1" name="Line 55"/>
            <p:cNvSpPr>
              <a:spLocks noChangeShapeType="1"/>
            </p:cNvSpPr>
            <p:nvPr/>
          </p:nvSpPr>
          <p:spPr bwMode="auto">
            <a:xfrm flipV="1">
              <a:off x="306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2" name="Line 56"/>
            <p:cNvSpPr>
              <a:spLocks noChangeShapeType="1"/>
            </p:cNvSpPr>
            <p:nvPr/>
          </p:nvSpPr>
          <p:spPr bwMode="auto">
            <a:xfrm flipV="1">
              <a:off x="313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3" name="Line 57"/>
            <p:cNvSpPr>
              <a:spLocks noChangeShapeType="1"/>
            </p:cNvSpPr>
            <p:nvPr/>
          </p:nvSpPr>
          <p:spPr bwMode="auto">
            <a:xfrm flipV="1">
              <a:off x="31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4" name="Line 58"/>
            <p:cNvSpPr>
              <a:spLocks noChangeShapeType="1"/>
            </p:cNvSpPr>
            <p:nvPr/>
          </p:nvSpPr>
          <p:spPr bwMode="auto">
            <a:xfrm flipV="1">
              <a:off x="326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5" name="Line 59"/>
            <p:cNvSpPr>
              <a:spLocks noChangeShapeType="1"/>
            </p:cNvSpPr>
            <p:nvPr/>
          </p:nvSpPr>
          <p:spPr bwMode="auto">
            <a:xfrm flipV="1">
              <a:off x="333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6" name="Line 60"/>
            <p:cNvSpPr>
              <a:spLocks noChangeShapeType="1"/>
            </p:cNvSpPr>
            <p:nvPr/>
          </p:nvSpPr>
          <p:spPr bwMode="auto">
            <a:xfrm flipV="1">
              <a:off x="340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7" name="Line 61"/>
            <p:cNvSpPr>
              <a:spLocks noChangeShapeType="1"/>
            </p:cNvSpPr>
            <p:nvPr/>
          </p:nvSpPr>
          <p:spPr bwMode="auto">
            <a:xfrm flipV="1">
              <a:off x="346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8" name="Line 62"/>
            <p:cNvSpPr>
              <a:spLocks noChangeShapeType="1"/>
            </p:cNvSpPr>
            <p:nvPr/>
          </p:nvSpPr>
          <p:spPr bwMode="auto">
            <a:xfrm flipV="1">
              <a:off x="3533"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9" name="Line 63"/>
            <p:cNvSpPr>
              <a:spLocks noChangeShapeType="1"/>
            </p:cNvSpPr>
            <p:nvPr/>
          </p:nvSpPr>
          <p:spPr bwMode="auto">
            <a:xfrm flipV="1">
              <a:off x="360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0" name="Line 64"/>
            <p:cNvSpPr>
              <a:spLocks noChangeShapeType="1"/>
            </p:cNvSpPr>
            <p:nvPr/>
          </p:nvSpPr>
          <p:spPr bwMode="auto">
            <a:xfrm flipV="1">
              <a:off x="366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1" name="Line 65"/>
            <p:cNvSpPr>
              <a:spLocks noChangeShapeType="1"/>
            </p:cNvSpPr>
            <p:nvPr/>
          </p:nvSpPr>
          <p:spPr bwMode="auto">
            <a:xfrm flipV="1">
              <a:off x="373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2" name="Line 66"/>
            <p:cNvSpPr>
              <a:spLocks noChangeShapeType="1"/>
            </p:cNvSpPr>
            <p:nvPr/>
          </p:nvSpPr>
          <p:spPr bwMode="auto">
            <a:xfrm flipV="1">
              <a:off x="380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3" name="Line 67"/>
            <p:cNvSpPr>
              <a:spLocks noChangeShapeType="1"/>
            </p:cNvSpPr>
            <p:nvPr/>
          </p:nvSpPr>
          <p:spPr bwMode="auto">
            <a:xfrm flipV="1">
              <a:off x="386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4" name="Line 68"/>
            <p:cNvSpPr>
              <a:spLocks noChangeShapeType="1"/>
            </p:cNvSpPr>
            <p:nvPr/>
          </p:nvSpPr>
          <p:spPr bwMode="auto">
            <a:xfrm flipV="1">
              <a:off x="393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5" name="Line 69"/>
            <p:cNvSpPr>
              <a:spLocks noChangeShapeType="1"/>
            </p:cNvSpPr>
            <p:nvPr/>
          </p:nvSpPr>
          <p:spPr bwMode="auto">
            <a:xfrm flipV="1">
              <a:off x="400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6" name="Line 70"/>
            <p:cNvSpPr>
              <a:spLocks noChangeShapeType="1"/>
            </p:cNvSpPr>
            <p:nvPr/>
          </p:nvSpPr>
          <p:spPr bwMode="auto">
            <a:xfrm flipV="1">
              <a:off x="407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7" name="Line 71"/>
            <p:cNvSpPr>
              <a:spLocks noChangeShapeType="1"/>
            </p:cNvSpPr>
            <p:nvPr/>
          </p:nvSpPr>
          <p:spPr bwMode="auto">
            <a:xfrm flipV="1">
              <a:off x="413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8" name="Line 72"/>
            <p:cNvSpPr>
              <a:spLocks noChangeShapeType="1"/>
            </p:cNvSpPr>
            <p:nvPr/>
          </p:nvSpPr>
          <p:spPr bwMode="auto">
            <a:xfrm flipV="1">
              <a:off x="420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9" name="Line 73"/>
            <p:cNvSpPr>
              <a:spLocks noChangeShapeType="1"/>
            </p:cNvSpPr>
            <p:nvPr/>
          </p:nvSpPr>
          <p:spPr bwMode="auto">
            <a:xfrm flipV="1">
              <a:off x="427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0" name="Line 74"/>
            <p:cNvSpPr>
              <a:spLocks noChangeShapeType="1"/>
            </p:cNvSpPr>
            <p:nvPr/>
          </p:nvSpPr>
          <p:spPr bwMode="auto">
            <a:xfrm flipV="1">
              <a:off x="433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1" name="Line 75"/>
            <p:cNvSpPr>
              <a:spLocks noChangeShapeType="1"/>
            </p:cNvSpPr>
            <p:nvPr/>
          </p:nvSpPr>
          <p:spPr bwMode="auto">
            <a:xfrm flipV="1">
              <a:off x="440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2" name="Line 76"/>
            <p:cNvSpPr>
              <a:spLocks noChangeShapeType="1"/>
            </p:cNvSpPr>
            <p:nvPr/>
          </p:nvSpPr>
          <p:spPr bwMode="auto">
            <a:xfrm flipV="1">
              <a:off x="4473"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3" name="Line 77"/>
            <p:cNvSpPr>
              <a:spLocks noChangeShapeType="1"/>
            </p:cNvSpPr>
            <p:nvPr/>
          </p:nvSpPr>
          <p:spPr bwMode="auto">
            <a:xfrm flipV="1">
              <a:off x="454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4" name="Line 78"/>
            <p:cNvSpPr>
              <a:spLocks noChangeShapeType="1"/>
            </p:cNvSpPr>
            <p:nvPr/>
          </p:nvSpPr>
          <p:spPr bwMode="auto">
            <a:xfrm flipV="1">
              <a:off x="460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5" name="Line 79"/>
            <p:cNvSpPr>
              <a:spLocks noChangeShapeType="1"/>
            </p:cNvSpPr>
            <p:nvPr/>
          </p:nvSpPr>
          <p:spPr bwMode="auto">
            <a:xfrm>
              <a:off x="2529" y="3785"/>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6" name="Line 80"/>
            <p:cNvSpPr>
              <a:spLocks noChangeShapeType="1"/>
            </p:cNvSpPr>
            <p:nvPr/>
          </p:nvSpPr>
          <p:spPr bwMode="auto">
            <a:xfrm>
              <a:off x="2529" y="3610"/>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7" name="Line 81"/>
            <p:cNvSpPr>
              <a:spLocks noChangeShapeType="1"/>
            </p:cNvSpPr>
            <p:nvPr/>
          </p:nvSpPr>
          <p:spPr bwMode="auto">
            <a:xfrm>
              <a:off x="2529" y="3437"/>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8" name="Line 82"/>
            <p:cNvSpPr>
              <a:spLocks noChangeShapeType="1"/>
            </p:cNvSpPr>
            <p:nvPr/>
          </p:nvSpPr>
          <p:spPr bwMode="auto">
            <a:xfrm>
              <a:off x="2529" y="3262"/>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9" name="Line 83"/>
            <p:cNvSpPr>
              <a:spLocks noChangeShapeType="1"/>
            </p:cNvSpPr>
            <p:nvPr/>
          </p:nvSpPr>
          <p:spPr bwMode="auto">
            <a:xfrm>
              <a:off x="2529" y="3086"/>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0" name="Line 84"/>
            <p:cNvSpPr>
              <a:spLocks noChangeShapeType="1"/>
            </p:cNvSpPr>
            <p:nvPr/>
          </p:nvSpPr>
          <p:spPr bwMode="auto">
            <a:xfrm>
              <a:off x="2529" y="2912"/>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1" name="Line 85"/>
            <p:cNvSpPr>
              <a:spLocks noChangeShapeType="1"/>
            </p:cNvSpPr>
            <p:nvPr/>
          </p:nvSpPr>
          <p:spPr bwMode="auto">
            <a:xfrm>
              <a:off x="2529" y="2737"/>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2" name="Line 86"/>
            <p:cNvSpPr>
              <a:spLocks noChangeShapeType="1"/>
            </p:cNvSpPr>
            <p:nvPr/>
          </p:nvSpPr>
          <p:spPr bwMode="auto">
            <a:xfrm>
              <a:off x="2529" y="2565"/>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3" name="Line 87"/>
            <p:cNvSpPr>
              <a:spLocks noChangeShapeType="1"/>
            </p:cNvSpPr>
            <p:nvPr/>
          </p:nvSpPr>
          <p:spPr bwMode="auto">
            <a:xfrm>
              <a:off x="2529" y="2389"/>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4" name="Line 88"/>
            <p:cNvSpPr>
              <a:spLocks noChangeShapeType="1"/>
            </p:cNvSpPr>
            <p:nvPr/>
          </p:nvSpPr>
          <p:spPr bwMode="auto">
            <a:xfrm>
              <a:off x="2529" y="2214"/>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5" name="Line 89"/>
            <p:cNvSpPr>
              <a:spLocks noChangeShapeType="1"/>
            </p:cNvSpPr>
            <p:nvPr/>
          </p:nvSpPr>
          <p:spPr bwMode="auto">
            <a:xfrm>
              <a:off x="2529" y="2040"/>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6" name="Line 90"/>
            <p:cNvSpPr>
              <a:spLocks noChangeShapeType="1"/>
            </p:cNvSpPr>
            <p:nvPr/>
          </p:nvSpPr>
          <p:spPr bwMode="auto">
            <a:xfrm flipV="1">
              <a:off x="2594"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7" name="Line 91"/>
            <p:cNvSpPr>
              <a:spLocks noChangeShapeType="1"/>
            </p:cNvSpPr>
            <p:nvPr/>
          </p:nvSpPr>
          <p:spPr bwMode="auto">
            <a:xfrm flipV="1">
              <a:off x="292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8" name="Line 92"/>
            <p:cNvSpPr>
              <a:spLocks noChangeShapeType="1"/>
            </p:cNvSpPr>
            <p:nvPr/>
          </p:nvSpPr>
          <p:spPr bwMode="auto">
            <a:xfrm flipV="1">
              <a:off x="3265"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9" name="Line 93"/>
            <p:cNvSpPr>
              <a:spLocks noChangeShapeType="1"/>
            </p:cNvSpPr>
            <p:nvPr/>
          </p:nvSpPr>
          <p:spPr bwMode="auto">
            <a:xfrm flipV="1">
              <a:off x="3602"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0" name="Line 94"/>
            <p:cNvSpPr>
              <a:spLocks noChangeShapeType="1"/>
            </p:cNvSpPr>
            <p:nvPr/>
          </p:nvSpPr>
          <p:spPr bwMode="auto">
            <a:xfrm flipV="1">
              <a:off x="393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1" name="Line 95"/>
            <p:cNvSpPr>
              <a:spLocks noChangeShapeType="1"/>
            </p:cNvSpPr>
            <p:nvPr/>
          </p:nvSpPr>
          <p:spPr bwMode="auto">
            <a:xfrm flipV="1">
              <a:off x="4272"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2" name="Line 96"/>
            <p:cNvSpPr>
              <a:spLocks noChangeShapeType="1"/>
            </p:cNvSpPr>
            <p:nvPr/>
          </p:nvSpPr>
          <p:spPr bwMode="auto">
            <a:xfrm flipV="1">
              <a:off x="460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3" name="Line 97"/>
            <p:cNvSpPr>
              <a:spLocks noChangeShapeType="1"/>
            </p:cNvSpPr>
            <p:nvPr/>
          </p:nvSpPr>
          <p:spPr bwMode="auto">
            <a:xfrm>
              <a:off x="2598" y="378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4" name="Line 98"/>
            <p:cNvSpPr>
              <a:spLocks noChangeShapeType="1"/>
            </p:cNvSpPr>
            <p:nvPr/>
          </p:nvSpPr>
          <p:spPr bwMode="auto">
            <a:xfrm>
              <a:off x="2598" y="3610"/>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5" name="Line 99"/>
            <p:cNvSpPr>
              <a:spLocks noChangeShapeType="1"/>
            </p:cNvSpPr>
            <p:nvPr/>
          </p:nvSpPr>
          <p:spPr bwMode="auto">
            <a:xfrm>
              <a:off x="2598" y="3437"/>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6" name="Line 100"/>
            <p:cNvSpPr>
              <a:spLocks noChangeShapeType="1"/>
            </p:cNvSpPr>
            <p:nvPr/>
          </p:nvSpPr>
          <p:spPr bwMode="auto">
            <a:xfrm>
              <a:off x="2598" y="3262"/>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7" name="Line 101"/>
            <p:cNvSpPr>
              <a:spLocks noChangeShapeType="1"/>
            </p:cNvSpPr>
            <p:nvPr/>
          </p:nvSpPr>
          <p:spPr bwMode="auto">
            <a:xfrm>
              <a:off x="2598" y="3086"/>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8" name="Line 102"/>
            <p:cNvSpPr>
              <a:spLocks noChangeShapeType="1"/>
            </p:cNvSpPr>
            <p:nvPr/>
          </p:nvSpPr>
          <p:spPr bwMode="auto">
            <a:xfrm>
              <a:off x="2598" y="2912"/>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9" name="Line 103"/>
            <p:cNvSpPr>
              <a:spLocks noChangeShapeType="1"/>
            </p:cNvSpPr>
            <p:nvPr/>
          </p:nvSpPr>
          <p:spPr bwMode="auto">
            <a:xfrm>
              <a:off x="2598" y="2737"/>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0" name="Line 104"/>
            <p:cNvSpPr>
              <a:spLocks noChangeShapeType="1"/>
            </p:cNvSpPr>
            <p:nvPr/>
          </p:nvSpPr>
          <p:spPr bwMode="auto">
            <a:xfrm>
              <a:off x="2598" y="256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1" name="Line 105"/>
            <p:cNvSpPr>
              <a:spLocks noChangeShapeType="1"/>
            </p:cNvSpPr>
            <p:nvPr/>
          </p:nvSpPr>
          <p:spPr bwMode="auto">
            <a:xfrm>
              <a:off x="2598" y="2389"/>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2" name="Line 106"/>
            <p:cNvSpPr>
              <a:spLocks noChangeShapeType="1"/>
            </p:cNvSpPr>
            <p:nvPr/>
          </p:nvSpPr>
          <p:spPr bwMode="auto">
            <a:xfrm>
              <a:off x="2598" y="2214"/>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3" name="Line 107"/>
            <p:cNvSpPr>
              <a:spLocks noChangeShapeType="1"/>
            </p:cNvSpPr>
            <p:nvPr/>
          </p:nvSpPr>
          <p:spPr bwMode="auto">
            <a:xfrm>
              <a:off x="2598" y="2040"/>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4" name="Line 108"/>
            <p:cNvSpPr>
              <a:spLocks noChangeShapeType="1"/>
            </p:cNvSpPr>
            <p:nvPr/>
          </p:nvSpPr>
          <p:spPr bwMode="auto">
            <a:xfrm flipV="1">
              <a:off x="2594"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5" name="Line 109"/>
            <p:cNvSpPr>
              <a:spLocks noChangeShapeType="1"/>
            </p:cNvSpPr>
            <p:nvPr/>
          </p:nvSpPr>
          <p:spPr bwMode="auto">
            <a:xfrm flipV="1">
              <a:off x="292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6" name="Line 110"/>
            <p:cNvSpPr>
              <a:spLocks noChangeShapeType="1"/>
            </p:cNvSpPr>
            <p:nvPr/>
          </p:nvSpPr>
          <p:spPr bwMode="auto">
            <a:xfrm flipV="1">
              <a:off x="3265"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7" name="Line 111"/>
            <p:cNvSpPr>
              <a:spLocks noChangeShapeType="1"/>
            </p:cNvSpPr>
            <p:nvPr/>
          </p:nvSpPr>
          <p:spPr bwMode="auto">
            <a:xfrm flipV="1">
              <a:off x="3602"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8" name="Line 112"/>
            <p:cNvSpPr>
              <a:spLocks noChangeShapeType="1"/>
            </p:cNvSpPr>
            <p:nvPr/>
          </p:nvSpPr>
          <p:spPr bwMode="auto">
            <a:xfrm flipV="1">
              <a:off x="393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9" name="Line 113"/>
            <p:cNvSpPr>
              <a:spLocks noChangeShapeType="1"/>
            </p:cNvSpPr>
            <p:nvPr/>
          </p:nvSpPr>
          <p:spPr bwMode="auto">
            <a:xfrm flipV="1">
              <a:off x="4272"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0" name="Line 114"/>
            <p:cNvSpPr>
              <a:spLocks noChangeShapeType="1"/>
            </p:cNvSpPr>
            <p:nvPr/>
          </p:nvSpPr>
          <p:spPr bwMode="auto">
            <a:xfrm flipV="1">
              <a:off x="460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1" name="Line 115"/>
            <p:cNvSpPr>
              <a:spLocks noChangeShapeType="1"/>
            </p:cNvSpPr>
            <p:nvPr/>
          </p:nvSpPr>
          <p:spPr bwMode="auto">
            <a:xfrm flipV="1">
              <a:off x="2594"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2" name="Line 116"/>
            <p:cNvSpPr>
              <a:spLocks noChangeShapeType="1"/>
            </p:cNvSpPr>
            <p:nvPr/>
          </p:nvSpPr>
          <p:spPr bwMode="auto">
            <a:xfrm>
              <a:off x="2598" y="378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3" name="Line 117"/>
            <p:cNvSpPr>
              <a:spLocks noChangeShapeType="1"/>
            </p:cNvSpPr>
            <p:nvPr/>
          </p:nvSpPr>
          <p:spPr bwMode="auto">
            <a:xfrm flipH="1">
              <a:off x="4202" y="2424"/>
              <a:ext cx="208" cy="85"/>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4" name="Line 118"/>
            <p:cNvSpPr>
              <a:spLocks noChangeShapeType="1"/>
            </p:cNvSpPr>
            <p:nvPr/>
          </p:nvSpPr>
          <p:spPr bwMode="auto">
            <a:xfrm flipH="1">
              <a:off x="4001" y="2517"/>
              <a:ext cx="209" cy="205"/>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5" name="Line 119"/>
            <p:cNvSpPr>
              <a:spLocks noChangeShapeType="1"/>
            </p:cNvSpPr>
            <p:nvPr/>
          </p:nvSpPr>
          <p:spPr bwMode="auto">
            <a:xfrm flipH="1">
              <a:off x="3798" y="2730"/>
              <a:ext cx="211" cy="17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6" name="Line 120"/>
            <p:cNvSpPr>
              <a:spLocks noChangeShapeType="1"/>
            </p:cNvSpPr>
            <p:nvPr/>
          </p:nvSpPr>
          <p:spPr bwMode="auto">
            <a:xfrm flipH="1">
              <a:off x="3598" y="2909"/>
              <a:ext cx="208" cy="9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7" name="Line 121"/>
            <p:cNvSpPr>
              <a:spLocks noChangeShapeType="1"/>
            </p:cNvSpPr>
            <p:nvPr/>
          </p:nvSpPr>
          <p:spPr bwMode="auto">
            <a:xfrm flipH="1">
              <a:off x="3397" y="3007"/>
              <a:ext cx="209" cy="87"/>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8" name="Line 122"/>
            <p:cNvSpPr>
              <a:spLocks noChangeShapeType="1"/>
            </p:cNvSpPr>
            <p:nvPr/>
          </p:nvSpPr>
          <p:spPr bwMode="auto">
            <a:xfrm flipH="1">
              <a:off x="3194" y="3102"/>
              <a:ext cx="211" cy="5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9" name="Line 123"/>
            <p:cNvSpPr>
              <a:spLocks noChangeShapeType="1"/>
            </p:cNvSpPr>
            <p:nvPr/>
          </p:nvSpPr>
          <p:spPr bwMode="auto">
            <a:xfrm flipH="1">
              <a:off x="2994" y="3161"/>
              <a:ext cx="208" cy="232"/>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0" name="Line 124"/>
            <p:cNvSpPr>
              <a:spLocks noChangeShapeType="1"/>
            </p:cNvSpPr>
            <p:nvPr/>
          </p:nvSpPr>
          <p:spPr bwMode="auto">
            <a:xfrm flipH="1">
              <a:off x="2957" y="3401"/>
              <a:ext cx="45" cy="59"/>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1" name="Line 125"/>
            <p:cNvSpPr>
              <a:spLocks noChangeShapeType="1"/>
            </p:cNvSpPr>
            <p:nvPr/>
          </p:nvSpPr>
          <p:spPr bwMode="auto">
            <a:xfrm flipH="1">
              <a:off x="2912" y="3468"/>
              <a:ext cx="53" cy="3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2" name="Line 126"/>
            <p:cNvSpPr>
              <a:spLocks noChangeShapeType="1"/>
            </p:cNvSpPr>
            <p:nvPr/>
          </p:nvSpPr>
          <p:spPr bwMode="auto">
            <a:xfrm flipH="1">
              <a:off x="2872" y="3510"/>
              <a:ext cx="48" cy="37"/>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3" name="Line 127"/>
            <p:cNvSpPr>
              <a:spLocks noChangeShapeType="1"/>
            </p:cNvSpPr>
            <p:nvPr/>
          </p:nvSpPr>
          <p:spPr bwMode="auto">
            <a:xfrm flipH="1">
              <a:off x="2834" y="3555"/>
              <a:ext cx="46" cy="5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4" name="Line 128"/>
            <p:cNvSpPr>
              <a:spLocks noChangeShapeType="1"/>
            </p:cNvSpPr>
            <p:nvPr/>
          </p:nvSpPr>
          <p:spPr bwMode="auto">
            <a:xfrm flipH="1">
              <a:off x="2794" y="3614"/>
              <a:ext cx="48" cy="39"/>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5" name="Line 129"/>
            <p:cNvSpPr>
              <a:spLocks noChangeShapeType="1"/>
            </p:cNvSpPr>
            <p:nvPr/>
          </p:nvSpPr>
          <p:spPr bwMode="auto">
            <a:xfrm flipH="1">
              <a:off x="2753" y="3661"/>
              <a:ext cx="49" cy="3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6" name="Line 130"/>
            <p:cNvSpPr>
              <a:spLocks noChangeShapeType="1"/>
            </p:cNvSpPr>
            <p:nvPr/>
          </p:nvSpPr>
          <p:spPr bwMode="auto">
            <a:xfrm flipH="1">
              <a:off x="2714" y="3703"/>
              <a:ext cx="47" cy="3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7" name="Line 131"/>
            <p:cNvSpPr>
              <a:spLocks noChangeShapeType="1"/>
            </p:cNvSpPr>
            <p:nvPr/>
          </p:nvSpPr>
          <p:spPr bwMode="auto">
            <a:xfrm flipH="1">
              <a:off x="2672" y="3741"/>
              <a:ext cx="50" cy="18"/>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8" name="Line 132"/>
            <p:cNvSpPr>
              <a:spLocks noChangeShapeType="1"/>
            </p:cNvSpPr>
            <p:nvPr/>
          </p:nvSpPr>
          <p:spPr bwMode="auto">
            <a:xfrm flipH="1">
              <a:off x="2634" y="3767"/>
              <a:ext cx="46" cy="1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9" name="Line 133"/>
            <p:cNvSpPr>
              <a:spLocks noChangeShapeType="1"/>
            </p:cNvSpPr>
            <p:nvPr/>
          </p:nvSpPr>
          <p:spPr bwMode="auto">
            <a:xfrm flipH="1" flipV="1">
              <a:off x="4202" y="2745"/>
              <a:ext cx="208" cy="64"/>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0" name="Line 134"/>
            <p:cNvSpPr>
              <a:spLocks noChangeShapeType="1"/>
            </p:cNvSpPr>
            <p:nvPr/>
          </p:nvSpPr>
          <p:spPr bwMode="auto">
            <a:xfrm flipH="1">
              <a:off x="4001" y="2753"/>
              <a:ext cx="209" cy="133"/>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1" name="Line 135"/>
            <p:cNvSpPr>
              <a:spLocks noChangeShapeType="1"/>
            </p:cNvSpPr>
            <p:nvPr/>
          </p:nvSpPr>
          <p:spPr bwMode="auto">
            <a:xfrm flipH="1">
              <a:off x="3798" y="2894"/>
              <a:ext cx="211" cy="2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2" name="Line 136"/>
            <p:cNvSpPr>
              <a:spLocks noChangeShapeType="1"/>
            </p:cNvSpPr>
            <p:nvPr/>
          </p:nvSpPr>
          <p:spPr bwMode="auto">
            <a:xfrm flipH="1">
              <a:off x="3598" y="2931"/>
              <a:ext cx="208" cy="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3" name="Line 137"/>
            <p:cNvSpPr>
              <a:spLocks noChangeShapeType="1"/>
            </p:cNvSpPr>
            <p:nvPr/>
          </p:nvSpPr>
          <p:spPr bwMode="auto">
            <a:xfrm flipH="1">
              <a:off x="3397" y="2941"/>
              <a:ext cx="209" cy="7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4" name="Line 138"/>
            <p:cNvSpPr>
              <a:spLocks noChangeShapeType="1"/>
            </p:cNvSpPr>
            <p:nvPr/>
          </p:nvSpPr>
          <p:spPr bwMode="auto">
            <a:xfrm flipH="1">
              <a:off x="3194" y="3028"/>
              <a:ext cx="211" cy="105"/>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5" name="Line 139"/>
            <p:cNvSpPr>
              <a:spLocks noChangeShapeType="1"/>
            </p:cNvSpPr>
            <p:nvPr/>
          </p:nvSpPr>
          <p:spPr bwMode="auto">
            <a:xfrm flipH="1">
              <a:off x="2994" y="3141"/>
              <a:ext cx="208" cy="234"/>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6" name="Line 140"/>
            <p:cNvSpPr>
              <a:spLocks noChangeShapeType="1"/>
            </p:cNvSpPr>
            <p:nvPr/>
          </p:nvSpPr>
          <p:spPr bwMode="auto">
            <a:xfrm flipH="1">
              <a:off x="2957" y="3383"/>
              <a:ext cx="45" cy="5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7" name="Line 141"/>
            <p:cNvSpPr>
              <a:spLocks noChangeShapeType="1"/>
            </p:cNvSpPr>
            <p:nvPr/>
          </p:nvSpPr>
          <p:spPr bwMode="auto">
            <a:xfrm flipH="1">
              <a:off x="2912" y="3443"/>
              <a:ext cx="53" cy="37"/>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8" name="Line 142"/>
            <p:cNvSpPr>
              <a:spLocks noChangeShapeType="1"/>
            </p:cNvSpPr>
            <p:nvPr/>
          </p:nvSpPr>
          <p:spPr bwMode="auto">
            <a:xfrm flipH="1">
              <a:off x="2872" y="3488"/>
              <a:ext cx="48" cy="5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9" name="Line 143"/>
            <p:cNvSpPr>
              <a:spLocks noChangeShapeType="1"/>
            </p:cNvSpPr>
            <p:nvPr/>
          </p:nvSpPr>
          <p:spPr bwMode="auto">
            <a:xfrm flipH="1">
              <a:off x="2834" y="3555"/>
              <a:ext cx="46" cy="1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0" name="Line 144"/>
            <p:cNvSpPr>
              <a:spLocks noChangeShapeType="1"/>
            </p:cNvSpPr>
            <p:nvPr/>
          </p:nvSpPr>
          <p:spPr bwMode="auto">
            <a:xfrm flipH="1">
              <a:off x="2794" y="3582"/>
              <a:ext cx="48" cy="31"/>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1" name="Line 145"/>
            <p:cNvSpPr>
              <a:spLocks noChangeShapeType="1"/>
            </p:cNvSpPr>
            <p:nvPr/>
          </p:nvSpPr>
          <p:spPr bwMode="auto">
            <a:xfrm flipH="1">
              <a:off x="2753" y="3621"/>
              <a:ext cx="49" cy="5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2" name="Line 146"/>
            <p:cNvSpPr>
              <a:spLocks noChangeShapeType="1"/>
            </p:cNvSpPr>
            <p:nvPr/>
          </p:nvSpPr>
          <p:spPr bwMode="auto">
            <a:xfrm flipH="1">
              <a:off x="2714" y="3681"/>
              <a:ext cx="47" cy="2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3" name="Line 147"/>
            <p:cNvSpPr>
              <a:spLocks noChangeShapeType="1"/>
            </p:cNvSpPr>
            <p:nvPr/>
          </p:nvSpPr>
          <p:spPr bwMode="auto">
            <a:xfrm flipH="1">
              <a:off x="2672" y="3718"/>
              <a:ext cx="50" cy="25"/>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4" name="Line 148"/>
            <p:cNvSpPr>
              <a:spLocks noChangeShapeType="1"/>
            </p:cNvSpPr>
            <p:nvPr/>
          </p:nvSpPr>
          <p:spPr bwMode="auto">
            <a:xfrm flipH="1">
              <a:off x="2634" y="3751"/>
              <a:ext cx="46" cy="30"/>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5" name="Line 149"/>
            <p:cNvSpPr>
              <a:spLocks noChangeShapeType="1"/>
            </p:cNvSpPr>
            <p:nvPr/>
          </p:nvSpPr>
          <p:spPr bwMode="auto">
            <a:xfrm flipH="1">
              <a:off x="4202" y="2264"/>
              <a:ext cx="208" cy="5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6" name="Line 150"/>
            <p:cNvSpPr>
              <a:spLocks noChangeShapeType="1"/>
            </p:cNvSpPr>
            <p:nvPr/>
          </p:nvSpPr>
          <p:spPr bwMode="auto">
            <a:xfrm flipH="1">
              <a:off x="4001" y="2322"/>
              <a:ext cx="209" cy="14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7" name="Line 151"/>
            <p:cNvSpPr>
              <a:spLocks noChangeShapeType="1"/>
            </p:cNvSpPr>
            <p:nvPr/>
          </p:nvSpPr>
          <p:spPr bwMode="auto">
            <a:xfrm flipH="1">
              <a:off x="3798" y="2473"/>
              <a:ext cx="211" cy="16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8" name="Line 152"/>
            <p:cNvSpPr>
              <a:spLocks noChangeShapeType="1"/>
            </p:cNvSpPr>
            <p:nvPr/>
          </p:nvSpPr>
          <p:spPr bwMode="auto">
            <a:xfrm flipH="1">
              <a:off x="3598" y="2644"/>
              <a:ext cx="208" cy="85"/>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9" name="Line 153"/>
            <p:cNvSpPr>
              <a:spLocks noChangeShapeType="1"/>
            </p:cNvSpPr>
            <p:nvPr/>
          </p:nvSpPr>
          <p:spPr bwMode="auto">
            <a:xfrm flipH="1">
              <a:off x="3397" y="2737"/>
              <a:ext cx="209" cy="77"/>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0" name="Line 154"/>
            <p:cNvSpPr>
              <a:spLocks noChangeShapeType="1"/>
            </p:cNvSpPr>
            <p:nvPr/>
          </p:nvSpPr>
          <p:spPr bwMode="auto">
            <a:xfrm flipH="1">
              <a:off x="3194" y="2822"/>
              <a:ext cx="211" cy="12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1" name="Line 155"/>
            <p:cNvSpPr>
              <a:spLocks noChangeShapeType="1"/>
            </p:cNvSpPr>
            <p:nvPr/>
          </p:nvSpPr>
          <p:spPr bwMode="auto">
            <a:xfrm flipH="1">
              <a:off x="2994" y="2951"/>
              <a:ext cx="208" cy="26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2" name="Line 156"/>
            <p:cNvSpPr>
              <a:spLocks noChangeShapeType="1"/>
            </p:cNvSpPr>
            <p:nvPr/>
          </p:nvSpPr>
          <p:spPr bwMode="auto">
            <a:xfrm flipH="1">
              <a:off x="2957" y="3220"/>
              <a:ext cx="45" cy="6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3" name="Line 157"/>
            <p:cNvSpPr>
              <a:spLocks noChangeShapeType="1"/>
            </p:cNvSpPr>
            <p:nvPr/>
          </p:nvSpPr>
          <p:spPr bwMode="auto">
            <a:xfrm flipH="1">
              <a:off x="2912" y="3288"/>
              <a:ext cx="53" cy="6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4" name="Line 158"/>
            <p:cNvSpPr>
              <a:spLocks noChangeShapeType="1"/>
            </p:cNvSpPr>
            <p:nvPr/>
          </p:nvSpPr>
          <p:spPr bwMode="auto">
            <a:xfrm flipH="1">
              <a:off x="2872" y="3359"/>
              <a:ext cx="48" cy="54"/>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5" name="Line 159"/>
            <p:cNvSpPr>
              <a:spLocks noChangeShapeType="1"/>
            </p:cNvSpPr>
            <p:nvPr/>
          </p:nvSpPr>
          <p:spPr bwMode="auto">
            <a:xfrm flipH="1">
              <a:off x="2834" y="3421"/>
              <a:ext cx="46" cy="5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6" name="Line 160"/>
            <p:cNvSpPr>
              <a:spLocks noChangeShapeType="1"/>
            </p:cNvSpPr>
            <p:nvPr/>
          </p:nvSpPr>
          <p:spPr bwMode="auto">
            <a:xfrm flipH="1">
              <a:off x="2794" y="3482"/>
              <a:ext cx="48" cy="52"/>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7" name="Line 161"/>
            <p:cNvSpPr>
              <a:spLocks noChangeShapeType="1"/>
            </p:cNvSpPr>
            <p:nvPr/>
          </p:nvSpPr>
          <p:spPr bwMode="auto">
            <a:xfrm flipH="1">
              <a:off x="2753" y="3542"/>
              <a:ext cx="49" cy="42"/>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8" name="Line 162"/>
            <p:cNvSpPr>
              <a:spLocks noChangeShapeType="1"/>
            </p:cNvSpPr>
            <p:nvPr/>
          </p:nvSpPr>
          <p:spPr bwMode="auto">
            <a:xfrm flipH="1">
              <a:off x="2714" y="3592"/>
              <a:ext cx="47" cy="39"/>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9" name="Line 163"/>
            <p:cNvSpPr>
              <a:spLocks noChangeShapeType="1"/>
            </p:cNvSpPr>
            <p:nvPr/>
          </p:nvSpPr>
          <p:spPr bwMode="auto">
            <a:xfrm flipH="1">
              <a:off x="2672" y="3639"/>
              <a:ext cx="50" cy="3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10" name="Line 164"/>
            <p:cNvSpPr>
              <a:spLocks noChangeShapeType="1"/>
            </p:cNvSpPr>
            <p:nvPr/>
          </p:nvSpPr>
          <p:spPr bwMode="auto">
            <a:xfrm flipH="1">
              <a:off x="2634" y="3678"/>
              <a:ext cx="46" cy="10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11" name="Line 165"/>
            <p:cNvSpPr>
              <a:spLocks noChangeShapeType="1"/>
            </p:cNvSpPr>
            <p:nvPr/>
          </p:nvSpPr>
          <p:spPr bwMode="auto">
            <a:xfrm flipH="1">
              <a:off x="4202" y="2171"/>
              <a:ext cx="208" cy="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2" name="Line 166"/>
            <p:cNvSpPr>
              <a:spLocks noChangeShapeType="1"/>
            </p:cNvSpPr>
            <p:nvPr/>
          </p:nvSpPr>
          <p:spPr bwMode="auto">
            <a:xfrm flipH="1">
              <a:off x="4001" y="2175"/>
              <a:ext cx="209" cy="112"/>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3" name="Line 167"/>
            <p:cNvSpPr>
              <a:spLocks noChangeShapeType="1"/>
            </p:cNvSpPr>
            <p:nvPr/>
          </p:nvSpPr>
          <p:spPr bwMode="auto">
            <a:xfrm flipH="1">
              <a:off x="3798" y="2295"/>
              <a:ext cx="211" cy="266"/>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4" name="Line 168"/>
            <p:cNvSpPr>
              <a:spLocks noChangeShapeType="1"/>
            </p:cNvSpPr>
            <p:nvPr/>
          </p:nvSpPr>
          <p:spPr bwMode="auto">
            <a:xfrm flipH="1">
              <a:off x="3598" y="2569"/>
              <a:ext cx="208" cy="61"/>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5" name="Line 169"/>
            <p:cNvSpPr>
              <a:spLocks noChangeShapeType="1"/>
            </p:cNvSpPr>
            <p:nvPr/>
          </p:nvSpPr>
          <p:spPr bwMode="auto">
            <a:xfrm flipH="1">
              <a:off x="3397" y="2638"/>
              <a:ext cx="209" cy="5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6" name="Line 170"/>
            <p:cNvSpPr>
              <a:spLocks noChangeShapeType="1"/>
            </p:cNvSpPr>
            <p:nvPr/>
          </p:nvSpPr>
          <p:spPr bwMode="auto">
            <a:xfrm flipH="1">
              <a:off x="3194" y="2696"/>
              <a:ext cx="211" cy="105"/>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7" name="Line 171"/>
            <p:cNvSpPr>
              <a:spLocks noChangeShapeType="1"/>
            </p:cNvSpPr>
            <p:nvPr/>
          </p:nvSpPr>
          <p:spPr bwMode="auto">
            <a:xfrm flipH="1">
              <a:off x="2994" y="2809"/>
              <a:ext cx="208" cy="302"/>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8" name="Line 172"/>
            <p:cNvSpPr>
              <a:spLocks noChangeShapeType="1"/>
            </p:cNvSpPr>
            <p:nvPr/>
          </p:nvSpPr>
          <p:spPr bwMode="auto">
            <a:xfrm flipH="1">
              <a:off x="2957" y="3119"/>
              <a:ext cx="45" cy="81"/>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9" name="Line 173"/>
            <p:cNvSpPr>
              <a:spLocks noChangeShapeType="1"/>
            </p:cNvSpPr>
            <p:nvPr/>
          </p:nvSpPr>
          <p:spPr bwMode="auto">
            <a:xfrm flipH="1">
              <a:off x="2912" y="3208"/>
              <a:ext cx="53" cy="7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0" name="Line 174"/>
            <p:cNvSpPr>
              <a:spLocks noChangeShapeType="1"/>
            </p:cNvSpPr>
            <p:nvPr/>
          </p:nvSpPr>
          <p:spPr bwMode="auto">
            <a:xfrm flipH="1">
              <a:off x="2872" y="3295"/>
              <a:ext cx="48" cy="7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1" name="Line 175"/>
            <p:cNvSpPr>
              <a:spLocks noChangeShapeType="1"/>
            </p:cNvSpPr>
            <p:nvPr/>
          </p:nvSpPr>
          <p:spPr bwMode="auto">
            <a:xfrm flipH="1">
              <a:off x="2834" y="3373"/>
              <a:ext cx="46" cy="6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2" name="Line 176"/>
            <p:cNvSpPr>
              <a:spLocks noChangeShapeType="1"/>
            </p:cNvSpPr>
            <p:nvPr/>
          </p:nvSpPr>
          <p:spPr bwMode="auto">
            <a:xfrm flipH="1">
              <a:off x="2794" y="3450"/>
              <a:ext cx="48" cy="54"/>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3" name="Line 177"/>
            <p:cNvSpPr>
              <a:spLocks noChangeShapeType="1"/>
            </p:cNvSpPr>
            <p:nvPr/>
          </p:nvSpPr>
          <p:spPr bwMode="auto">
            <a:xfrm flipH="1">
              <a:off x="2753" y="3512"/>
              <a:ext cx="49" cy="4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4" name="Line 178"/>
            <p:cNvSpPr>
              <a:spLocks noChangeShapeType="1"/>
            </p:cNvSpPr>
            <p:nvPr/>
          </p:nvSpPr>
          <p:spPr bwMode="auto">
            <a:xfrm flipH="1">
              <a:off x="2714" y="3569"/>
              <a:ext cx="47" cy="44"/>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5" name="Line 179"/>
            <p:cNvSpPr>
              <a:spLocks noChangeShapeType="1"/>
            </p:cNvSpPr>
            <p:nvPr/>
          </p:nvSpPr>
          <p:spPr bwMode="auto">
            <a:xfrm flipH="1">
              <a:off x="2672" y="3621"/>
              <a:ext cx="50" cy="27"/>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6" name="Line 180"/>
            <p:cNvSpPr>
              <a:spLocks noChangeShapeType="1"/>
            </p:cNvSpPr>
            <p:nvPr/>
          </p:nvSpPr>
          <p:spPr bwMode="auto">
            <a:xfrm flipH="1">
              <a:off x="2634" y="3656"/>
              <a:ext cx="46" cy="125"/>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7" name="Line 181"/>
            <p:cNvSpPr>
              <a:spLocks noChangeShapeType="1"/>
            </p:cNvSpPr>
            <p:nvPr/>
          </p:nvSpPr>
          <p:spPr bwMode="auto">
            <a:xfrm flipH="1">
              <a:off x="4202" y="3027"/>
              <a:ext cx="208" cy="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28" name="Line 182"/>
            <p:cNvSpPr>
              <a:spLocks noChangeShapeType="1"/>
            </p:cNvSpPr>
            <p:nvPr/>
          </p:nvSpPr>
          <p:spPr bwMode="auto">
            <a:xfrm flipH="1">
              <a:off x="4001" y="3037"/>
              <a:ext cx="209" cy="101"/>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29" name="Line 183"/>
            <p:cNvSpPr>
              <a:spLocks noChangeShapeType="1"/>
            </p:cNvSpPr>
            <p:nvPr/>
          </p:nvSpPr>
          <p:spPr bwMode="auto">
            <a:xfrm flipH="1">
              <a:off x="3798" y="3146"/>
              <a:ext cx="211" cy="13"/>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0" name="Line 184"/>
            <p:cNvSpPr>
              <a:spLocks noChangeShapeType="1"/>
            </p:cNvSpPr>
            <p:nvPr/>
          </p:nvSpPr>
          <p:spPr bwMode="auto">
            <a:xfrm flipH="1">
              <a:off x="3598" y="3167"/>
              <a:ext cx="208" cy="38"/>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1" name="Line 185"/>
            <p:cNvSpPr>
              <a:spLocks noChangeShapeType="1"/>
            </p:cNvSpPr>
            <p:nvPr/>
          </p:nvSpPr>
          <p:spPr bwMode="auto">
            <a:xfrm flipH="1">
              <a:off x="3397" y="3213"/>
              <a:ext cx="209" cy="99"/>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2" name="Line 186"/>
            <p:cNvSpPr>
              <a:spLocks noChangeShapeType="1"/>
            </p:cNvSpPr>
            <p:nvPr/>
          </p:nvSpPr>
          <p:spPr bwMode="auto">
            <a:xfrm flipH="1">
              <a:off x="3194" y="3320"/>
              <a:ext cx="211" cy="37"/>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3" name="Line 187"/>
            <p:cNvSpPr>
              <a:spLocks noChangeShapeType="1"/>
            </p:cNvSpPr>
            <p:nvPr/>
          </p:nvSpPr>
          <p:spPr bwMode="auto">
            <a:xfrm flipH="1">
              <a:off x="2994" y="3365"/>
              <a:ext cx="208" cy="157"/>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4" name="Line 188"/>
            <p:cNvSpPr>
              <a:spLocks noChangeShapeType="1"/>
            </p:cNvSpPr>
            <p:nvPr/>
          </p:nvSpPr>
          <p:spPr bwMode="auto">
            <a:xfrm flipH="1">
              <a:off x="2957" y="3530"/>
              <a:ext cx="45" cy="21"/>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5" name="Line 189"/>
            <p:cNvSpPr>
              <a:spLocks noChangeShapeType="1"/>
            </p:cNvSpPr>
            <p:nvPr/>
          </p:nvSpPr>
          <p:spPr bwMode="auto">
            <a:xfrm flipH="1">
              <a:off x="2912" y="3559"/>
              <a:ext cx="53" cy="4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6" name="Line 190"/>
            <p:cNvSpPr>
              <a:spLocks noChangeShapeType="1"/>
            </p:cNvSpPr>
            <p:nvPr/>
          </p:nvSpPr>
          <p:spPr bwMode="auto">
            <a:xfrm flipH="1">
              <a:off x="2872" y="3611"/>
              <a:ext cx="48" cy="1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7" name="Line 191"/>
            <p:cNvSpPr>
              <a:spLocks noChangeShapeType="1"/>
            </p:cNvSpPr>
            <p:nvPr/>
          </p:nvSpPr>
          <p:spPr bwMode="auto">
            <a:xfrm flipH="1">
              <a:off x="2834" y="3631"/>
              <a:ext cx="46" cy="39"/>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8" name="Line 192"/>
            <p:cNvSpPr>
              <a:spLocks noChangeShapeType="1"/>
            </p:cNvSpPr>
            <p:nvPr/>
          </p:nvSpPr>
          <p:spPr bwMode="auto">
            <a:xfrm flipH="1">
              <a:off x="2794" y="3678"/>
              <a:ext cx="48" cy="1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9" name="Line 193"/>
            <p:cNvSpPr>
              <a:spLocks noChangeShapeType="1"/>
            </p:cNvSpPr>
            <p:nvPr/>
          </p:nvSpPr>
          <p:spPr bwMode="auto">
            <a:xfrm flipH="1">
              <a:off x="2753" y="3698"/>
              <a:ext cx="49" cy="1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0" name="Line 194"/>
            <p:cNvSpPr>
              <a:spLocks noChangeShapeType="1"/>
            </p:cNvSpPr>
            <p:nvPr/>
          </p:nvSpPr>
          <p:spPr bwMode="auto">
            <a:xfrm flipH="1">
              <a:off x="2714" y="3720"/>
              <a:ext cx="47" cy="13"/>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1" name="Line 195"/>
            <p:cNvSpPr>
              <a:spLocks noChangeShapeType="1"/>
            </p:cNvSpPr>
            <p:nvPr/>
          </p:nvSpPr>
          <p:spPr bwMode="auto">
            <a:xfrm flipH="1">
              <a:off x="2672" y="3741"/>
              <a:ext cx="50" cy="1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2" name="Line 196"/>
            <p:cNvSpPr>
              <a:spLocks noChangeShapeType="1"/>
            </p:cNvSpPr>
            <p:nvPr/>
          </p:nvSpPr>
          <p:spPr bwMode="auto">
            <a:xfrm flipH="1">
              <a:off x="2634" y="3763"/>
              <a:ext cx="46" cy="18"/>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3" name="Rectangle 197"/>
            <p:cNvSpPr>
              <a:spLocks noChangeArrowheads="1"/>
            </p:cNvSpPr>
            <p:nvPr/>
          </p:nvSpPr>
          <p:spPr bwMode="auto">
            <a:xfrm>
              <a:off x="2318" y="3673"/>
              <a:ext cx="295"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0</a:t>
              </a:r>
            </a:p>
          </p:txBody>
        </p:sp>
        <p:sp>
          <p:nvSpPr>
            <p:cNvPr id="26844" name="Rectangle 198"/>
            <p:cNvSpPr>
              <a:spLocks noChangeArrowheads="1"/>
            </p:cNvSpPr>
            <p:nvPr/>
          </p:nvSpPr>
          <p:spPr bwMode="auto">
            <a:xfrm>
              <a:off x="2189" y="3501"/>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a:t>
              </a:r>
            </a:p>
          </p:txBody>
        </p:sp>
        <p:sp>
          <p:nvSpPr>
            <p:cNvPr id="26845" name="Rectangle 199"/>
            <p:cNvSpPr>
              <a:spLocks noChangeArrowheads="1"/>
            </p:cNvSpPr>
            <p:nvPr/>
          </p:nvSpPr>
          <p:spPr bwMode="auto">
            <a:xfrm>
              <a:off x="2189" y="3327"/>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400</a:t>
              </a:r>
            </a:p>
          </p:txBody>
        </p:sp>
        <p:sp>
          <p:nvSpPr>
            <p:cNvPr id="26846" name="Rectangle 200"/>
            <p:cNvSpPr>
              <a:spLocks noChangeArrowheads="1"/>
            </p:cNvSpPr>
            <p:nvPr/>
          </p:nvSpPr>
          <p:spPr bwMode="auto">
            <a:xfrm>
              <a:off x="2189" y="3153"/>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600</a:t>
              </a:r>
            </a:p>
          </p:txBody>
        </p:sp>
        <p:sp>
          <p:nvSpPr>
            <p:cNvPr id="26847" name="Rectangle 201"/>
            <p:cNvSpPr>
              <a:spLocks noChangeArrowheads="1"/>
            </p:cNvSpPr>
            <p:nvPr/>
          </p:nvSpPr>
          <p:spPr bwMode="auto">
            <a:xfrm>
              <a:off x="2189" y="2977"/>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800</a:t>
              </a:r>
            </a:p>
          </p:txBody>
        </p:sp>
        <p:sp>
          <p:nvSpPr>
            <p:cNvPr id="26848" name="Rectangle 202"/>
            <p:cNvSpPr>
              <a:spLocks noChangeArrowheads="1"/>
            </p:cNvSpPr>
            <p:nvPr/>
          </p:nvSpPr>
          <p:spPr bwMode="auto">
            <a:xfrm>
              <a:off x="2124" y="2802"/>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1000</a:t>
              </a:r>
            </a:p>
          </p:txBody>
        </p:sp>
        <p:sp>
          <p:nvSpPr>
            <p:cNvPr id="26849" name="Rectangle 203"/>
            <p:cNvSpPr>
              <a:spLocks noChangeArrowheads="1"/>
            </p:cNvSpPr>
            <p:nvPr/>
          </p:nvSpPr>
          <p:spPr bwMode="auto">
            <a:xfrm>
              <a:off x="2124" y="262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1200</a:t>
              </a:r>
            </a:p>
          </p:txBody>
        </p:sp>
        <p:sp>
          <p:nvSpPr>
            <p:cNvPr id="26850" name="Rectangle 204"/>
            <p:cNvSpPr>
              <a:spLocks noChangeArrowheads="1"/>
            </p:cNvSpPr>
            <p:nvPr/>
          </p:nvSpPr>
          <p:spPr bwMode="auto">
            <a:xfrm>
              <a:off x="2124" y="2453"/>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1400</a:t>
              </a:r>
            </a:p>
          </p:txBody>
        </p:sp>
        <p:sp>
          <p:nvSpPr>
            <p:cNvPr id="26851" name="Rectangle 205"/>
            <p:cNvSpPr>
              <a:spLocks noChangeArrowheads="1"/>
            </p:cNvSpPr>
            <p:nvPr/>
          </p:nvSpPr>
          <p:spPr bwMode="auto">
            <a:xfrm>
              <a:off x="2124" y="2279"/>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1600</a:t>
              </a:r>
            </a:p>
          </p:txBody>
        </p:sp>
        <p:sp>
          <p:nvSpPr>
            <p:cNvPr id="26852" name="Rectangle 206"/>
            <p:cNvSpPr>
              <a:spLocks noChangeArrowheads="1"/>
            </p:cNvSpPr>
            <p:nvPr/>
          </p:nvSpPr>
          <p:spPr bwMode="auto">
            <a:xfrm>
              <a:off x="2124" y="2105"/>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1800</a:t>
              </a:r>
            </a:p>
          </p:txBody>
        </p:sp>
        <p:sp>
          <p:nvSpPr>
            <p:cNvPr id="26853" name="Rectangle 207"/>
            <p:cNvSpPr>
              <a:spLocks noChangeArrowheads="1"/>
            </p:cNvSpPr>
            <p:nvPr/>
          </p:nvSpPr>
          <p:spPr bwMode="auto">
            <a:xfrm>
              <a:off x="2124" y="192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2000</a:t>
              </a:r>
            </a:p>
          </p:txBody>
        </p:sp>
        <p:sp>
          <p:nvSpPr>
            <p:cNvPr id="26854" name="Rectangle 208"/>
            <p:cNvSpPr>
              <a:spLocks noChangeArrowheads="1"/>
            </p:cNvSpPr>
            <p:nvPr/>
          </p:nvSpPr>
          <p:spPr bwMode="auto">
            <a:xfrm>
              <a:off x="2451" y="3818"/>
              <a:ext cx="295"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0</a:t>
              </a:r>
            </a:p>
          </p:txBody>
        </p:sp>
        <p:sp>
          <p:nvSpPr>
            <p:cNvPr id="26855" name="Rectangle 209"/>
            <p:cNvSpPr>
              <a:spLocks noChangeArrowheads="1"/>
            </p:cNvSpPr>
            <p:nvPr/>
          </p:nvSpPr>
          <p:spPr bwMode="auto">
            <a:xfrm>
              <a:off x="2720" y="3818"/>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500</a:t>
              </a:r>
            </a:p>
          </p:txBody>
        </p:sp>
        <p:sp>
          <p:nvSpPr>
            <p:cNvPr id="26856" name="Rectangle 210"/>
            <p:cNvSpPr>
              <a:spLocks noChangeArrowheads="1"/>
            </p:cNvSpPr>
            <p:nvPr/>
          </p:nvSpPr>
          <p:spPr bwMode="auto">
            <a:xfrm>
              <a:off x="3025"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1000</a:t>
              </a:r>
            </a:p>
          </p:txBody>
        </p:sp>
        <p:sp>
          <p:nvSpPr>
            <p:cNvPr id="26857" name="Rectangle 211"/>
            <p:cNvSpPr>
              <a:spLocks noChangeArrowheads="1"/>
            </p:cNvSpPr>
            <p:nvPr/>
          </p:nvSpPr>
          <p:spPr bwMode="auto">
            <a:xfrm>
              <a:off x="3359"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1500</a:t>
              </a:r>
            </a:p>
          </p:txBody>
        </p:sp>
        <p:sp>
          <p:nvSpPr>
            <p:cNvPr id="26858" name="Rectangle 212"/>
            <p:cNvSpPr>
              <a:spLocks noChangeArrowheads="1"/>
            </p:cNvSpPr>
            <p:nvPr/>
          </p:nvSpPr>
          <p:spPr bwMode="auto">
            <a:xfrm>
              <a:off x="3696"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2000</a:t>
              </a:r>
            </a:p>
          </p:txBody>
        </p:sp>
        <p:sp>
          <p:nvSpPr>
            <p:cNvPr id="26859" name="Rectangle 213"/>
            <p:cNvSpPr>
              <a:spLocks noChangeArrowheads="1"/>
            </p:cNvSpPr>
            <p:nvPr/>
          </p:nvSpPr>
          <p:spPr bwMode="auto">
            <a:xfrm>
              <a:off x="4027"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2500</a:t>
              </a:r>
            </a:p>
          </p:txBody>
        </p:sp>
        <p:sp>
          <p:nvSpPr>
            <p:cNvPr id="26860" name="Rectangle 214"/>
            <p:cNvSpPr>
              <a:spLocks noChangeArrowheads="1"/>
            </p:cNvSpPr>
            <p:nvPr/>
          </p:nvSpPr>
          <p:spPr bwMode="auto">
            <a:xfrm>
              <a:off x="4361"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3000</a:t>
              </a:r>
            </a:p>
          </p:txBody>
        </p:sp>
        <p:sp>
          <p:nvSpPr>
            <p:cNvPr id="26861" name="Rectangle 215"/>
            <p:cNvSpPr>
              <a:spLocks noChangeArrowheads="1"/>
            </p:cNvSpPr>
            <p:nvPr/>
          </p:nvSpPr>
          <p:spPr bwMode="auto">
            <a:xfrm>
              <a:off x="3106" y="3965"/>
              <a:ext cx="1103" cy="258"/>
            </a:xfrm>
            <a:prstGeom prst="rect">
              <a:avLst/>
            </a:prstGeom>
            <a:noFill/>
            <a:ln w="12700">
              <a:noFill/>
              <a:miter lim="800000"/>
              <a:headEnd/>
              <a:tailEnd/>
            </a:ln>
          </p:spPr>
          <p:txBody>
            <a:bodyPr wrap="none" lIns="180591" tIns="90293" rIns="180591" bIns="90293">
              <a:spAutoFit/>
            </a:bodyPr>
            <a:lstStyle/>
            <a:p>
              <a:pPr defTabSz="3586163"/>
              <a:r>
                <a:rPr lang="en-US" sz="1500">
                  <a:solidFill>
                    <a:srgbClr val="000000"/>
                  </a:solidFill>
                  <a:latin typeface="Arial" charset="0"/>
                </a:rPr>
                <a:t>Time in seconds</a:t>
              </a:r>
            </a:p>
          </p:txBody>
        </p:sp>
        <p:grpSp>
          <p:nvGrpSpPr>
            <p:cNvPr id="26862" name="Group 216"/>
            <p:cNvGrpSpPr>
              <a:grpSpLocks/>
            </p:cNvGrpSpPr>
            <p:nvPr/>
          </p:nvGrpSpPr>
          <p:grpSpPr bwMode="auto">
            <a:xfrm>
              <a:off x="4698" y="2056"/>
              <a:ext cx="989" cy="1238"/>
              <a:chOff x="4698" y="2056"/>
              <a:chExt cx="989" cy="1238"/>
            </a:xfrm>
          </p:grpSpPr>
          <p:sp>
            <p:nvSpPr>
              <p:cNvPr id="26863" name="Line 217"/>
              <p:cNvSpPr>
                <a:spLocks noChangeShapeType="1"/>
              </p:cNvSpPr>
              <p:nvPr/>
            </p:nvSpPr>
            <p:spPr bwMode="auto">
              <a:xfrm>
                <a:off x="5634" y="2060"/>
                <a:ext cx="0" cy="1220"/>
              </a:xfrm>
              <a:prstGeom prst="line">
                <a:avLst/>
              </a:prstGeom>
              <a:noFill/>
              <a:ln w="12700">
                <a:solidFill>
                  <a:schemeClr val="tx1"/>
                </a:solidFill>
                <a:round/>
                <a:headEnd/>
                <a:tailEnd/>
              </a:ln>
            </p:spPr>
            <p:txBody>
              <a:bodyPr wrap="none" lIns="180591" tIns="90293" rIns="180591" bIns="90293">
                <a:spAutoFit/>
              </a:bodyPr>
              <a:lstStyle/>
              <a:p>
                <a:endParaRPr lang="en-US"/>
              </a:p>
            </p:txBody>
          </p:sp>
          <p:sp>
            <p:nvSpPr>
              <p:cNvPr id="26864" name="Rectangle 218"/>
              <p:cNvSpPr>
                <a:spLocks noChangeArrowheads="1"/>
              </p:cNvSpPr>
              <p:nvPr/>
            </p:nvSpPr>
            <p:spPr bwMode="auto">
              <a:xfrm>
                <a:off x="4698" y="2056"/>
                <a:ext cx="928" cy="1208"/>
              </a:xfrm>
              <a:prstGeom prst="rect">
                <a:avLst/>
              </a:prstGeom>
              <a:solidFill>
                <a:srgbClr val="FFFFFF"/>
              </a:solidFill>
              <a:ln w="12700">
                <a:noFill/>
                <a:miter lim="800000"/>
                <a:headEnd/>
                <a:tailEnd/>
              </a:ln>
            </p:spPr>
            <p:txBody>
              <a:bodyPr wrap="none" lIns="180591" tIns="90293" rIns="180591" bIns="90293">
                <a:spAutoFit/>
              </a:bodyPr>
              <a:lstStyle/>
              <a:p>
                <a:endParaRPr lang="en-US"/>
              </a:p>
            </p:txBody>
          </p:sp>
          <p:sp>
            <p:nvSpPr>
              <p:cNvPr id="26865" name="Freeform 219"/>
              <p:cNvSpPr>
                <a:spLocks/>
              </p:cNvSpPr>
              <p:nvPr/>
            </p:nvSpPr>
            <p:spPr bwMode="auto">
              <a:xfrm>
                <a:off x="4698" y="2056"/>
                <a:ext cx="939" cy="1219"/>
              </a:xfrm>
              <a:custGeom>
                <a:avLst/>
                <a:gdLst>
                  <a:gd name="T0" fmla="*/ 0 w 939"/>
                  <a:gd name="T1" fmla="*/ 0 h 1219"/>
                  <a:gd name="T2" fmla="*/ 0 w 939"/>
                  <a:gd name="T3" fmla="*/ 1218 h 1219"/>
                  <a:gd name="T4" fmla="*/ 938 w 939"/>
                  <a:gd name="T5" fmla="*/ 1218 h 1219"/>
                  <a:gd name="T6" fmla="*/ 938 w 939"/>
                  <a:gd name="T7" fmla="*/ 0 h 1219"/>
                  <a:gd name="T8" fmla="*/ 0 w 939"/>
                  <a:gd name="T9" fmla="*/ 0 h 1219"/>
                  <a:gd name="T10" fmla="*/ 0 60000 65536"/>
                  <a:gd name="T11" fmla="*/ 0 60000 65536"/>
                  <a:gd name="T12" fmla="*/ 0 60000 65536"/>
                  <a:gd name="T13" fmla="*/ 0 60000 65536"/>
                  <a:gd name="T14" fmla="*/ 0 60000 65536"/>
                  <a:gd name="T15" fmla="*/ 0 w 939"/>
                  <a:gd name="T16" fmla="*/ 0 h 1219"/>
                  <a:gd name="T17" fmla="*/ 939 w 939"/>
                  <a:gd name="T18" fmla="*/ 1219 h 1219"/>
                </a:gdLst>
                <a:ahLst/>
                <a:cxnLst>
                  <a:cxn ang="T10">
                    <a:pos x="T0" y="T1"/>
                  </a:cxn>
                  <a:cxn ang="T11">
                    <a:pos x="T2" y="T3"/>
                  </a:cxn>
                  <a:cxn ang="T12">
                    <a:pos x="T4" y="T5"/>
                  </a:cxn>
                  <a:cxn ang="T13">
                    <a:pos x="T6" y="T7"/>
                  </a:cxn>
                  <a:cxn ang="T14">
                    <a:pos x="T8" y="T9"/>
                  </a:cxn>
                </a:cxnLst>
                <a:rect l="T15" t="T16" r="T17" b="T18"/>
                <a:pathLst>
                  <a:path w="939" h="1219">
                    <a:moveTo>
                      <a:pt x="0" y="0"/>
                    </a:moveTo>
                    <a:lnTo>
                      <a:pt x="0" y="1218"/>
                    </a:lnTo>
                    <a:lnTo>
                      <a:pt x="938" y="1218"/>
                    </a:lnTo>
                    <a:lnTo>
                      <a:pt x="938" y="0"/>
                    </a:lnTo>
                    <a:lnTo>
                      <a:pt x="0" y="0"/>
                    </a:lnTo>
                  </a:path>
                </a:pathLst>
              </a:custGeom>
              <a:noFill/>
              <a:ln w="12700" cap="rnd" cmpd="sng">
                <a:solidFill>
                  <a:srgbClr val="000000"/>
                </a:solidFill>
                <a:prstDash val="solid"/>
                <a:round/>
                <a:headEnd type="none" w="med" len="med"/>
                <a:tailEnd type="none" w="med" len="med"/>
              </a:ln>
            </p:spPr>
            <p:txBody>
              <a:bodyPr wrap="none" lIns="180591" tIns="90293" rIns="180591" bIns="90293">
                <a:spAutoFit/>
              </a:bodyPr>
              <a:lstStyle/>
              <a:p>
                <a:endParaRPr lang="en-US"/>
              </a:p>
            </p:txBody>
          </p:sp>
          <p:sp>
            <p:nvSpPr>
              <p:cNvPr id="26866" name="Line 220"/>
              <p:cNvSpPr>
                <a:spLocks noChangeShapeType="1"/>
              </p:cNvSpPr>
              <p:nvPr/>
            </p:nvSpPr>
            <p:spPr bwMode="auto">
              <a:xfrm>
                <a:off x="4848" y="2179"/>
                <a:ext cx="289" cy="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867" name="Rectangle 221"/>
              <p:cNvSpPr>
                <a:spLocks noChangeArrowheads="1"/>
              </p:cNvSpPr>
              <p:nvPr/>
            </p:nvSpPr>
            <p:spPr bwMode="auto">
              <a:xfrm>
                <a:off x="5178" y="2063"/>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1</a:t>
                </a:r>
              </a:p>
            </p:txBody>
          </p:sp>
          <p:sp>
            <p:nvSpPr>
              <p:cNvPr id="26868" name="Line 222"/>
              <p:cNvSpPr>
                <a:spLocks noChangeShapeType="1"/>
              </p:cNvSpPr>
              <p:nvPr/>
            </p:nvSpPr>
            <p:spPr bwMode="auto">
              <a:xfrm>
                <a:off x="4848" y="2420"/>
                <a:ext cx="289" cy="0"/>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869" name="Rectangle 223"/>
              <p:cNvSpPr>
                <a:spLocks noChangeArrowheads="1"/>
              </p:cNvSpPr>
              <p:nvPr/>
            </p:nvSpPr>
            <p:spPr bwMode="auto">
              <a:xfrm>
                <a:off x="5178" y="2309"/>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2</a:t>
                </a:r>
              </a:p>
            </p:txBody>
          </p:sp>
          <p:sp>
            <p:nvSpPr>
              <p:cNvPr id="26870" name="Line 224"/>
              <p:cNvSpPr>
                <a:spLocks noChangeShapeType="1"/>
              </p:cNvSpPr>
              <p:nvPr/>
            </p:nvSpPr>
            <p:spPr bwMode="auto">
              <a:xfrm>
                <a:off x="4848" y="2664"/>
                <a:ext cx="289" cy="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71" name="Rectangle 225"/>
              <p:cNvSpPr>
                <a:spLocks noChangeArrowheads="1"/>
              </p:cNvSpPr>
              <p:nvPr/>
            </p:nvSpPr>
            <p:spPr bwMode="auto">
              <a:xfrm>
                <a:off x="5178" y="2551"/>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3</a:t>
                </a:r>
              </a:p>
            </p:txBody>
          </p:sp>
          <p:sp>
            <p:nvSpPr>
              <p:cNvPr id="26872" name="Line 226"/>
              <p:cNvSpPr>
                <a:spLocks noChangeShapeType="1"/>
              </p:cNvSpPr>
              <p:nvPr/>
            </p:nvSpPr>
            <p:spPr bwMode="auto">
              <a:xfrm>
                <a:off x="4848" y="2905"/>
                <a:ext cx="289" cy="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73" name="Rectangle 227"/>
              <p:cNvSpPr>
                <a:spLocks noChangeArrowheads="1"/>
              </p:cNvSpPr>
              <p:nvPr/>
            </p:nvSpPr>
            <p:spPr bwMode="auto">
              <a:xfrm>
                <a:off x="5178" y="2792"/>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4</a:t>
                </a:r>
              </a:p>
            </p:txBody>
          </p:sp>
          <p:sp>
            <p:nvSpPr>
              <p:cNvPr id="26874" name="Line 228"/>
              <p:cNvSpPr>
                <a:spLocks noChangeShapeType="1"/>
              </p:cNvSpPr>
              <p:nvPr/>
            </p:nvSpPr>
            <p:spPr bwMode="auto">
              <a:xfrm>
                <a:off x="4848" y="3152"/>
                <a:ext cx="289" cy="0"/>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75" name="Rectangle 229"/>
              <p:cNvSpPr>
                <a:spLocks noChangeArrowheads="1"/>
              </p:cNvSpPr>
              <p:nvPr/>
            </p:nvSpPr>
            <p:spPr bwMode="auto">
              <a:xfrm>
                <a:off x="5178" y="3036"/>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5</a:t>
                </a:r>
              </a:p>
            </p:txBody>
          </p:sp>
        </p:grpSp>
      </p:grpSp>
      <p:sp>
        <p:nvSpPr>
          <p:cNvPr id="26629" name="Rectangle 230"/>
          <p:cNvSpPr>
            <a:spLocks noChangeArrowheads="1"/>
          </p:cNvSpPr>
          <p:nvPr/>
        </p:nvSpPr>
        <p:spPr bwMode="auto">
          <a:xfrm rot="-5400000">
            <a:off x="1626394" y="3790157"/>
            <a:ext cx="4419600" cy="341312"/>
          </a:xfrm>
          <a:prstGeom prst="rect">
            <a:avLst/>
          </a:prstGeom>
          <a:noFill/>
          <a:ln w="12700">
            <a:noFill/>
            <a:miter lim="800000"/>
            <a:headEnd/>
            <a:tailEnd/>
          </a:ln>
        </p:spPr>
        <p:txBody>
          <a:bodyPr lIns="90480" tIns="44446" rIns="90480" bIns="44446">
            <a:spAutoFit/>
          </a:bodyPr>
          <a:lstStyle/>
          <a:p>
            <a:pPr>
              <a:spcBef>
                <a:spcPct val="50000"/>
              </a:spcBef>
            </a:pPr>
            <a:r>
              <a:rPr lang="en-US" sz="1600">
                <a:solidFill>
                  <a:srgbClr val="000000"/>
                </a:solidFill>
                <a:latin typeface="Arial" charset="0"/>
              </a:rPr>
              <a:t>% change (DCF fluorescence)</a:t>
            </a:r>
          </a:p>
        </p:txBody>
      </p:sp>
      <p:sp>
        <p:nvSpPr>
          <p:cNvPr id="26630" name="Rectangle 231"/>
          <p:cNvSpPr>
            <a:spLocks noChangeArrowheads="1"/>
          </p:cNvSpPr>
          <p:nvPr/>
        </p:nvSpPr>
        <p:spPr bwMode="auto">
          <a:xfrm>
            <a:off x="309563" y="2147888"/>
            <a:ext cx="1281112" cy="301625"/>
          </a:xfrm>
          <a:prstGeom prst="rect">
            <a:avLst/>
          </a:prstGeom>
          <a:noFill/>
          <a:ln w="12700">
            <a:noFill/>
            <a:miter lim="800000"/>
            <a:headEnd/>
            <a:tailEnd/>
          </a:ln>
        </p:spPr>
        <p:txBody>
          <a:bodyPr lIns="90480" tIns="44446" rIns="90480" bIns="44446">
            <a:spAutoFit/>
          </a:bodyPr>
          <a:lstStyle/>
          <a:p>
            <a:pPr>
              <a:spcBef>
                <a:spcPct val="50000"/>
              </a:spcBef>
            </a:pPr>
            <a:r>
              <a:rPr lang="en-US" sz="1400" i="0"/>
              <a:t>525 nm</a:t>
            </a:r>
          </a:p>
        </p:txBody>
      </p:sp>
      <p:grpSp>
        <p:nvGrpSpPr>
          <p:cNvPr id="26631" name="Group 232"/>
          <p:cNvGrpSpPr>
            <a:grpSpLocks/>
          </p:cNvGrpSpPr>
          <p:nvPr/>
        </p:nvGrpSpPr>
        <p:grpSpPr bwMode="auto">
          <a:xfrm>
            <a:off x="314325" y="738188"/>
            <a:ext cx="3170238" cy="1400175"/>
            <a:chOff x="176" y="465"/>
            <a:chExt cx="1775" cy="882"/>
          </a:xfrm>
        </p:grpSpPr>
        <p:pic>
          <p:nvPicPr>
            <p:cNvPr id="26640" name="Picture 23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 y="465"/>
              <a:ext cx="1775" cy="882"/>
            </a:xfrm>
            <a:prstGeom prst="rect">
              <a:avLst/>
            </a:prstGeom>
            <a:noFill/>
            <a:ln w="12700">
              <a:noFill/>
              <a:miter lim="800000"/>
              <a:headEnd/>
              <a:tailEnd/>
            </a:ln>
          </p:spPr>
        </p:pic>
        <p:sp>
          <p:nvSpPr>
            <p:cNvPr id="26641" name="Freeform 234"/>
            <p:cNvSpPr>
              <a:spLocks/>
            </p:cNvSpPr>
            <p:nvPr/>
          </p:nvSpPr>
          <p:spPr bwMode="auto">
            <a:xfrm>
              <a:off x="1131" y="533"/>
              <a:ext cx="366" cy="311"/>
            </a:xfrm>
            <a:custGeom>
              <a:avLst/>
              <a:gdLst>
                <a:gd name="T0" fmla="*/ 163 w 366"/>
                <a:gd name="T1" fmla="*/ 0 h 311"/>
                <a:gd name="T2" fmla="*/ 134 w 366"/>
                <a:gd name="T3" fmla="*/ 7 h 311"/>
                <a:gd name="T4" fmla="*/ 106 w 366"/>
                <a:gd name="T5" fmla="*/ 14 h 311"/>
                <a:gd name="T6" fmla="*/ 77 w 366"/>
                <a:gd name="T7" fmla="*/ 22 h 311"/>
                <a:gd name="T8" fmla="*/ 48 w 366"/>
                <a:gd name="T9" fmla="*/ 36 h 311"/>
                <a:gd name="T10" fmla="*/ 29 w 366"/>
                <a:gd name="T11" fmla="*/ 58 h 311"/>
                <a:gd name="T12" fmla="*/ 10 w 366"/>
                <a:gd name="T13" fmla="*/ 79 h 311"/>
                <a:gd name="T14" fmla="*/ 0 w 366"/>
                <a:gd name="T15" fmla="*/ 101 h 311"/>
                <a:gd name="T16" fmla="*/ 0 w 366"/>
                <a:gd name="T17" fmla="*/ 123 h 311"/>
                <a:gd name="T18" fmla="*/ 0 w 366"/>
                <a:gd name="T19" fmla="*/ 144 h 311"/>
                <a:gd name="T20" fmla="*/ 10 w 366"/>
                <a:gd name="T21" fmla="*/ 166 h 311"/>
                <a:gd name="T22" fmla="*/ 19 w 366"/>
                <a:gd name="T23" fmla="*/ 187 h 311"/>
                <a:gd name="T24" fmla="*/ 29 w 366"/>
                <a:gd name="T25" fmla="*/ 209 h 311"/>
                <a:gd name="T26" fmla="*/ 48 w 366"/>
                <a:gd name="T27" fmla="*/ 231 h 311"/>
                <a:gd name="T28" fmla="*/ 48 w 366"/>
                <a:gd name="T29" fmla="*/ 252 h 311"/>
                <a:gd name="T30" fmla="*/ 67 w 366"/>
                <a:gd name="T31" fmla="*/ 274 h 311"/>
                <a:gd name="T32" fmla="*/ 96 w 366"/>
                <a:gd name="T33" fmla="*/ 288 h 311"/>
                <a:gd name="T34" fmla="*/ 125 w 366"/>
                <a:gd name="T35" fmla="*/ 296 h 311"/>
                <a:gd name="T36" fmla="*/ 154 w 366"/>
                <a:gd name="T37" fmla="*/ 303 h 311"/>
                <a:gd name="T38" fmla="*/ 183 w 366"/>
                <a:gd name="T39" fmla="*/ 303 h 311"/>
                <a:gd name="T40" fmla="*/ 211 w 366"/>
                <a:gd name="T41" fmla="*/ 310 h 311"/>
                <a:gd name="T42" fmla="*/ 240 w 366"/>
                <a:gd name="T43" fmla="*/ 310 h 311"/>
                <a:gd name="T44" fmla="*/ 269 w 366"/>
                <a:gd name="T45" fmla="*/ 303 h 311"/>
                <a:gd name="T46" fmla="*/ 298 w 366"/>
                <a:gd name="T47" fmla="*/ 296 h 311"/>
                <a:gd name="T48" fmla="*/ 327 w 366"/>
                <a:gd name="T49" fmla="*/ 288 h 311"/>
                <a:gd name="T50" fmla="*/ 346 w 366"/>
                <a:gd name="T51" fmla="*/ 267 h 311"/>
                <a:gd name="T52" fmla="*/ 355 w 366"/>
                <a:gd name="T53" fmla="*/ 245 h 311"/>
                <a:gd name="T54" fmla="*/ 365 w 366"/>
                <a:gd name="T55" fmla="*/ 223 h 311"/>
                <a:gd name="T56" fmla="*/ 365 w 366"/>
                <a:gd name="T57" fmla="*/ 202 h 311"/>
                <a:gd name="T58" fmla="*/ 365 w 366"/>
                <a:gd name="T59" fmla="*/ 180 h 311"/>
                <a:gd name="T60" fmla="*/ 365 w 366"/>
                <a:gd name="T61" fmla="*/ 159 h 311"/>
                <a:gd name="T62" fmla="*/ 365 w 366"/>
                <a:gd name="T63" fmla="*/ 137 h 311"/>
                <a:gd name="T64" fmla="*/ 346 w 366"/>
                <a:gd name="T65" fmla="*/ 115 h 311"/>
                <a:gd name="T66" fmla="*/ 327 w 366"/>
                <a:gd name="T67" fmla="*/ 94 h 311"/>
                <a:gd name="T68" fmla="*/ 317 w 366"/>
                <a:gd name="T69" fmla="*/ 72 h 311"/>
                <a:gd name="T70" fmla="*/ 298 w 366"/>
                <a:gd name="T71" fmla="*/ 50 h 311"/>
                <a:gd name="T72" fmla="*/ 279 w 366"/>
                <a:gd name="T73" fmla="*/ 29 h 311"/>
                <a:gd name="T74" fmla="*/ 250 w 366"/>
                <a:gd name="T75" fmla="*/ 22 h 311"/>
                <a:gd name="T76" fmla="*/ 221 w 366"/>
                <a:gd name="T77" fmla="*/ 14 h 311"/>
                <a:gd name="T78" fmla="*/ 192 w 366"/>
                <a:gd name="T79" fmla="*/ 14 h 311"/>
                <a:gd name="T80" fmla="*/ 163 w 366"/>
                <a:gd name="T81" fmla="*/ 7 h 311"/>
                <a:gd name="T82" fmla="*/ 134 w 366"/>
                <a:gd name="T83" fmla="*/ 0 h 311"/>
                <a:gd name="T84" fmla="*/ 163 w 366"/>
                <a:gd name="T85" fmla="*/ 0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6"/>
                <a:gd name="T130" fmla="*/ 0 h 311"/>
                <a:gd name="T131" fmla="*/ 366 w 366"/>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6" h="311">
                  <a:moveTo>
                    <a:pt x="163" y="0"/>
                  </a:moveTo>
                  <a:lnTo>
                    <a:pt x="134" y="7"/>
                  </a:lnTo>
                  <a:lnTo>
                    <a:pt x="106" y="14"/>
                  </a:lnTo>
                  <a:lnTo>
                    <a:pt x="77" y="22"/>
                  </a:lnTo>
                  <a:lnTo>
                    <a:pt x="48" y="36"/>
                  </a:lnTo>
                  <a:lnTo>
                    <a:pt x="29" y="58"/>
                  </a:lnTo>
                  <a:lnTo>
                    <a:pt x="10" y="79"/>
                  </a:lnTo>
                  <a:lnTo>
                    <a:pt x="0" y="101"/>
                  </a:lnTo>
                  <a:lnTo>
                    <a:pt x="0" y="123"/>
                  </a:lnTo>
                  <a:lnTo>
                    <a:pt x="0" y="144"/>
                  </a:lnTo>
                  <a:lnTo>
                    <a:pt x="10" y="166"/>
                  </a:lnTo>
                  <a:lnTo>
                    <a:pt x="19" y="187"/>
                  </a:lnTo>
                  <a:lnTo>
                    <a:pt x="29" y="209"/>
                  </a:lnTo>
                  <a:lnTo>
                    <a:pt x="48" y="231"/>
                  </a:lnTo>
                  <a:lnTo>
                    <a:pt x="48" y="252"/>
                  </a:lnTo>
                  <a:lnTo>
                    <a:pt x="67" y="274"/>
                  </a:lnTo>
                  <a:lnTo>
                    <a:pt x="96" y="288"/>
                  </a:lnTo>
                  <a:lnTo>
                    <a:pt x="125" y="296"/>
                  </a:lnTo>
                  <a:lnTo>
                    <a:pt x="154" y="303"/>
                  </a:lnTo>
                  <a:lnTo>
                    <a:pt x="183" y="303"/>
                  </a:lnTo>
                  <a:lnTo>
                    <a:pt x="211" y="310"/>
                  </a:lnTo>
                  <a:lnTo>
                    <a:pt x="240" y="310"/>
                  </a:lnTo>
                  <a:lnTo>
                    <a:pt x="269" y="303"/>
                  </a:lnTo>
                  <a:lnTo>
                    <a:pt x="298" y="296"/>
                  </a:lnTo>
                  <a:lnTo>
                    <a:pt x="327" y="288"/>
                  </a:lnTo>
                  <a:lnTo>
                    <a:pt x="346" y="267"/>
                  </a:lnTo>
                  <a:lnTo>
                    <a:pt x="355" y="245"/>
                  </a:lnTo>
                  <a:lnTo>
                    <a:pt x="365" y="223"/>
                  </a:lnTo>
                  <a:lnTo>
                    <a:pt x="365" y="202"/>
                  </a:lnTo>
                  <a:lnTo>
                    <a:pt x="365" y="180"/>
                  </a:lnTo>
                  <a:lnTo>
                    <a:pt x="365" y="159"/>
                  </a:lnTo>
                  <a:lnTo>
                    <a:pt x="365" y="137"/>
                  </a:lnTo>
                  <a:lnTo>
                    <a:pt x="346" y="115"/>
                  </a:lnTo>
                  <a:lnTo>
                    <a:pt x="327" y="94"/>
                  </a:lnTo>
                  <a:lnTo>
                    <a:pt x="317" y="72"/>
                  </a:lnTo>
                  <a:lnTo>
                    <a:pt x="298" y="50"/>
                  </a:lnTo>
                  <a:lnTo>
                    <a:pt x="279" y="29"/>
                  </a:lnTo>
                  <a:lnTo>
                    <a:pt x="250" y="22"/>
                  </a:lnTo>
                  <a:lnTo>
                    <a:pt x="221" y="14"/>
                  </a:lnTo>
                  <a:lnTo>
                    <a:pt x="192" y="14"/>
                  </a:lnTo>
                  <a:lnTo>
                    <a:pt x="163" y="7"/>
                  </a:lnTo>
                  <a:lnTo>
                    <a:pt x="134" y="0"/>
                  </a:lnTo>
                  <a:lnTo>
                    <a:pt x="163" y="0"/>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2" name="Freeform 235"/>
            <p:cNvSpPr>
              <a:spLocks/>
            </p:cNvSpPr>
            <p:nvPr/>
          </p:nvSpPr>
          <p:spPr bwMode="auto">
            <a:xfrm>
              <a:off x="813" y="525"/>
              <a:ext cx="269" cy="260"/>
            </a:xfrm>
            <a:custGeom>
              <a:avLst/>
              <a:gdLst>
                <a:gd name="T0" fmla="*/ 249 w 269"/>
                <a:gd name="T1" fmla="*/ 94 h 260"/>
                <a:gd name="T2" fmla="*/ 220 w 269"/>
                <a:gd name="T3" fmla="*/ 101 h 260"/>
                <a:gd name="T4" fmla="*/ 230 w 269"/>
                <a:gd name="T5" fmla="*/ 79 h 260"/>
                <a:gd name="T6" fmla="*/ 211 w 269"/>
                <a:gd name="T7" fmla="*/ 58 h 260"/>
                <a:gd name="T8" fmla="*/ 182 w 269"/>
                <a:gd name="T9" fmla="*/ 43 h 260"/>
                <a:gd name="T10" fmla="*/ 153 w 269"/>
                <a:gd name="T11" fmla="*/ 29 h 260"/>
                <a:gd name="T12" fmla="*/ 124 w 269"/>
                <a:gd name="T13" fmla="*/ 14 h 260"/>
                <a:gd name="T14" fmla="*/ 96 w 269"/>
                <a:gd name="T15" fmla="*/ 0 h 260"/>
                <a:gd name="T16" fmla="*/ 67 w 269"/>
                <a:gd name="T17" fmla="*/ 0 h 260"/>
                <a:gd name="T18" fmla="*/ 38 w 269"/>
                <a:gd name="T19" fmla="*/ 0 h 260"/>
                <a:gd name="T20" fmla="*/ 10 w 269"/>
                <a:gd name="T21" fmla="*/ 7 h 260"/>
                <a:gd name="T22" fmla="*/ 0 w 269"/>
                <a:gd name="T23" fmla="*/ 29 h 260"/>
                <a:gd name="T24" fmla="*/ 0 w 269"/>
                <a:gd name="T25" fmla="*/ 50 h 260"/>
                <a:gd name="T26" fmla="*/ 0 w 269"/>
                <a:gd name="T27" fmla="*/ 72 h 260"/>
                <a:gd name="T28" fmla="*/ 0 w 269"/>
                <a:gd name="T29" fmla="*/ 94 h 260"/>
                <a:gd name="T30" fmla="*/ 0 w 269"/>
                <a:gd name="T31" fmla="*/ 115 h 260"/>
                <a:gd name="T32" fmla="*/ 10 w 269"/>
                <a:gd name="T33" fmla="*/ 137 h 260"/>
                <a:gd name="T34" fmla="*/ 19 w 269"/>
                <a:gd name="T35" fmla="*/ 158 h 260"/>
                <a:gd name="T36" fmla="*/ 38 w 269"/>
                <a:gd name="T37" fmla="*/ 180 h 260"/>
                <a:gd name="T38" fmla="*/ 48 w 269"/>
                <a:gd name="T39" fmla="*/ 201 h 260"/>
                <a:gd name="T40" fmla="*/ 67 w 269"/>
                <a:gd name="T41" fmla="*/ 223 h 260"/>
                <a:gd name="T42" fmla="*/ 96 w 269"/>
                <a:gd name="T43" fmla="*/ 245 h 260"/>
                <a:gd name="T44" fmla="*/ 124 w 269"/>
                <a:gd name="T45" fmla="*/ 259 h 260"/>
                <a:gd name="T46" fmla="*/ 153 w 269"/>
                <a:gd name="T47" fmla="*/ 259 h 260"/>
                <a:gd name="T48" fmla="*/ 182 w 269"/>
                <a:gd name="T49" fmla="*/ 245 h 260"/>
                <a:gd name="T50" fmla="*/ 211 w 269"/>
                <a:gd name="T51" fmla="*/ 230 h 260"/>
                <a:gd name="T52" fmla="*/ 239 w 269"/>
                <a:gd name="T53" fmla="*/ 209 h 260"/>
                <a:gd name="T54" fmla="*/ 268 w 269"/>
                <a:gd name="T55" fmla="*/ 187 h 260"/>
                <a:gd name="T56" fmla="*/ 268 w 269"/>
                <a:gd name="T57" fmla="*/ 165 h 260"/>
                <a:gd name="T58" fmla="*/ 258 w 269"/>
                <a:gd name="T59" fmla="*/ 144 h 260"/>
                <a:gd name="T60" fmla="*/ 230 w 269"/>
                <a:gd name="T61" fmla="*/ 144 h 260"/>
                <a:gd name="T62" fmla="*/ 249 w 269"/>
                <a:gd name="T63" fmla="*/ 94 h 2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9"/>
                <a:gd name="T97" fmla="*/ 0 h 260"/>
                <a:gd name="T98" fmla="*/ 269 w 269"/>
                <a:gd name="T99" fmla="*/ 260 h 2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9" h="260">
                  <a:moveTo>
                    <a:pt x="249" y="94"/>
                  </a:moveTo>
                  <a:lnTo>
                    <a:pt x="220" y="101"/>
                  </a:lnTo>
                  <a:lnTo>
                    <a:pt x="230" y="79"/>
                  </a:lnTo>
                  <a:lnTo>
                    <a:pt x="211" y="58"/>
                  </a:lnTo>
                  <a:lnTo>
                    <a:pt x="182" y="43"/>
                  </a:lnTo>
                  <a:lnTo>
                    <a:pt x="153" y="29"/>
                  </a:lnTo>
                  <a:lnTo>
                    <a:pt x="124" y="14"/>
                  </a:lnTo>
                  <a:lnTo>
                    <a:pt x="96" y="0"/>
                  </a:lnTo>
                  <a:lnTo>
                    <a:pt x="67" y="0"/>
                  </a:lnTo>
                  <a:lnTo>
                    <a:pt x="38" y="0"/>
                  </a:lnTo>
                  <a:lnTo>
                    <a:pt x="10" y="7"/>
                  </a:lnTo>
                  <a:lnTo>
                    <a:pt x="0" y="29"/>
                  </a:lnTo>
                  <a:lnTo>
                    <a:pt x="0" y="50"/>
                  </a:lnTo>
                  <a:lnTo>
                    <a:pt x="0" y="72"/>
                  </a:lnTo>
                  <a:lnTo>
                    <a:pt x="0" y="94"/>
                  </a:lnTo>
                  <a:lnTo>
                    <a:pt x="0" y="115"/>
                  </a:lnTo>
                  <a:lnTo>
                    <a:pt x="10" y="137"/>
                  </a:lnTo>
                  <a:lnTo>
                    <a:pt x="19" y="158"/>
                  </a:lnTo>
                  <a:lnTo>
                    <a:pt x="38" y="180"/>
                  </a:lnTo>
                  <a:lnTo>
                    <a:pt x="48" y="201"/>
                  </a:lnTo>
                  <a:lnTo>
                    <a:pt x="67" y="223"/>
                  </a:lnTo>
                  <a:lnTo>
                    <a:pt x="96" y="245"/>
                  </a:lnTo>
                  <a:lnTo>
                    <a:pt x="124" y="259"/>
                  </a:lnTo>
                  <a:lnTo>
                    <a:pt x="153" y="259"/>
                  </a:lnTo>
                  <a:lnTo>
                    <a:pt x="182" y="245"/>
                  </a:lnTo>
                  <a:lnTo>
                    <a:pt x="211" y="230"/>
                  </a:lnTo>
                  <a:lnTo>
                    <a:pt x="239" y="209"/>
                  </a:lnTo>
                  <a:lnTo>
                    <a:pt x="268" y="187"/>
                  </a:lnTo>
                  <a:lnTo>
                    <a:pt x="268" y="165"/>
                  </a:lnTo>
                  <a:lnTo>
                    <a:pt x="258" y="144"/>
                  </a:lnTo>
                  <a:lnTo>
                    <a:pt x="230" y="144"/>
                  </a:lnTo>
                  <a:lnTo>
                    <a:pt x="249" y="9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3" name="Freeform 236"/>
            <p:cNvSpPr>
              <a:spLocks/>
            </p:cNvSpPr>
            <p:nvPr/>
          </p:nvSpPr>
          <p:spPr bwMode="auto">
            <a:xfrm>
              <a:off x="890" y="849"/>
              <a:ext cx="424" cy="202"/>
            </a:xfrm>
            <a:custGeom>
              <a:avLst/>
              <a:gdLst>
                <a:gd name="T0" fmla="*/ 365 w 424"/>
                <a:gd name="T1" fmla="*/ 0 h 202"/>
                <a:gd name="T2" fmla="*/ 336 w 424"/>
                <a:gd name="T3" fmla="*/ 7 h 202"/>
                <a:gd name="T4" fmla="*/ 308 w 424"/>
                <a:gd name="T5" fmla="*/ 7 h 202"/>
                <a:gd name="T6" fmla="*/ 269 w 424"/>
                <a:gd name="T7" fmla="*/ 7 h 202"/>
                <a:gd name="T8" fmla="*/ 240 w 424"/>
                <a:gd name="T9" fmla="*/ 14 h 202"/>
                <a:gd name="T10" fmla="*/ 202 w 424"/>
                <a:gd name="T11" fmla="*/ 22 h 202"/>
                <a:gd name="T12" fmla="*/ 173 w 424"/>
                <a:gd name="T13" fmla="*/ 29 h 202"/>
                <a:gd name="T14" fmla="*/ 144 w 424"/>
                <a:gd name="T15" fmla="*/ 36 h 202"/>
                <a:gd name="T16" fmla="*/ 115 w 424"/>
                <a:gd name="T17" fmla="*/ 50 h 202"/>
                <a:gd name="T18" fmla="*/ 87 w 424"/>
                <a:gd name="T19" fmla="*/ 57 h 202"/>
                <a:gd name="T20" fmla="*/ 67 w 424"/>
                <a:gd name="T21" fmla="*/ 79 h 202"/>
                <a:gd name="T22" fmla="*/ 38 w 424"/>
                <a:gd name="T23" fmla="*/ 93 h 202"/>
                <a:gd name="T24" fmla="*/ 19 w 424"/>
                <a:gd name="T25" fmla="*/ 115 h 202"/>
                <a:gd name="T26" fmla="*/ 10 w 424"/>
                <a:gd name="T27" fmla="*/ 136 h 202"/>
                <a:gd name="T28" fmla="*/ 0 w 424"/>
                <a:gd name="T29" fmla="*/ 158 h 202"/>
                <a:gd name="T30" fmla="*/ 10 w 424"/>
                <a:gd name="T31" fmla="*/ 179 h 202"/>
                <a:gd name="T32" fmla="*/ 38 w 424"/>
                <a:gd name="T33" fmla="*/ 194 h 202"/>
                <a:gd name="T34" fmla="*/ 67 w 424"/>
                <a:gd name="T35" fmla="*/ 201 h 202"/>
                <a:gd name="T36" fmla="*/ 96 w 424"/>
                <a:gd name="T37" fmla="*/ 201 h 202"/>
                <a:gd name="T38" fmla="*/ 125 w 424"/>
                <a:gd name="T39" fmla="*/ 201 h 202"/>
                <a:gd name="T40" fmla="*/ 154 w 424"/>
                <a:gd name="T41" fmla="*/ 194 h 202"/>
                <a:gd name="T42" fmla="*/ 192 w 424"/>
                <a:gd name="T43" fmla="*/ 187 h 202"/>
                <a:gd name="T44" fmla="*/ 221 w 424"/>
                <a:gd name="T45" fmla="*/ 187 h 202"/>
                <a:gd name="T46" fmla="*/ 250 w 424"/>
                <a:gd name="T47" fmla="*/ 179 h 202"/>
                <a:gd name="T48" fmla="*/ 279 w 424"/>
                <a:gd name="T49" fmla="*/ 172 h 202"/>
                <a:gd name="T50" fmla="*/ 308 w 424"/>
                <a:gd name="T51" fmla="*/ 172 h 202"/>
                <a:gd name="T52" fmla="*/ 336 w 424"/>
                <a:gd name="T53" fmla="*/ 165 h 202"/>
                <a:gd name="T54" fmla="*/ 365 w 424"/>
                <a:gd name="T55" fmla="*/ 151 h 202"/>
                <a:gd name="T56" fmla="*/ 394 w 424"/>
                <a:gd name="T57" fmla="*/ 136 h 202"/>
                <a:gd name="T58" fmla="*/ 413 w 424"/>
                <a:gd name="T59" fmla="*/ 108 h 202"/>
                <a:gd name="T60" fmla="*/ 423 w 424"/>
                <a:gd name="T61" fmla="*/ 86 h 202"/>
                <a:gd name="T62" fmla="*/ 423 w 424"/>
                <a:gd name="T63" fmla="*/ 65 h 202"/>
                <a:gd name="T64" fmla="*/ 404 w 424"/>
                <a:gd name="T65" fmla="*/ 43 h 202"/>
                <a:gd name="T66" fmla="*/ 394 w 424"/>
                <a:gd name="T67" fmla="*/ 22 h 202"/>
                <a:gd name="T68" fmla="*/ 365 w 424"/>
                <a:gd name="T69" fmla="*/ 7 h 202"/>
                <a:gd name="T70" fmla="*/ 336 w 424"/>
                <a:gd name="T71" fmla="*/ 0 h 202"/>
                <a:gd name="T72" fmla="*/ 308 w 424"/>
                <a:gd name="T73" fmla="*/ 0 h 202"/>
                <a:gd name="T74" fmla="*/ 365 w 424"/>
                <a:gd name="T75" fmla="*/ 0 h 2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202"/>
                <a:gd name="T116" fmla="*/ 424 w 424"/>
                <a:gd name="T117" fmla="*/ 202 h 2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202">
                  <a:moveTo>
                    <a:pt x="365" y="0"/>
                  </a:moveTo>
                  <a:lnTo>
                    <a:pt x="336" y="7"/>
                  </a:lnTo>
                  <a:lnTo>
                    <a:pt x="308" y="7"/>
                  </a:lnTo>
                  <a:lnTo>
                    <a:pt x="269" y="7"/>
                  </a:lnTo>
                  <a:lnTo>
                    <a:pt x="240" y="14"/>
                  </a:lnTo>
                  <a:lnTo>
                    <a:pt x="202" y="22"/>
                  </a:lnTo>
                  <a:lnTo>
                    <a:pt x="173" y="29"/>
                  </a:lnTo>
                  <a:lnTo>
                    <a:pt x="144" y="36"/>
                  </a:lnTo>
                  <a:lnTo>
                    <a:pt x="115" y="50"/>
                  </a:lnTo>
                  <a:lnTo>
                    <a:pt x="87" y="57"/>
                  </a:lnTo>
                  <a:lnTo>
                    <a:pt x="67" y="79"/>
                  </a:lnTo>
                  <a:lnTo>
                    <a:pt x="38" y="93"/>
                  </a:lnTo>
                  <a:lnTo>
                    <a:pt x="19" y="115"/>
                  </a:lnTo>
                  <a:lnTo>
                    <a:pt x="10" y="136"/>
                  </a:lnTo>
                  <a:lnTo>
                    <a:pt x="0" y="158"/>
                  </a:lnTo>
                  <a:lnTo>
                    <a:pt x="10" y="179"/>
                  </a:lnTo>
                  <a:lnTo>
                    <a:pt x="38" y="194"/>
                  </a:lnTo>
                  <a:lnTo>
                    <a:pt x="67" y="201"/>
                  </a:lnTo>
                  <a:lnTo>
                    <a:pt x="96" y="201"/>
                  </a:lnTo>
                  <a:lnTo>
                    <a:pt x="125" y="201"/>
                  </a:lnTo>
                  <a:lnTo>
                    <a:pt x="154" y="194"/>
                  </a:lnTo>
                  <a:lnTo>
                    <a:pt x="192" y="187"/>
                  </a:lnTo>
                  <a:lnTo>
                    <a:pt x="221" y="187"/>
                  </a:lnTo>
                  <a:lnTo>
                    <a:pt x="250" y="179"/>
                  </a:lnTo>
                  <a:lnTo>
                    <a:pt x="279" y="172"/>
                  </a:lnTo>
                  <a:lnTo>
                    <a:pt x="308" y="172"/>
                  </a:lnTo>
                  <a:lnTo>
                    <a:pt x="336" y="165"/>
                  </a:lnTo>
                  <a:lnTo>
                    <a:pt x="365" y="151"/>
                  </a:lnTo>
                  <a:lnTo>
                    <a:pt x="394" y="136"/>
                  </a:lnTo>
                  <a:lnTo>
                    <a:pt x="413" y="108"/>
                  </a:lnTo>
                  <a:lnTo>
                    <a:pt x="423" y="86"/>
                  </a:lnTo>
                  <a:lnTo>
                    <a:pt x="423" y="65"/>
                  </a:lnTo>
                  <a:lnTo>
                    <a:pt x="404" y="43"/>
                  </a:lnTo>
                  <a:lnTo>
                    <a:pt x="394" y="22"/>
                  </a:lnTo>
                  <a:lnTo>
                    <a:pt x="365" y="7"/>
                  </a:lnTo>
                  <a:lnTo>
                    <a:pt x="336" y="0"/>
                  </a:lnTo>
                  <a:lnTo>
                    <a:pt x="308" y="0"/>
                  </a:lnTo>
                  <a:lnTo>
                    <a:pt x="365" y="0"/>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4" name="Freeform 237"/>
            <p:cNvSpPr>
              <a:spLocks/>
            </p:cNvSpPr>
            <p:nvPr/>
          </p:nvSpPr>
          <p:spPr bwMode="auto">
            <a:xfrm>
              <a:off x="1063" y="1135"/>
              <a:ext cx="644" cy="211"/>
            </a:xfrm>
            <a:custGeom>
              <a:avLst/>
              <a:gdLst>
                <a:gd name="T0" fmla="*/ 614 w 644"/>
                <a:gd name="T1" fmla="*/ 174 h 211"/>
                <a:gd name="T2" fmla="*/ 643 w 644"/>
                <a:gd name="T3" fmla="*/ 167 h 211"/>
                <a:gd name="T4" fmla="*/ 633 w 644"/>
                <a:gd name="T5" fmla="*/ 145 h 211"/>
                <a:gd name="T6" fmla="*/ 605 w 644"/>
                <a:gd name="T7" fmla="*/ 145 h 211"/>
                <a:gd name="T8" fmla="*/ 576 w 644"/>
                <a:gd name="T9" fmla="*/ 138 h 211"/>
                <a:gd name="T10" fmla="*/ 547 w 644"/>
                <a:gd name="T11" fmla="*/ 130 h 211"/>
                <a:gd name="T12" fmla="*/ 518 w 644"/>
                <a:gd name="T13" fmla="*/ 130 h 211"/>
                <a:gd name="T14" fmla="*/ 489 w 644"/>
                <a:gd name="T15" fmla="*/ 123 h 211"/>
                <a:gd name="T16" fmla="*/ 461 w 644"/>
                <a:gd name="T17" fmla="*/ 123 h 211"/>
                <a:gd name="T18" fmla="*/ 441 w 644"/>
                <a:gd name="T19" fmla="*/ 101 h 211"/>
                <a:gd name="T20" fmla="*/ 413 w 644"/>
                <a:gd name="T21" fmla="*/ 94 h 211"/>
                <a:gd name="T22" fmla="*/ 384 w 644"/>
                <a:gd name="T23" fmla="*/ 80 h 211"/>
                <a:gd name="T24" fmla="*/ 355 w 644"/>
                <a:gd name="T25" fmla="*/ 65 h 211"/>
                <a:gd name="T26" fmla="*/ 345 w 644"/>
                <a:gd name="T27" fmla="*/ 43 h 211"/>
                <a:gd name="T28" fmla="*/ 326 w 644"/>
                <a:gd name="T29" fmla="*/ 22 h 211"/>
                <a:gd name="T30" fmla="*/ 298 w 644"/>
                <a:gd name="T31" fmla="*/ 14 h 211"/>
                <a:gd name="T32" fmla="*/ 230 w 644"/>
                <a:gd name="T33" fmla="*/ 0 h 211"/>
                <a:gd name="T34" fmla="*/ 202 w 644"/>
                <a:gd name="T35" fmla="*/ 0 h 211"/>
                <a:gd name="T36" fmla="*/ 173 w 644"/>
                <a:gd name="T37" fmla="*/ 7 h 211"/>
                <a:gd name="T38" fmla="*/ 144 w 644"/>
                <a:gd name="T39" fmla="*/ 14 h 211"/>
                <a:gd name="T40" fmla="*/ 115 w 644"/>
                <a:gd name="T41" fmla="*/ 14 h 211"/>
                <a:gd name="T42" fmla="*/ 96 w 644"/>
                <a:gd name="T43" fmla="*/ 36 h 211"/>
                <a:gd name="T44" fmla="*/ 67 w 644"/>
                <a:gd name="T45" fmla="*/ 51 h 211"/>
                <a:gd name="T46" fmla="*/ 38 w 644"/>
                <a:gd name="T47" fmla="*/ 65 h 211"/>
                <a:gd name="T48" fmla="*/ 10 w 644"/>
                <a:gd name="T49" fmla="*/ 80 h 211"/>
                <a:gd name="T50" fmla="*/ 0 w 644"/>
                <a:gd name="T51" fmla="*/ 101 h 211"/>
                <a:gd name="T52" fmla="*/ 0 w 644"/>
                <a:gd name="T53" fmla="*/ 123 h 211"/>
                <a:gd name="T54" fmla="*/ 10 w 644"/>
                <a:gd name="T55" fmla="*/ 145 h 211"/>
                <a:gd name="T56" fmla="*/ 38 w 644"/>
                <a:gd name="T57" fmla="*/ 152 h 211"/>
                <a:gd name="T58" fmla="*/ 67 w 644"/>
                <a:gd name="T59" fmla="*/ 159 h 211"/>
                <a:gd name="T60" fmla="*/ 77 w 644"/>
                <a:gd name="T61" fmla="*/ 181 h 211"/>
                <a:gd name="T62" fmla="*/ 106 w 644"/>
                <a:gd name="T63" fmla="*/ 196 h 211"/>
                <a:gd name="T64" fmla="*/ 134 w 644"/>
                <a:gd name="T65" fmla="*/ 210 h 211"/>
                <a:gd name="T66" fmla="*/ 163 w 644"/>
                <a:gd name="T67" fmla="*/ 210 h 211"/>
                <a:gd name="T68" fmla="*/ 192 w 644"/>
                <a:gd name="T69" fmla="*/ 210 h 211"/>
                <a:gd name="T70" fmla="*/ 221 w 644"/>
                <a:gd name="T71" fmla="*/ 203 h 211"/>
                <a:gd name="T72" fmla="*/ 250 w 644"/>
                <a:gd name="T73" fmla="*/ 203 h 211"/>
                <a:gd name="T74" fmla="*/ 278 w 644"/>
                <a:gd name="T75" fmla="*/ 203 h 211"/>
                <a:gd name="T76" fmla="*/ 307 w 644"/>
                <a:gd name="T77" fmla="*/ 203 h 211"/>
                <a:gd name="T78" fmla="*/ 336 w 644"/>
                <a:gd name="T79" fmla="*/ 210 h 211"/>
                <a:gd name="T80" fmla="*/ 365 w 644"/>
                <a:gd name="T81" fmla="*/ 210 h 211"/>
                <a:gd name="T82" fmla="*/ 393 w 644"/>
                <a:gd name="T83" fmla="*/ 210 h 211"/>
                <a:gd name="T84" fmla="*/ 422 w 644"/>
                <a:gd name="T85" fmla="*/ 210 h 211"/>
                <a:gd name="T86" fmla="*/ 451 w 644"/>
                <a:gd name="T87" fmla="*/ 210 h 211"/>
                <a:gd name="T88" fmla="*/ 480 w 644"/>
                <a:gd name="T89" fmla="*/ 210 h 211"/>
                <a:gd name="T90" fmla="*/ 509 w 644"/>
                <a:gd name="T91" fmla="*/ 210 h 211"/>
                <a:gd name="T92" fmla="*/ 537 w 644"/>
                <a:gd name="T93" fmla="*/ 210 h 211"/>
                <a:gd name="T94" fmla="*/ 566 w 644"/>
                <a:gd name="T95" fmla="*/ 210 h 211"/>
                <a:gd name="T96" fmla="*/ 595 w 644"/>
                <a:gd name="T97" fmla="*/ 210 h 211"/>
                <a:gd name="T98" fmla="*/ 605 w 644"/>
                <a:gd name="T99" fmla="*/ 188 h 211"/>
                <a:gd name="T100" fmla="*/ 633 w 644"/>
                <a:gd name="T101" fmla="*/ 174 h 211"/>
                <a:gd name="T102" fmla="*/ 624 w 644"/>
                <a:gd name="T103" fmla="*/ 196 h 211"/>
                <a:gd name="T104" fmla="*/ 614 w 644"/>
                <a:gd name="T105" fmla="*/ 174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44"/>
                <a:gd name="T160" fmla="*/ 0 h 211"/>
                <a:gd name="T161" fmla="*/ 644 w 644"/>
                <a:gd name="T162" fmla="*/ 211 h 2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44" h="211">
                  <a:moveTo>
                    <a:pt x="614" y="174"/>
                  </a:moveTo>
                  <a:lnTo>
                    <a:pt x="643" y="167"/>
                  </a:lnTo>
                  <a:lnTo>
                    <a:pt x="633" y="145"/>
                  </a:lnTo>
                  <a:lnTo>
                    <a:pt x="605" y="145"/>
                  </a:lnTo>
                  <a:lnTo>
                    <a:pt x="576" y="138"/>
                  </a:lnTo>
                  <a:lnTo>
                    <a:pt x="547" y="130"/>
                  </a:lnTo>
                  <a:lnTo>
                    <a:pt x="518" y="130"/>
                  </a:lnTo>
                  <a:lnTo>
                    <a:pt x="489" y="123"/>
                  </a:lnTo>
                  <a:lnTo>
                    <a:pt x="461" y="123"/>
                  </a:lnTo>
                  <a:lnTo>
                    <a:pt x="441" y="101"/>
                  </a:lnTo>
                  <a:lnTo>
                    <a:pt x="413" y="94"/>
                  </a:lnTo>
                  <a:lnTo>
                    <a:pt x="384" y="80"/>
                  </a:lnTo>
                  <a:lnTo>
                    <a:pt x="355" y="65"/>
                  </a:lnTo>
                  <a:lnTo>
                    <a:pt x="345" y="43"/>
                  </a:lnTo>
                  <a:lnTo>
                    <a:pt x="326" y="22"/>
                  </a:lnTo>
                  <a:lnTo>
                    <a:pt x="298" y="14"/>
                  </a:lnTo>
                  <a:lnTo>
                    <a:pt x="230" y="0"/>
                  </a:lnTo>
                  <a:lnTo>
                    <a:pt x="202" y="0"/>
                  </a:lnTo>
                  <a:lnTo>
                    <a:pt x="173" y="7"/>
                  </a:lnTo>
                  <a:lnTo>
                    <a:pt x="144" y="14"/>
                  </a:lnTo>
                  <a:lnTo>
                    <a:pt x="115" y="14"/>
                  </a:lnTo>
                  <a:lnTo>
                    <a:pt x="96" y="36"/>
                  </a:lnTo>
                  <a:lnTo>
                    <a:pt x="67" y="51"/>
                  </a:lnTo>
                  <a:lnTo>
                    <a:pt x="38" y="65"/>
                  </a:lnTo>
                  <a:lnTo>
                    <a:pt x="10" y="80"/>
                  </a:lnTo>
                  <a:lnTo>
                    <a:pt x="0" y="101"/>
                  </a:lnTo>
                  <a:lnTo>
                    <a:pt x="0" y="123"/>
                  </a:lnTo>
                  <a:lnTo>
                    <a:pt x="10" y="145"/>
                  </a:lnTo>
                  <a:lnTo>
                    <a:pt x="38" y="152"/>
                  </a:lnTo>
                  <a:lnTo>
                    <a:pt x="67" y="159"/>
                  </a:lnTo>
                  <a:lnTo>
                    <a:pt x="77" y="181"/>
                  </a:lnTo>
                  <a:lnTo>
                    <a:pt x="106" y="196"/>
                  </a:lnTo>
                  <a:lnTo>
                    <a:pt x="134" y="210"/>
                  </a:lnTo>
                  <a:lnTo>
                    <a:pt x="163" y="210"/>
                  </a:lnTo>
                  <a:lnTo>
                    <a:pt x="192" y="210"/>
                  </a:lnTo>
                  <a:lnTo>
                    <a:pt x="221" y="203"/>
                  </a:lnTo>
                  <a:lnTo>
                    <a:pt x="250" y="203"/>
                  </a:lnTo>
                  <a:lnTo>
                    <a:pt x="278" y="203"/>
                  </a:lnTo>
                  <a:lnTo>
                    <a:pt x="307" y="203"/>
                  </a:lnTo>
                  <a:lnTo>
                    <a:pt x="336" y="210"/>
                  </a:lnTo>
                  <a:lnTo>
                    <a:pt x="365" y="210"/>
                  </a:lnTo>
                  <a:lnTo>
                    <a:pt x="393" y="210"/>
                  </a:lnTo>
                  <a:lnTo>
                    <a:pt x="422" y="210"/>
                  </a:lnTo>
                  <a:lnTo>
                    <a:pt x="451" y="210"/>
                  </a:lnTo>
                  <a:lnTo>
                    <a:pt x="480" y="210"/>
                  </a:lnTo>
                  <a:lnTo>
                    <a:pt x="509" y="210"/>
                  </a:lnTo>
                  <a:lnTo>
                    <a:pt x="537" y="210"/>
                  </a:lnTo>
                  <a:lnTo>
                    <a:pt x="566" y="210"/>
                  </a:lnTo>
                  <a:lnTo>
                    <a:pt x="595" y="210"/>
                  </a:lnTo>
                  <a:lnTo>
                    <a:pt x="605" y="188"/>
                  </a:lnTo>
                  <a:lnTo>
                    <a:pt x="633" y="174"/>
                  </a:lnTo>
                  <a:lnTo>
                    <a:pt x="624" y="196"/>
                  </a:lnTo>
                  <a:lnTo>
                    <a:pt x="614" y="17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5" name="Freeform 238"/>
            <p:cNvSpPr>
              <a:spLocks/>
            </p:cNvSpPr>
            <p:nvPr/>
          </p:nvSpPr>
          <p:spPr bwMode="auto">
            <a:xfrm>
              <a:off x="199" y="834"/>
              <a:ext cx="346" cy="253"/>
            </a:xfrm>
            <a:custGeom>
              <a:avLst/>
              <a:gdLst>
                <a:gd name="T0" fmla="*/ 288 w 346"/>
                <a:gd name="T1" fmla="*/ 14 h 253"/>
                <a:gd name="T2" fmla="*/ 259 w 346"/>
                <a:gd name="T3" fmla="*/ 7 h 253"/>
                <a:gd name="T4" fmla="*/ 220 w 346"/>
                <a:gd name="T5" fmla="*/ 0 h 253"/>
                <a:gd name="T6" fmla="*/ 192 w 346"/>
                <a:gd name="T7" fmla="*/ 0 h 253"/>
                <a:gd name="T8" fmla="*/ 163 w 346"/>
                <a:gd name="T9" fmla="*/ 7 h 253"/>
                <a:gd name="T10" fmla="*/ 134 w 346"/>
                <a:gd name="T11" fmla="*/ 7 h 253"/>
                <a:gd name="T12" fmla="*/ 105 w 346"/>
                <a:gd name="T13" fmla="*/ 7 h 253"/>
                <a:gd name="T14" fmla="*/ 67 w 346"/>
                <a:gd name="T15" fmla="*/ 7 h 253"/>
                <a:gd name="T16" fmla="*/ 38 w 346"/>
                <a:gd name="T17" fmla="*/ 14 h 253"/>
                <a:gd name="T18" fmla="*/ 29 w 346"/>
                <a:gd name="T19" fmla="*/ 36 h 253"/>
                <a:gd name="T20" fmla="*/ 19 w 346"/>
                <a:gd name="T21" fmla="*/ 58 h 253"/>
                <a:gd name="T22" fmla="*/ 10 w 346"/>
                <a:gd name="T23" fmla="*/ 79 h 253"/>
                <a:gd name="T24" fmla="*/ 10 w 346"/>
                <a:gd name="T25" fmla="*/ 101 h 253"/>
                <a:gd name="T26" fmla="*/ 0 w 346"/>
                <a:gd name="T27" fmla="*/ 122 h 253"/>
                <a:gd name="T28" fmla="*/ 0 w 346"/>
                <a:gd name="T29" fmla="*/ 144 h 253"/>
                <a:gd name="T30" fmla="*/ 0 w 346"/>
                <a:gd name="T31" fmla="*/ 166 h 253"/>
                <a:gd name="T32" fmla="*/ 0 w 346"/>
                <a:gd name="T33" fmla="*/ 187 h 253"/>
                <a:gd name="T34" fmla="*/ 10 w 346"/>
                <a:gd name="T35" fmla="*/ 209 h 253"/>
                <a:gd name="T36" fmla="*/ 38 w 346"/>
                <a:gd name="T37" fmla="*/ 216 h 253"/>
                <a:gd name="T38" fmla="*/ 67 w 346"/>
                <a:gd name="T39" fmla="*/ 238 h 253"/>
                <a:gd name="T40" fmla="*/ 96 w 346"/>
                <a:gd name="T41" fmla="*/ 245 h 253"/>
                <a:gd name="T42" fmla="*/ 125 w 346"/>
                <a:gd name="T43" fmla="*/ 252 h 253"/>
                <a:gd name="T44" fmla="*/ 153 w 346"/>
                <a:gd name="T45" fmla="*/ 252 h 253"/>
                <a:gd name="T46" fmla="*/ 182 w 346"/>
                <a:gd name="T47" fmla="*/ 252 h 253"/>
                <a:gd name="T48" fmla="*/ 220 w 346"/>
                <a:gd name="T49" fmla="*/ 238 h 253"/>
                <a:gd name="T50" fmla="*/ 249 w 346"/>
                <a:gd name="T51" fmla="*/ 230 h 253"/>
                <a:gd name="T52" fmla="*/ 278 w 346"/>
                <a:gd name="T53" fmla="*/ 209 h 253"/>
                <a:gd name="T54" fmla="*/ 316 w 346"/>
                <a:gd name="T55" fmla="*/ 187 h 253"/>
                <a:gd name="T56" fmla="*/ 335 w 346"/>
                <a:gd name="T57" fmla="*/ 166 h 253"/>
                <a:gd name="T58" fmla="*/ 335 w 346"/>
                <a:gd name="T59" fmla="*/ 137 h 253"/>
                <a:gd name="T60" fmla="*/ 335 w 346"/>
                <a:gd name="T61" fmla="*/ 115 h 253"/>
                <a:gd name="T62" fmla="*/ 345 w 346"/>
                <a:gd name="T63" fmla="*/ 94 h 253"/>
                <a:gd name="T64" fmla="*/ 345 w 346"/>
                <a:gd name="T65" fmla="*/ 72 h 253"/>
                <a:gd name="T66" fmla="*/ 326 w 346"/>
                <a:gd name="T67" fmla="*/ 50 h 253"/>
                <a:gd name="T68" fmla="*/ 316 w 346"/>
                <a:gd name="T69" fmla="*/ 29 h 253"/>
                <a:gd name="T70" fmla="*/ 288 w 346"/>
                <a:gd name="T71" fmla="*/ 22 h 253"/>
                <a:gd name="T72" fmla="*/ 259 w 346"/>
                <a:gd name="T73" fmla="*/ 14 h 253"/>
                <a:gd name="T74" fmla="*/ 288 w 346"/>
                <a:gd name="T75" fmla="*/ 14 h 2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6"/>
                <a:gd name="T115" fmla="*/ 0 h 253"/>
                <a:gd name="T116" fmla="*/ 346 w 346"/>
                <a:gd name="T117" fmla="*/ 253 h 2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6" h="253">
                  <a:moveTo>
                    <a:pt x="288" y="14"/>
                  </a:moveTo>
                  <a:lnTo>
                    <a:pt x="259" y="7"/>
                  </a:lnTo>
                  <a:lnTo>
                    <a:pt x="220" y="0"/>
                  </a:lnTo>
                  <a:lnTo>
                    <a:pt x="192" y="0"/>
                  </a:lnTo>
                  <a:lnTo>
                    <a:pt x="163" y="7"/>
                  </a:lnTo>
                  <a:lnTo>
                    <a:pt x="134" y="7"/>
                  </a:lnTo>
                  <a:lnTo>
                    <a:pt x="105" y="7"/>
                  </a:lnTo>
                  <a:lnTo>
                    <a:pt x="67" y="7"/>
                  </a:lnTo>
                  <a:lnTo>
                    <a:pt x="38" y="14"/>
                  </a:lnTo>
                  <a:lnTo>
                    <a:pt x="29" y="36"/>
                  </a:lnTo>
                  <a:lnTo>
                    <a:pt x="19" y="58"/>
                  </a:lnTo>
                  <a:lnTo>
                    <a:pt x="10" y="79"/>
                  </a:lnTo>
                  <a:lnTo>
                    <a:pt x="10" y="101"/>
                  </a:lnTo>
                  <a:lnTo>
                    <a:pt x="0" y="122"/>
                  </a:lnTo>
                  <a:lnTo>
                    <a:pt x="0" y="144"/>
                  </a:lnTo>
                  <a:lnTo>
                    <a:pt x="0" y="166"/>
                  </a:lnTo>
                  <a:lnTo>
                    <a:pt x="0" y="187"/>
                  </a:lnTo>
                  <a:lnTo>
                    <a:pt x="10" y="209"/>
                  </a:lnTo>
                  <a:lnTo>
                    <a:pt x="38" y="216"/>
                  </a:lnTo>
                  <a:lnTo>
                    <a:pt x="67" y="238"/>
                  </a:lnTo>
                  <a:lnTo>
                    <a:pt x="96" y="245"/>
                  </a:lnTo>
                  <a:lnTo>
                    <a:pt x="125" y="252"/>
                  </a:lnTo>
                  <a:lnTo>
                    <a:pt x="153" y="252"/>
                  </a:lnTo>
                  <a:lnTo>
                    <a:pt x="182" y="252"/>
                  </a:lnTo>
                  <a:lnTo>
                    <a:pt x="220" y="238"/>
                  </a:lnTo>
                  <a:lnTo>
                    <a:pt x="249" y="230"/>
                  </a:lnTo>
                  <a:lnTo>
                    <a:pt x="278" y="209"/>
                  </a:lnTo>
                  <a:lnTo>
                    <a:pt x="316" y="187"/>
                  </a:lnTo>
                  <a:lnTo>
                    <a:pt x="335" y="166"/>
                  </a:lnTo>
                  <a:lnTo>
                    <a:pt x="335" y="137"/>
                  </a:lnTo>
                  <a:lnTo>
                    <a:pt x="335" y="115"/>
                  </a:lnTo>
                  <a:lnTo>
                    <a:pt x="345" y="94"/>
                  </a:lnTo>
                  <a:lnTo>
                    <a:pt x="345" y="72"/>
                  </a:lnTo>
                  <a:lnTo>
                    <a:pt x="326" y="50"/>
                  </a:lnTo>
                  <a:lnTo>
                    <a:pt x="316" y="29"/>
                  </a:lnTo>
                  <a:lnTo>
                    <a:pt x="288" y="22"/>
                  </a:lnTo>
                  <a:lnTo>
                    <a:pt x="259" y="14"/>
                  </a:lnTo>
                  <a:lnTo>
                    <a:pt x="288" y="1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6" name="Rectangle 239"/>
            <p:cNvSpPr>
              <a:spLocks noChangeArrowheads="1"/>
            </p:cNvSpPr>
            <p:nvPr/>
          </p:nvSpPr>
          <p:spPr bwMode="auto">
            <a:xfrm>
              <a:off x="629" y="466"/>
              <a:ext cx="334"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1</a:t>
              </a:r>
            </a:p>
          </p:txBody>
        </p:sp>
        <p:sp>
          <p:nvSpPr>
            <p:cNvPr id="26647" name="Rectangle 240"/>
            <p:cNvSpPr>
              <a:spLocks noChangeArrowheads="1"/>
            </p:cNvSpPr>
            <p:nvPr/>
          </p:nvSpPr>
          <p:spPr bwMode="auto">
            <a:xfrm>
              <a:off x="1398" y="466"/>
              <a:ext cx="334"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2</a:t>
              </a:r>
            </a:p>
          </p:txBody>
        </p:sp>
        <p:sp>
          <p:nvSpPr>
            <p:cNvPr id="26648" name="Rectangle 241"/>
            <p:cNvSpPr>
              <a:spLocks noChangeArrowheads="1"/>
            </p:cNvSpPr>
            <p:nvPr/>
          </p:nvSpPr>
          <p:spPr bwMode="auto">
            <a:xfrm>
              <a:off x="207" y="665"/>
              <a:ext cx="286"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3</a:t>
              </a:r>
            </a:p>
          </p:txBody>
        </p:sp>
        <p:sp>
          <p:nvSpPr>
            <p:cNvPr id="26649" name="Rectangle 242"/>
            <p:cNvSpPr>
              <a:spLocks noChangeArrowheads="1"/>
            </p:cNvSpPr>
            <p:nvPr/>
          </p:nvSpPr>
          <p:spPr bwMode="auto">
            <a:xfrm>
              <a:off x="707" y="983"/>
              <a:ext cx="286"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4</a:t>
              </a:r>
            </a:p>
          </p:txBody>
        </p:sp>
        <p:sp>
          <p:nvSpPr>
            <p:cNvPr id="26650" name="Rectangle 243"/>
            <p:cNvSpPr>
              <a:spLocks noChangeArrowheads="1"/>
            </p:cNvSpPr>
            <p:nvPr/>
          </p:nvSpPr>
          <p:spPr bwMode="auto">
            <a:xfrm>
              <a:off x="1552" y="1097"/>
              <a:ext cx="238"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5</a:t>
              </a:r>
            </a:p>
          </p:txBody>
        </p:sp>
      </p:grpSp>
      <p:sp>
        <p:nvSpPr>
          <p:cNvPr id="26632" name="Line 244"/>
          <p:cNvSpPr>
            <a:spLocks noChangeShapeType="1"/>
          </p:cNvSpPr>
          <p:nvPr/>
        </p:nvSpPr>
        <p:spPr bwMode="auto">
          <a:xfrm>
            <a:off x="1885950" y="2151063"/>
            <a:ext cx="0" cy="357187"/>
          </a:xfrm>
          <a:prstGeom prst="line">
            <a:avLst/>
          </a:prstGeom>
          <a:noFill/>
          <a:ln w="12700">
            <a:solidFill>
              <a:schemeClr val="tx1"/>
            </a:solidFill>
            <a:round/>
            <a:headEnd/>
            <a:tailEnd type="triangle" w="med" len="med"/>
          </a:ln>
        </p:spPr>
        <p:txBody>
          <a:bodyPr wrap="none" anchor="ctr"/>
          <a:lstStyle/>
          <a:p>
            <a:endParaRPr lang="en-US"/>
          </a:p>
        </p:txBody>
      </p:sp>
      <p:sp>
        <p:nvSpPr>
          <p:cNvPr id="26633" name="Rectangle 245"/>
          <p:cNvSpPr>
            <a:spLocks noChangeArrowheads="1"/>
          </p:cNvSpPr>
          <p:nvPr/>
        </p:nvSpPr>
        <p:spPr bwMode="auto">
          <a:xfrm>
            <a:off x="300038" y="2517775"/>
            <a:ext cx="3186112" cy="749300"/>
          </a:xfrm>
          <a:prstGeom prst="rect">
            <a:avLst/>
          </a:prstGeom>
          <a:noFill/>
          <a:ln w="12700">
            <a:noFill/>
            <a:miter lim="800000"/>
            <a:headEnd/>
            <a:tailEnd/>
          </a:ln>
        </p:spPr>
        <p:txBody>
          <a:bodyPr lIns="90480" tIns="44446" rIns="90480" bIns="44446">
            <a:spAutoFit/>
          </a:bodyPr>
          <a:lstStyle/>
          <a:p>
            <a:pPr>
              <a:spcBef>
                <a:spcPct val="50000"/>
              </a:spcBef>
            </a:pPr>
            <a:r>
              <a:rPr lang="en-US" sz="1400" b="1" i="0"/>
              <a:t>Step 6B</a:t>
            </a:r>
            <a:r>
              <a:rPr lang="en-US" sz="1400" i="0"/>
              <a:t>: Export data from measured</a:t>
            </a:r>
          </a:p>
          <a:p>
            <a:pPr>
              <a:lnSpc>
                <a:spcPct val="20000"/>
              </a:lnSpc>
              <a:spcBef>
                <a:spcPct val="50000"/>
              </a:spcBef>
            </a:pPr>
            <a:r>
              <a:rPr lang="en-US" sz="1400" i="0"/>
              <a:t>               regions to Microsoft Excel</a:t>
            </a:r>
          </a:p>
          <a:p>
            <a:pPr>
              <a:lnSpc>
                <a:spcPct val="20000"/>
              </a:lnSpc>
              <a:spcBef>
                <a:spcPct val="50000"/>
              </a:spcBef>
            </a:pPr>
            <a:r>
              <a:rPr lang="en-US" sz="1400" i="0"/>
              <a:t>               </a:t>
            </a:r>
          </a:p>
          <a:p>
            <a:pPr>
              <a:lnSpc>
                <a:spcPct val="20000"/>
              </a:lnSpc>
              <a:spcBef>
                <a:spcPct val="50000"/>
              </a:spcBef>
            </a:pPr>
            <a:r>
              <a:rPr lang="en-US" sz="1400" i="0"/>
              <a:t>               </a:t>
            </a:r>
          </a:p>
        </p:txBody>
      </p:sp>
      <p:sp>
        <p:nvSpPr>
          <p:cNvPr id="26634" name="Rectangle 246"/>
          <p:cNvSpPr>
            <a:spLocks noChangeArrowheads="1"/>
          </p:cNvSpPr>
          <p:nvPr/>
        </p:nvSpPr>
        <p:spPr bwMode="auto">
          <a:xfrm>
            <a:off x="250825" y="2525713"/>
            <a:ext cx="3271838" cy="439737"/>
          </a:xfrm>
          <a:prstGeom prst="rect">
            <a:avLst/>
          </a:prstGeom>
          <a:noFill/>
          <a:ln w="12700">
            <a:solidFill>
              <a:schemeClr val="tx1"/>
            </a:solidFill>
            <a:miter lim="800000"/>
            <a:headEnd/>
            <a:tailEnd/>
          </a:ln>
        </p:spPr>
        <p:txBody>
          <a:bodyPr wrap="none" anchor="ctr"/>
          <a:lstStyle/>
          <a:p>
            <a:endParaRPr lang="en-US"/>
          </a:p>
        </p:txBody>
      </p:sp>
      <p:sp>
        <p:nvSpPr>
          <p:cNvPr id="26635" name="Rectangle 247"/>
          <p:cNvSpPr>
            <a:spLocks noChangeArrowheads="1"/>
          </p:cNvSpPr>
          <p:nvPr/>
        </p:nvSpPr>
        <p:spPr bwMode="auto">
          <a:xfrm>
            <a:off x="250825" y="3449638"/>
            <a:ext cx="3271838" cy="430212"/>
          </a:xfrm>
          <a:prstGeom prst="rect">
            <a:avLst/>
          </a:prstGeom>
          <a:noFill/>
          <a:ln w="12700">
            <a:solidFill>
              <a:schemeClr val="tx1"/>
            </a:solidFill>
            <a:miter lim="800000"/>
            <a:headEnd/>
            <a:tailEnd/>
          </a:ln>
        </p:spPr>
        <p:txBody>
          <a:bodyPr wrap="none" anchor="ctr"/>
          <a:lstStyle/>
          <a:p>
            <a:endParaRPr lang="en-US"/>
          </a:p>
        </p:txBody>
      </p:sp>
      <p:sp>
        <p:nvSpPr>
          <p:cNvPr id="26636" name="Rectangle 248"/>
          <p:cNvSpPr>
            <a:spLocks noChangeArrowheads="1"/>
          </p:cNvSpPr>
          <p:nvPr/>
        </p:nvSpPr>
        <p:spPr bwMode="auto">
          <a:xfrm>
            <a:off x="333375" y="3579813"/>
            <a:ext cx="3436938" cy="280987"/>
          </a:xfrm>
          <a:prstGeom prst="rect">
            <a:avLst/>
          </a:prstGeom>
          <a:noFill/>
          <a:ln w="12700">
            <a:noFill/>
            <a:miter lim="800000"/>
            <a:headEnd/>
            <a:tailEnd/>
          </a:ln>
        </p:spPr>
        <p:txBody>
          <a:bodyPr lIns="90480" tIns="44446" rIns="90480" bIns="44446">
            <a:spAutoFit/>
          </a:bodyPr>
          <a:lstStyle/>
          <a:p>
            <a:pPr>
              <a:lnSpc>
                <a:spcPct val="20000"/>
              </a:lnSpc>
              <a:spcBef>
                <a:spcPct val="50000"/>
              </a:spcBef>
            </a:pPr>
            <a:r>
              <a:rPr lang="en-US" sz="1400" b="1" i="0"/>
              <a:t>Step 7B:</a:t>
            </a:r>
            <a:r>
              <a:rPr lang="en-US" sz="1400" i="0"/>
              <a:t> Export data from Excel data                    </a:t>
            </a:r>
          </a:p>
          <a:p>
            <a:pPr>
              <a:lnSpc>
                <a:spcPct val="20000"/>
              </a:lnSpc>
              <a:spcBef>
                <a:spcPct val="50000"/>
              </a:spcBef>
            </a:pPr>
            <a:r>
              <a:rPr lang="en-US" sz="1400" i="0"/>
              <a:t>                base to Delta Graph </a:t>
            </a:r>
          </a:p>
        </p:txBody>
      </p:sp>
      <p:sp>
        <p:nvSpPr>
          <p:cNvPr id="26637" name="Rectangle 249"/>
          <p:cNvSpPr>
            <a:spLocks noChangeArrowheads="1"/>
          </p:cNvSpPr>
          <p:nvPr/>
        </p:nvSpPr>
        <p:spPr bwMode="auto">
          <a:xfrm>
            <a:off x="4030663" y="1155700"/>
            <a:ext cx="5434012" cy="1214438"/>
          </a:xfrm>
          <a:prstGeom prst="rect">
            <a:avLst/>
          </a:prstGeom>
          <a:noFill/>
          <a:ln w="12700">
            <a:noFill/>
            <a:miter lim="800000"/>
            <a:headEnd/>
            <a:tailEnd/>
          </a:ln>
        </p:spPr>
        <p:txBody>
          <a:bodyPr lIns="90480" tIns="44446" rIns="90480" bIns="44446">
            <a:spAutoFit/>
          </a:bodyPr>
          <a:lstStyle/>
          <a:p>
            <a:pPr>
              <a:spcBef>
                <a:spcPct val="50000"/>
              </a:spcBef>
            </a:pPr>
            <a:r>
              <a:rPr lang="en-US" sz="2500" i="0"/>
              <a:t>Change in fluorescence was measured using Bio-Rad software and the data exported to a spread sheet for analysis. </a:t>
            </a:r>
          </a:p>
        </p:txBody>
      </p:sp>
      <p:sp>
        <p:nvSpPr>
          <p:cNvPr id="26638" name="Freeform 250"/>
          <p:cNvSpPr>
            <a:spLocks/>
          </p:cNvSpPr>
          <p:nvPr/>
        </p:nvSpPr>
        <p:spPr bwMode="auto">
          <a:xfrm>
            <a:off x="1885950" y="4114800"/>
            <a:ext cx="1373188" cy="915988"/>
          </a:xfrm>
          <a:custGeom>
            <a:avLst/>
            <a:gdLst>
              <a:gd name="T0" fmla="*/ 0 w 769"/>
              <a:gd name="T1" fmla="*/ 0 h 577"/>
              <a:gd name="T2" fmla="*/ 0 w 769"/>
              <a:gd name="T3" fmla="*/ 576 h 577"/>
              <a:gd name="T4" fmla="*/ 768 w 769"/>
              <a:gd name="T5" fmla="*/ 576 h 577"/>
              <a:gd name="T6" fmla="*/ 0 60000 65536"/>
              <a:gd name="T7" fmla="*/ 0 60000 65536"/>
              <a:gd name="T8" fmla="*/ 0 60000 65536"/>
              <a:gd name="T9" fmla="*/ 0 w 769"/>
              <a:gd name="T10" fmla="*/ 0 h 577"/>
              <a:gd name="T11" fmla="*/ 769 w 769"/>
              <a:gd name="T12" fmla="*/ 577 h 577"/>
            </a:gdLst>
            <a:ahLst/>
            <a:cxnLst>
              <a:cxn ang="T6">
                <a:pos x="T0" y="T1"/>
              </a:cxn>
              <a:cxn ang="T7">
                <a:pos x="T2" y="T3"/>
              </a:cxn>
              <a:cxn ang="T8">
                <a:pos x="T4" y="T5"/>
              </a:cxn>
            </a:cxnLst>
            <a:rect l="T9" t="T10" r="T11" b="T12"/>
            <a:pathLst>
              <a:path w="769" h="577">
                <a:moveTo>
                  <a:pt x="0" y="0"/>
                </a:moveTo>
                <a:lnTo>
                  <a:pt x="0" y="576"/>
                </a:lnTo>
                <a:lnTo>
                  <a:pt x="768" y="576"/>
                </a:lnTo>
              </a:path>
            </a:pathLst>
          </a:custGeom>
          <a:noFill/>
          <a:ln w="25400" cap="rnd" cmpd="sng">
            <a:solidFill>
              <a:schemeClr val="tx1"/>
            </a:solidFill>
            <a:prstDash val="solid"/>
            <a:round/>
            <a:headEnd type="none" w="med" len="med"/>
            <a:tailEnd type="triangle" w="med" len="med"/>
          </a:ln>
        </p:spPr>
        <p:txBody>
          <a:bodyPr/>
          <a:lstStyle/>
          <a:p>
            <a:endParaRPr lang="en-US"/>
          </a:p>
        </p:txBody>
      </p:sp>
      <p:sp>
        <p:nvSpPr>
          <p:cNvPr id="26639" name="Line 251"/>
          <p:cNvSpPr>
            <a:spLocks noChangeShapeType="1"/>
          </p:cNvSpPr>
          <p:nvPr/>
        </p:nvSpPr>
        <p:spPr bwMode="auto">
          <a:xfrm>
            <a:off x="1885950" y="2989263"/>
            <a:ext cx="0" cy="357187"/>
          </a:xfrm>
          <a:prstGeom prst="line">
            <a:avLst/>
          </a:prstGeom>
          <a:noFill/>
          <a:ln w="12700">
            <a:solidFill>
              <a:schemeClr val="tx1"/>
            </a:solidFill>
            <a:round/>
            <a:headEnd/>
            <a:tailEnd type="triangle" w="med" len="med"/>
          </a:ln>
        </p:spPr>
        <p:txBody>
          <a:bodyPr wrap="none" anchor="ctr"/>
          <a:lstStyle/>
          <a:p>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4246563" y="1317625"/>
            <a:ext cx="5313362" cy="1338263"/>
          </a:xfrm>
          <a:prstGeom prst="rect">
            <a:avLst/>
          </a:prstGeom>
          <a:solidFill>
            <a:srgbClr val="FDE3BA"/>
          </a:solid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7651" name="Rectangle 3"/>
          <p:cNvSpPr>
            <a:spLocks noChangeArrowheads="1"/>
          </p:cNvSpPr>
          <p:nvPr/>
        </p:nvSpPr>
        <p:spPr bwMode="auto">
          <a:xfrm>
            <a:off x="2359025" y="263525"/>
            <a:ext cx="7256463" cy="527050"/>
          </a:xfrm>
          <a:prstGeom prst="rect">
            <a:avLst/>
          </a:prstGeom>
          <a:noFill/>
          <a:ln w="12700">
            <a:noFill/>
            <a:miter lim="800000"/>
            <a:headEnd/>
            <a:tailEnd/>
          </a:ln>
        </p:spPr>
        <p:txBody>
          <a:bodyPr lIns="90480" tIns="44446" rIns="90480" bIns="44446">
            <a:spAutoFit/>
          </a:bodyPr>
          <a:lstStyle/>
          <a:p>
            <a:pPr>
              <a:spcBef>
                <a:spcPct val="50000"/>
              </a:spcBef>
            </a:pPr>
            <a:r>
              <a:rPr lang="en-US" sz="2900" b="1" i="0" dirty="0"/>
              <a:t>Superoxide measured with hydroethidine</a:t>
            </a:r>
          </a:p>
        </p:txBody>
      </p:sp>
      <p:sp>
        <p:nvSpPr>
          <p:cNvPr id="27652" name="Rectangle 4"/>
          <p:cNvSpPr>
            <a:spLocks noChangeArrowheads="1"/>
          </p:cNvSpPr>
          <p:nvPr/>
        </p:nvSpPr>
        <p:spPr bwMode="auto">
          <a:xfrm>
            <a:off x="309563" y="4244975"/>
            <a:ext cx="3452812" cy="481013"/>
          </a:xfrm>
          <a:prstGeom prst="rect">
            <a:avLst/>
          </a:prstGeom>
          <a:noFill/>
          <a:ln w="12700">
            <a:noFill/>
            <a:miter lim="800000"/>
            <a:headEnd/>
            <a:tailEnd/>
          </a:ln>
        </p:spPr>
        <p:txBody>
          <a:bodyPr lIns="90480" tIns="44446" rIns="90480" bIns="44446">
            <a:spAutoFit/>
          </a:bodyPr>
          <a:lstStyle/>
          <a:p>
            <a:pPr>
              <a:lnSpc>
                <a:spcPct val="65000"/>
              </a:lnSpc>
              <a:spcBef>
                <a:spcPct val="50000"/>
              </a:spcBef>
            </a:pPr>
            <a:r>
              <a:rPr lang="en-US" sz="1400" i="0"/>
              <a:t>Export data from Excel data                    </a:t>
            </a:r>
          </a:p>
          <a:p>
            <a:pPr>
              <a:lnSpc>
                <a:spcPct val="65000"/>
              </a:lnSpc>
              <a:spcBef>
                <a:spcPct val="50000"/>
              </a:spcBef>
            </a:pPr>
            <a:r>
              <a:rPr lang="en-US" sz="1400" i="0"/>
              <a:t>base to Delta Graph </a:t>
            </a:r>
          </a:p>
        </p:txBody>
      </p:sp>
      <p:sp>
        <p:nvSpPr>
          <p:cNvPr id="27653" name="Rectangle 5"/>
          <p:cNvSpPr>
            <a:spLocks noChangeArrowheads="1"/>
          </p:cNvSpPr>
          <p:nvPr/>
        </p:nvSpPr>
        <p:spPr bwMode="auto">
          <a:xfrm>
            <a:off x="158750" y="4181475"/>
            <a:ext cx="2989263" cy="522288"/>
          </a:xfrm>
          <a:prstGeom prst="rect">
            <a:avLst/>
          </a:prstGeom>
          <a:noFill/>
          <a:ln w="12700">
            <a:solidFill>
              <a:schemeClr val="tx1"/>
            </a:solidFill>
            <a:miter lim="800000"/>
            <a:headEnd/>
            <a:tailEnd/>
          </a:ln>
        </p:spPr>
        <p:txBody>
          <a:bodyPr wrap="none" anchor="ctr"/>
          <a:lstStyle/>
          <a:p>
            <a:endParaRPr lang="en-US"/>
          </a:p>
        </p:txBody>
      </p:sp>
      <p:sp>
        <p:nvSpPr>
          <p:cNvPr id="27654" name="Rectangle 6"/>
          <p:cNvSpPr>
            <a:spLocks noChangeArrowheads="1"/>
          </p:cNvSpPr>
          <p:nvPr/>
        </p:nvSpPr>
        <p:spPr bwMode="auto">
          <a:xfrm>
            <a:off x="157163" y="3384550"/>
            <a:ext cx="3800475" cy="766763"/>
          </a:xfrm>
          <a:prstGeom prst="rect">
            <a:avLst/>
          </a:prstGeom>
          <a:noFill/>
          <a:ln w="12700">
            <a:noFill/>
            <a:miter lim="800000"/>
            <a:headEnd/>
            <a:tailEnd/>
          </a:ln>
        </p:spPr>
        <p:txBody>
          <a:bodyPr lIns="90480" tIns="44446" rIns="90480" bIns="44446">
            <a:spAutoFit/>
          </a:bodyPr>
          <a:lstStyle/>
          <a:p>
            <a:pPr>
              <a:spcBef>
                <a:spcPct val="50000"/>
              </a:spcBef>
            </a:pPr>
            <a:r>
              <a:rPr lang="en-US" sz="1400" i="0"/>
              <a:t>Export data from measured</a:t>
            </a:r>
          </a:p>
          <a:p>
            <a:pPr>
              <a:lnSpc>
                <a:spcPct val="20000"/>
              </a:lnSpc>
              <a:spcBef>
                <a:spcPct val="50000"/>
              </a:spcBef>
            </a:pPr>
            <a:r>
              <a:rPr lang="en-US" sz="1400" i="0"/>
              <a:t>regions to Microsoft Excel</a:t>
            </a:r>
          </a:p>
          <a:p>
            <a:pPr>
              <a:lnSpc>
                <a:spcPct val="20000"/>
              </a:lnSpc>
              <a:spcBef>
                <a:spcPct val="50000"/>
              </a:spcBef>
            </a:pPr>
            <a:r>
              <a:rPr lang="en-US" sz="1400" i="0"/>
              <a:t>               </a:t>
            </a:r>
          </a:p>
          <a:p>
            <a:pPr>
              <a:lnSpc>
                <a:spcPct val="20000"/>
              </a:lnSpc>
              <a:spcBef>
                <a:spcPct val="50000"/>
              </a:spcBef>
            </a:pPr>
            <a:r>
              <a:rPr lang="en-US" sz="1400" i="0"/>
              <a:t>               </a:t>
            </a:r>
          </a:p>
        </p:txBody>
      </p:sp>
      <p:sp>
        <p:nvSpPr>
          <p:cNvPr id="27655" name="Rectangle 7"/>
          <p:cNvSpPr>
            <a:spLocks noChangeArrowheads="1"/>
          </p:cNvSpPr>
          <p:nvPr/>
        </p:nvSpPr>
        <p:spPr bwMode="auto">
          <a:xfrm>
            <a:off x="188913" y="3382963"/>
            <a:ext cx="2935287" cy="455612"/>
          </a:xfrm>
          <a:prstGeom prst="rect">
            <a:avLst/>
          </a:prstGeom>
          <a:noFill/>
          <a:ln w="12700">
            <a:solidFill>
              <a:schemeClr val="tx1"/>
            </a:solidFill>
            <a:miter lim="800000"/>
            <a:headEnd/>
            <a:tailEnd/>
          </a:ln>
        </p:spPr>
        <p:txBody>
          <a:bodyPr wrap="none" anchor="ctr"/>
          <a:lstStyle/>
          <a:p>
            <a:endParaRPr lang="en-US"/>
          </a:p>
        </p:txBody>
      </p:sp>
      <p:grpSp>
        <p:nvGrpSpPr>
          <p:cNvPr id="27656" name="Group 8"/>
          <p:cNvGrpSpPr>
            <a:grpSpLocks/>
          </p:cNvGrpSpPr>
          <p:nvPr/>
        </p:nvGrpSpPr>
        <p:grpSpPr bwMode="auto">
          <a:xfrm>
            <a:off x="26988" y="1173163"/>
            <a:ext cx="3800475" cy="1833562"/>
            <a:chOff x="15" y="332"/>
            <a:chExt cx="2128" cy="1156"/>
          </a:xfrm>
        </p:grpSpPr>
        <p:grpSp>
          <p:nvGrpSpPr>
            <p:cNvPr id="27815" name="Group 9"/>
            <p:cNvGrpSpPr>
              <a:grpSpLocks/>
            </p:cNvGrpSpPr>
            <p:nvPr/>
          </p:nvGrpSpPr>
          <p:grpSpPr bwMode="auto">
            <a:xfrm>
              <a:off x="65" y="345"/>
              <a:ext cx="2078" cy="1143"/>
              <a:chOff x="65" y="345"/>
              <a:chExt cx="2078" cy="1143"/>
            </a:xfrm>
          </p:grpSpPr>
          <p:pic>
            <p:nvPicPr>
              <p:cNvPr id="27822" name="Picture 10"/>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 y="345"/>
                <a:ext cx="2078" cy="1143"/>
              </a:xfrm>
              <a:prstGeom prst="rect">
                <a:avLst/>
              </a:prstGeom>
              <a:noFill/>
              <a:ln w="12700">
                <a:noFill/>
                <a:miter lim="800000"/>
                <a:headEnd/>
                <a:tailEnd/>
              </a:ln>
            </p:spPr>
          </p:pic>
          <p:sp>
            <p:nvSpPr>
              <p:cNvPr id="27823" name="Freeform 11"/>
              <p:cNvSpPr>
                <a:spLocks/>
              </p:cNvSpPr>
              <p:nvPr/>
            </p:nvSpPr>
            <p:spPr bwMode="auto">
              <a:xfrm>
                <a:off x="947" y="747"/>
                <a:ext cx="523" cy="210"/>
              </a:xfrm>
              <a:custGeom>
                <a:avLst/>
                <a:gdLst>
                  <a:gd name="T0" fmla="*/ 158 w 523"/>
                  <a:gd name="T1" fmla="*/ 3 h 210"/>
                  <a:gd name="T2" fmla="*/ 124 w 523"/>
                  <a:gd name="T3" fmla="*/ 0 h 210"/>
                  <a:gd name="T4" fmla="*/ 103 w 523"/>
                  <a:gd name="T5" fmla="*/ 11 h 210"/>
                  <a:gd name="T6" fmla="*/ 83 w 523"/>
                  <a:gd name="T7" fmla="*/ 23 h 210"/>
                  <a:gd name="T8" fmla="*/ 62 w 523"/>
                  <a:gd name="T9" fmla="*/ 23 h 210"/>
                  <a:gd name="T10" fmla="*/ 35 w 523"/>
                  <a:gd name="T11" fmla="*/ 34 h 210"/>
                  <a:gd name="T12" fmla="*/ 21 w 523"/>
                  <a:gd name="T13" fmla="*/ 51 h 210"/>
                  <a:gd name="T14" fmla="*/ 0 w 523"/>
                  <a:gd name="T15" fmla="*/ 68 h 210"/>
                  <a:gd name="T16" fmla="*/ 0 w 523"/>
                  <a:gd name="T17" fmla="*/ 90 h 210"/>
                  <a:gd name="T18" fmla="*/ 7 w 523"/>
                  <a:gd name="T19" fmla="*/ 107 h 210"/>
                  <a:gd name="T20" fmla="*/ 7 w 523"/>
                  <a:gd name="T21" fmla="*/ 124 h 210"/>
                  <a:gd name="T22" fmla="*/ 7 w 523"/>
                  <a:gd name="T23" fmla="*/ 141 h 210"/>
                  <a:gd name="T24" fmla="*/ 14 w 523"/>
                  <a:gd name="T25" fmla="*/ 164 h 210"/>
                  <a:gd name="T26" fmla="*/ 21 w 523"/>
                  <a:gd name="T27" fmla="*/ 181 h 210"/>
                  <a:gd name="T28" fmla="*/ 21 w 523"/>
                  <a:gd name="T29" fmla="*/ 198 h 210"/>
                  <a:gd name="T30" fmla="*/ 48 w 523"/>
                  <a:gd name="T31" fmla="*/ 198 h 210"/>
                  <a:gd name="T32" fmla="*/ 69 w 523"/>
                  <a:gd name="T33" fmla="*/ 204 h 210"/>
                  <a:gd name="T34" fmla="*/ 90 w 523"/>
                  <a:gd name="T35" fmla="*/ 209 h 210"/>
                  <a:gd name="T36" fmla="*/ 110 w 523"/>
                  <a:gd name="T37" fmla="*/ 209 h 210"/>
                  <a:gd name="T38" fmla="*/ 137 w 523"/>
                  <a:gd name="T39" fmla="*/ 209 h 210"/>
                  <a:gd name="T40" fmla="*/ 158 w 523"/>
                  <a:gd name="T41" fmla="*/ 209 h 210"/>
                  <a:gd name="T42" fmla="*/ 179 w 523"/>
                  <a:gd name="T43" fmla="*/ 209 h 210"/>
                  <a:gd name="T44" fmla="*/ 206 w 523"/>
                  <a:gd name="T45" fmla="*/ 204 h 210"/>
                  <a:gd name="T46" fmla="*/ 227 w 523"/>
                  <a:gd name="T47" fmla="*/ 198 h 210"/>
                  <a:gd name="T48" fmla="*/ 247 w 523"/>
                  <a:gd name="T49" fmla="*/ 187 h 210"/>
                  <a:gd name="T50" fmla="*/ 268 w 523"/>
                  <a:gd name="T51" fmla="*/ 175 h 210"/>
                  <a:gd name="T52" fmla="*/ 288 w 523"/>
                  <a:gd name="T53" fmla="*/ 170 h 210"/>
                  <a:gd name="T54" fmla="*/ 316 w 523"/>
                  <a:gd name="T55" fmla="*/ 170 h 210"/>
                  <a:gd name="T56" fmla="*/ 343 w 523"/>
                  <a:gd name="T57" fmla="*/ 170 h 210"/>
                  <a:gd name="T58" fmla="*/ 364 w 523"/>
                  <a:gd name="T59" fmla="*/ 164 h 210"/>
                  <a:gd name="T60" fmla="*/ 392 w 523"/>
                  <a:gd name="T61" fmla="*/ 158 h 210"/>
                  <a:gd name="T62" fmla="*/ 426 w 523"/>
                  <a:gd name="T63" fmla="*/ 153 h 210"/>
                  <a:gd name="T64" fmla="*/ 446 w 523"/>
                  <a:gd name="T65" fmla="*/ 153 h 210"/>
                  <a:gd name="T66" fmla="*/ 467 w 523"/>
                  <a:gd name="T67" fmla="*/ 153 h 210"/>
                  <a:gd name="T68" fmla="*/ 494 w 523"/>
                  <a:gd name="T69" fmla="*/ 141 h 210"/>
                  <a:gd name="T70" fmla="*/ 501 w 523"/>
                  <a:gd name="T71" fmla="*/ 124 h 210"/>
                  <a:gd name="T72" fmla="*/ 515 w 523"/>
                  <a:gd name="T73" fmla="*/ 107 h 210"/>
                  <a:gd name="T74" fmla="*/ 522 w 523"/>
                  <a:gd name="T75" fmla="*/ 90 h 210"/>
                  <a:gd name="T76" fmla="*/ 522 w 523"/>
                  <a:gd name="T77" fmla="*/ 73 h 210"/>
                  <a:gd name="T78" fmla="*/ 522 w 523"/>
                  <a:gd name="T79" fmla="*/ 51 h 210"/>
                  <a:gd name="T80" fmla="*/ 508 w 523"/>
                  <a:gd name="T81" fmla="*/ 28 h 210"/>
                  <a:gd name="T82" fmla="*/ 487 w 523"/>
                  <a:gd name="T83" fmla="*/ 28 h 210"/>
                  <a:gd name="T84" fmla="*/ 453 w 523"/>
                  <a:gd name="T85" fmla="*/ 28 h 210"/>
                  <a:gd name="T86" fmla="*/ 432 w 523"/>
                  <a:gd name="T87" fmla="*/ 28 h 210"/>
                  <a:gd name="T88" fmla="*/ 412 w 523"/>
                  <a:gd name="T89" fmla="*/ 28 h 210"/>
                  <a:gd name="T90" fmla="*/ 378 w 523"/>
                  <a:gd name="T91" fmla="*/ 28 h 210"/>
                  <a:gd name="T92" fmla="*/ 357 w 523"/>
                  <a:gd name="T93" fmla="*/ 28 h 210"/>
                  <a:gd name="T94" fmla="*/ 330 w 523"/>
                  <a:gd name="T95" fmla="*/ 28 h 210"/>
                  <a:gd name="T96" fmla="*/ 309 w 523"/>
                  <a:gd name="T97" fmla="*/ 34 h 210"/>
                  <a:gd name="T98" fmla="*/ 288 w 523"/>
                  <a:gd name="T99" fmla="*/ 34 h 210"/>
                  <a:gd name="T100" fmla="*/ 268 w 523"/>
                  <a:gd name="T101" fmla="*/ 34 h 210"/>
                  <a:gd name="T102" fmla="*/ 247 w 523"/>
                  <a:gd name="T103" fmla="*/ 28 h 210"/>
                  <a:gd name="T104" fmla="*/ 220 w 523"/>
                  <a:gd name="T105" fmla="*/ 28 h 210"/>
                  <a:gd name="T106" fmla="*/ 199 w 523"/>
                  <a:gd name="T107" fmla="*/ 23 h 210"/>
                  <a:gd name="T108" fmla="*/ 172 w 523"/>
                  <a:gd name="T109" fmla="*/ 23 h 210"/>
                  <a:gd name="T110" fmla="*/ 151 w 523"/>
                  <a:gd name="T111" fmla="*/ 6 h 210"/>
                  <a:gd name="T112" fmla="*/ 158 w 523"/>
                  <a:gd name="T113" fmla="*/ 3 h 2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3"/>
                  <a:gd name="T172" fmla="*/ 0 h 210"/>
                  <a:gd name="T173" fmla="*/ 523 w 523"/>
                  <a:gd name="T174" fmla="*/ 210 h 2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3" h="210">
                    <a:moveTo>
                      <a:pt x="158" y="3"/>
                    </a:moveTo>
                    <a:lnTo>
                      <a:pt x="124" y="0"/>
                    </a:lnTo>
                    <a:lnTo>
                      <a:pt x="103" y="11"/>
                    </a:lnTo>
                    <a:lnTo>
                      <a:pt x="83" y="23"/>
                    </a:lnTo>
                    <a:lnTo>
                      <a:pt x="62" y="23"/>
                    </a:lnTo>
                    <a:lnTo>
                      <a:pt x="35" y="34"/>
                    </a:lnTo>
                    <a:lnTo>
                      <a:pt x="21" y="51"/>
                    </a:lnTo>
                    <a:lnTo>
                      <a:pt x="0" y="68"/>
                    </a:lnTo>
                    <a:lnTo>
                      <a:pt x="0" y="90"/>
                    </a:lnTo>
                    <a:lnTo>
                      <a:pt x="7" y="107"/>
                    </a:lnTo>
                    <a:lnTo>
                      <a:pt x="7" y="124"/>
                    </a:lnTo>
                    <a:lnTo>
                      <a:pt x="7" y="141"/>
                    </a:lnTo>
                    <a:lnTo>
                      <a:pt x="14" y="164"/>
                    </a:lnTo>
                    <a:lnTo>
                      <a:pt x="21" y="181"/>
                    </a:lnTo>
                    <a:lnTo>
                      <a:pt x="21" y="198"/>
                    </a:lnTo>
                    <a:lnTo>
                      <a:pt x="48" y="198"/>
                    </a:lnTo>
                    <a:lnTo>
                      <a:pt x="69" y="204"/>
                    </a:lnTo>
                    <a:lnTo>
                      <a:pt x="90" y="209"/>
                    </a:lnTo>
                    <a:lnTo>
                      <a:pt x="110" y="209"/>
                    </a:lnTo>
                    <a:lnTo>
                      <a:pt x="137" y="209"/>
                    </a:lnTo>
                    <a:lnTo>
                      <a:pt x="158" y="209"/>
                    </a:lnTo>
                    <a:lnTo>
                      <a:pt x="179" y="209"/>
                    </a:lnTo>
                    <a:lnTo>
                      <a:pt x="206" y="204"/>
                    </a:lnTo>
                    <a:lnTo>
                      <a:pt x="227" y="198"/>
                    </a:lnTo>
                    <a:lnTo>
                      <a:pt x="247" y="187"/>
                    </a:lnTo>
                    <a:lnTo>
                      <a:pt x="268" y="175"/>
                    </a:lnTo>
                    <a:lnTo>
                      <a:pt x="288" y="170"/>
                    </a:lnTo>
                    <a:lnTo>
                      <a:pt x="316" y="170"/>
                    </a:lnTo>
                    <a:lnTo>
                      <a:pt x="343" y="170"/>
                    </a:lnTo>
                    <a:lnTo>
                      <a:pt x="364" y="164"/>
                    </a:lnTo>
                    <a:lnTo>
                      <a:pt x="392" y="158"/>
                    </a:lnTo>
                    <a:lnTo>
                      <a:pt x="426" y="153"/>
                    </a:lnTo>
                    <a:lnTo>
                      <a:pt x="446" y="153"/>
                    </a:lnTo>
                    <a:lnTo>
                      <a:pt x="467" y="153"/>
                    </a:lnTo>
                    <a:lnTo>
                      <a:pt x="494" y="141"/>
                    </a:lnTo>
                    <a:lnTo>
                      <a:pt x="501" y="124"/>
                    </a:lnTo>
                    <a:lnTo>
                      <a:pt x="515" y="107"/>
                    </a:lnTo>
                    <a:lnTo>
                      <a:pt x="522" y="90"/>
                    </a:lnTo>
                    <a:lnTo>
                      <a:pt x="522" y="73"/>
                    </a:lnTo>
                    <a:lnTo>
                      <a:pt x="522" y="51"/>
                    </a:lnTo>
                    <a:lnTo>
                      <a:pt x="508" y="28"/>
                    </a:lnTo>
                    <a:lnTo>
                      <a:pt x="487" y="28"/>
                    </a:lnTo>
                    <a:lnTo>
                      <a:pt x="453" y="28"/>
                    </a:lnTo>
                    <a:lnTo>
                      <a:pt x="432" y="28"/>
                    </a:lnTo>
                    <a:lnTo>
                      <a:pt x="412" y="28"/>
                    </a:lnTo>
                    <a:lnTo>
                      <a:pt x="378" y="28"/>
                    </a:lnTo>
                    <a:lnTo>
                      <a:pt x="357" y="28"/>
                    </a:lnTo>
                    <a:lnTo>
                      <a:pt x="330" y="28"/>
                    </a:lnTo>
                    <a:lnTo>
                      <a:pt x="309" y="34"/>
                    </a:lnTo>
                    <a:lnTo>
                      <a:pt x="288" y="34"/>
                    </a:lnTo>
                    <a:lnTo>
                      <a:pt x="268" y="34"/>
                    </a:lnTo>
                    <a:lnTo>
                      <a:pt x="247" y="28"/>
                    </a:lnTo>
                    <a:lnTo>
                      <a:pt x="220" y="28"/>
                    </a:lnTo>
                    <a:lnTo>
                      <a:pt x="199" y="23"/>
                    </a:lnTo>
                    <a:lnTo>
                      <a:pt x="172" y="23"/>
                    </a:lnTo>
                    <a:lnTo>
                      <a:pt x="151" y="6"/>
                    </a:lnTo>
                    <a:lnTo>
                      <a:pt x="158" y="3"/>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4" name="Freeform 12"/>
              <p:cNvSpPr>
                <a:spLocks/>
              </p:cNvSpPr>
              <p:nvPr/>
            </p:nvSpPr>
            <p:spPr bwMode="auto">
              <a:xfrm>
                <a:off x="1036" y="508"/>
                <a:ext cx="192" cy="267"/>
              </a:xfrm>
              <a:custGeom>
                <a:avLst/>
                <a:gdLst>
                  <a:gd name="T0" fmla="*/ 0 w 192"/>
                  <a:gd name="T1" fmla="*/ 18 h 267"/>
                  <a:gd name="T2" fmla="*/ 26 w 192"/>
                  <a:gd name="T3" fmla="*/ 23 h 267"/>
                  <a:gd name="T4" fmla="*/ 26 w 192"/>
                  <a:gd name="T5" fmla="*/ 40 h 267"/>
                  <a:gd name="T6" fmla="*/ 26 w 192"/>
                  <a:gd name="T7" fmla="*/ 57 h 267"/>
                  <a:gd name="T8" fmla="*/ 33 w 192"/>
                  <a:gd name="T9" fmla="*/ 85 h 267"/>
                  <a:gd name="T10" fmla="*/ 33 w 192"/>
                  <a:gd name="T11" fmla="*/ 102 h 267"/>
                  <a:gd name="T12" fmla="*/ 40 w 192"/>
                  <a:gd name="T13" fmla="*/ 124 h 267"/>
                  <a:gd name="T14" fmla="*/ 40 w 192"/>
                  <a:gd name="T15" fmla="*/ 142 h 267"/>
                  <a:gd name="T16" fmla="*/ 47 w 192"/>
                  <a:gd name="T17" fmla="*/ 159 h 267"/>
                  <a:gd name="T18" fmla="*/ 47 w 192"/>
                  <a:gd name="T19" fmla="*/ 176 h 267"/>
                  <a:gd name="T20" fmla="*/ 54 w 192"/>
                  <a:gd name="T21" fmla="*/ 193 h 267"/>
                  <a:gd name="T22" fmla="*/ 61 w 192"/>
                  <a:gd name="T23" fmla="*/ 210 h 267"/>
                  <a:gd name="T24" fmla="*/ 81 w 192"/>
                  <a:gd name="T25" fmla="*/ 227 h 267"/>
                  <a:gd name="T26" fmla="*/ 95 w 192"/>
                  <a:gd name="T27" fmla="*/ 244 h 267"/>
                  <a:gd name="T28" fmla="*/ 109 w 192"/>
                  <a:gd name="T29" fmla="*/ 261 h 267"/>
                  <a:gd name="T30" fmla="*/ 130 w 192"/>
                  <a:gd name="T31" fmla="*/ 266 h 267"/>
                  <a:gd name="T32" fmla="*/ 150 w 192"/>
                  <a:gd name="T33" fmla="*/ 261 h 267"/>
                  <a:gd name="T34" fmla="*/ 171 w 192"/>
                  <a:gd name="T35" fmla="*/ 255 h 267"/>
                  <a:gd name="T36" fmla="*/ 177 w 192"/>
                  <a:gd name="T37" fmla="*/ 238 h 267"/>
                  <a:gd name="T38" fmla="*/ 177 w 192"/>
                  <a:gd name="T39" fmla="*/ 215 h 267"/>
                  <a:gd name="T40" fmla="*/ 184 w 192"/>
                  <a:gd name="T41" fmla="*/ 193 h 267"/>
                  <a:gd name="T42" fmla="*/ 191 w 192"/>
                  <a:gd name="T43" fmla="*/ 176 h 267"/>
                  <a:gd name="T44" fmla="*/ 191 w 192"/>
                  <a:gd name="T45" fmla="*/ 159 h 267"/>
                  <a:gd name="T46" fmla="*/ 191 w 192"/>
                  <a:gd name="T47" fmla="*/ 142 h 267"/>
                  <a:gd name="T48" fmla="*/ 191 w 192"/>
                  <a:gd name="T49" fmla="*/ 124 h 267"/>
                  <a:gd name="T50" fmla="*/ 191 w 192"/>
                  <a:gd name="T51" fmla="*/ 102 h 267"/>
                  <a:gd name="T52" fmla="*/ 184 w 192"/>
                  <a:gd name="T53" fmla="*/ 85 h 267"/>
                  <a:gd name="T54" fmla="*/ 184 w 192"/>
                  <a:gd name="T55" fmla="*/ 68 h 267"/>
                  <a:gd name="T56" fmla="*/ 184 w 192"/>
                  <a:gd name="T57" fmla="*/ 45 h 267"/>
                  <a:gd name="T58" fmla="*/ 171 w 192"/>
                  <a:gd name="T59" fmla="*/ 23 h 267"/>
                  <a:gd name="T60" fmla="*/ 150 w 192"/>
                  <a:gd name="T61" fmla="*/ 12 h 267"/>
                  <a:gd name="T62" fmla="*/ 130 w 192"/>
                  <a:gd name="T63" fmla="*/ 0 h 267"/>
                  <a:gd name="T64" fmla="*/ 102 w 192"/>
                  <a:gd name="T65" fmla="*/ 0 h 267"/>
                  <a:gd name="T66" fmla="*/ 75 w 192"/>
                  <a:gd name="T67" fmla="*/ 0 h 267"/>
                  <a:gd name="T68" fmla="*/ 47 w 192"/>
                  <a:gd name="T69" fmla="*/ 6 h 267"/>
                  <a:gd name="T70" fmla="*/ 26 w 192"/>
                  <a:gd name="T71" fmla="*/ 17 h 267"/>
                  <a:gd name="T72" fmla="*/ 68 w 192"/>
                  <a:gd name="T73" fmla="*/ 36 h 267"/>
                  <a:gd name="T74" fmla="*/ 68 w 192"/>
                  <a:gd name="T75" fmla="*/ 18 h 267"/>
                  <a:gd name="T76" fmla="*/ 68 w 192"/>
                  <a:gd name="T77" fmla="*/ 18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2"/>
                  <a:gd name="T118" fmla="*/ 0 h 267"/>
                  <a:gd name="T119" fmla="*/ 192 w 192"/>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2" h="267">
                    <a:moveTo>
                      <a:pt x="0" y="18"/>
                    </a:moveTo>
                    <a:lnTo>
                      <a:pt x="26" y="23"/>
                    </a:lnTo>
                    <a:lnTo>
                      <a:pt x="26" y="40"/>
                    </a:lnTo>
                    <a:lnTo>
                      <a:pt x="26" y="57"/>
                    </a:lnTo>
                    <a:lnTo>
                      <a:pt x="33" y="85"/>
                    </a:lnTo>
                    <a:lnTo>
                      <a:pt x="33" y="102"/>
                    </a:lnTo>
                    <a:lnTo>
                      <a:pt x="40" y="124"/>
                    </a:lnTo>
                    <a:lnTo>
                      <a:pt x="40" y="142"/>
                    </a:lnTo>
                    <a:lnTo>
                      <a:pt x="47" y="159"/>
                    </a:lnTo>
                    <a:lnTo>
                      <a:pt x="47" y="176"/>
                    </a:lnTo>
                    <a:lnTo>
                      <a:pt x="54" y="193"/>
                    </a:lnTo>
                    <a:lnTo>
                      <a:pt x="61" y="210"/>
                    </a:lnTo>
                    <a:lnTo>
                      <a:pt x="81" y="227"/>
                    </a:lnTo>
                    <a:lnTo>
                      <a:pt x="95" y="244"/>
                    </a:lnTo>
                    <a:lnTo>
                      <a:pt x="109" y="261"/>
                    </a:lnTo>
                    <a:lnTo>
                      <a:pt x="130" y="266"/>
                    </a:lnTo>
                    <a:lnTo>
                      <a:pt x="150" y="261"/>
                    </a:lnTo>
                    <a:lnTo>
                      <a:pt x="171" y="255"/>
                    </a:lnTo>
                    <a:lnTo>
                      <a:pt x="177" y="238"/>
                    </a:lnTo>
                    <a:lnTo>
                      <a:pt x="177" y="215"/>
                    </a:lnTo>
                    <a:lnTo>
                      <a:pt x="184" y="193"/>
                    </a:lnTo>
                    <a:lnTo>
                      <a:pt x="191" y="176"/>
                    </a:lnTo>
                    <a:lnTo>
                      <a:pt x="191" y="159"/>
                    </a:lnTo>
                    <a:lnTo>
                      <a:pt x="191" y="142"/>
                    </a:lnTo>
                    <a:lnTo>
                      <a:pt x="191" y="124"/>
                    </a:lnTo>
                    <a:lnTo>
                      <a:pt x="191" y="102"/>
                    </a:lnTo>
                    <a:lnTo>
                      <a:pt x="184" y="85"/>
                    </a:lnTo>
                    <a:lnTo>
                      <a:pt x="184" y="68"/>
                    </a:lnTo>
                    <a:lnTo>
                      <a:pt x="184" y="45"/>
                    </a:lnTo>
                    <a:lnTo>
                      <a:pt x="171" y="23"/>
                    </a:lnTo>
                    <a:lnTo>
                      <a:pt x="150" y="12"/>
                    </a:lnTo>
                    <a:lnTo>
                      <a:pt x="130" y="0"/>
                    </a:lnTo>
                    <a:lnTo>
                      <a:pt x="102" y="0"/>
                    </a:lnTo>
                    <a:lnTo>
                      <a:pt x="75" y="0"/>
                    </a:lnTo>
                    <a:lnTo>
                      <a:pt x="47" y="6"/>
                    </a:lnTo>
                    <a:lnTo>
                      <a:pt x="26" y="17"/>
                    </a:lnTo>
                    <a:lnTo>
                      <a:pt x="68" y="36"/>
                    </a:lnTo>
                    <a:lnTo>
                      <a:pt x="68" y="18"/>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5" name="Freeform 13"/>
              <p:cNvSpPr>
                <a:spLocks/>
              </p:cNvSpPr>
              <p:nvPr/>
            </p:nvSpPr>
            <p:spPr bwMode="auto">
              <a:xfrm>
                <a:off x="500" y="866"/>
                <a:ext cx="194" cy="244"/>
              </a:xfrm>
              <a:custGeom>
                <a:avLst/>
                <a:gdLst>
                  <a:gd name="T0" fmla="*/ 177 w 194"/>
                  <a:gd name="T1" fmla="*/ 51 h 244"/>
                  <a:gd name="T2" fmla="*/ 172 w 194"/>
                  <a:gd name="T3" fmla="*/ 28 h 244"/>
                  <a:gd name="T4" fmla="*/ 152 w 194"/>
                  <a:gd name="T5" fmla="*/ 23 h 244"/>
                  <a:gd name="T6" fmla="*/ 138 w 194"/>
                  <a:gd name="T7" fmla="*/ 6 h 244"/>
                  <a:gd name="T8" fmla="*/ 117 w 194"/>
                  <a:gd name="T9" fmla="*/ 0 h 244"/>
                  <a:gd name="T10" fmla="*/ 97 w 194"/>
                  <a:gd name="T11" fmla="*/ 0 h 244"/>
                  <a:gd name="T12" fmla="*/ 76 w 194"/>
                  <a:gd name="T13" fmla="*/ 0 h 244"/>
                  <a:gd name="T14" fmla="*/ 55 w 194"/>
                  <a:gd name="T15" fmla="*/ 6 h 244"/>
                  <a:gd name="T16" fmla="*/ 34 w 194"/>
                  <a:gd name="T17" fmla="*/ 17 h 244"/>
                  <a:gd name="T18" fmla="*/ 14 w 194"/>
                  <a:gd name="T19" fmla="*/ 28 h 244"/>
                  <a:gd name="T20" fmla="*/ 0 w 194"/>
                  <a:gd name="T21" fmla="*/ 45 h 244"/>
                  <a:gd name="T22" fmla="*/ 0 w 194"/>
                  <a:gd name="T23" fmla="*/ 28 h 244"/>
                  <a:gd name="T24" fmla="*/ 0 w 194"/>
                  <a:gd name="T25" fmla="*/ 45 h 244"/>
                  <a:gd name="T26" fmla="*/ 0 w 194"/>
                  <a:gd name="T27" fmla="*/ 62 h 244"/>
                  <a:gd name="T28" fmla="*/ 0 w 194"/>
                  <a:gd name="T29" fmla="*/ 85 h 244"/>
                  <a:gd name="T30" fmla="*/ 0 w 194"/>
                  <a:gd name="T31" fmla="*/ 102 h 244"/>
                  <a:gd name="T32" fmla="*/ 0 w 194"/>
                  <a:gd name="T33" fmla="*/ 130 h 244"/>
                  <a:gd name="T34" fmla="*/ 21 w 194"/>
                  <a:gd name="T35" fmla="*/ 136 h 244"/>
                  <a:gd name="T36" fmla="*/ 21 w 194"/>
                  <a:gd name="T37" fmla="*/ 158 h 244"/>
                  <a:gd name="T38" fmla="*/ 21 w 194"/>
                  <a:gd name="T39" fmla="*/ 175 h 244"/>
                  <a:gd name="T40" fmla="*/ 21 w 194"/>
                  <a:gd name="T41" fmla="*/ 197 h 244"/>
                  <a:gd name="T42" fmla="*/ 21 w 194"/>
                  <a:gd name="T43" fmla="*/ 214 h 244"/>
                  <a:gd name="T44" fmla="*/ 21 w 194"/>
                  <a:gd name="T45" fmla="*/ 231 h 244"/>
                  <a:gd name="T46" fmla="*/ 41 w 194"/>
                  <a:gd name="T47" fmla="*/ 237 h 244"/>
                  <a:gd name="T48" fmla="*/ 62 w 194"/>
                  <a:gd name="T49" fmla="*/ 243 h 244"/>
                  <a:gd name="T50" fmla="*/ 83 w 194"/>
                  <a:gd name="T51" fmla="*/ 243 h 244"/>
                  <a:gd name="T52" fmla="*/ 104 w 194"/>
                  <a:gd name="T53" fmla="*/ 243 h 244"/>
                  <a:gd name="T54" fmla="*/ 131 w 194"/>
                  <a:gd name="T55" fmla="*/ 243 h 244"/>
                  <a:gd name="T56" fmla="*/ 152 w 194"/>
                  <a:gd name="T57" fmla="*/ 231 h 244"/>
                  <a:gd name="T58" fmla="*/ 172 w 194"/>
                  <a:gd name="T59" fmla="*/ 214 h 244"/>
                  <a:gd name="T60" fmla="*/ 186 w 194"/>
                  <a:gd name="T61" fmla="*/ 192 h 244"/>
                  <a:gd name="T62" fmla="*/ 193 w 194"/>
                  <a:gd name="T63" fmla="*/ 175 h 244"/>
                  <a:gd name="T64" fmla="*/ 193 w 194"/>
                  <a:gd name="T65" fmla="*/ 158 h 244"/>
                  <a:gd name="T66" fmla="*/ 193 w 194"/>
                  <a:gd name="T67" fmla="*/ 141 h 244"/>
                  <a:gd name="T68" fmla="*/ 193 w 194"/>
                  <a:gd name="T69" fmla="*/ 124 h 244"/>
                  <a:gd name="T70" fmla="*/ 193 w 194"/>
                  <a:gd name="T71" fmla="*/ 107 h 244"/>
                  <a:gd name="T72" fmla="*/ 193 w 194"/>
                  <a:gd name="T73" fmla="*/ 90 h 244"/>
                  <a:gd name="T74" fmla="*/ 193 w 194"/>
                  <a:gd name="T75" fmla="*/ 68 h 244"/>
                  <a:gd name="T76" fmla="*/ 193 w 194"/>
                  <a:gd name="T77" fmla="*/ 51 h 244"/>
                  <a:gd name="T78" fmla="*/ 186 w 194"/>
                  <a:gd name="T79" fmla="*/ 34 h 244"/>
                  <a:gd name="T80" fmla="*/ 177 w 194"/>
                  <a:gd name="T81" fmla="*/ 51 h 2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4"/>
                  <a:gd name="T124" fmla="*/ 0 h 244"/>
                  <a:gd name="T125" fmla="*/ 194 w 194"/>
                  <a:gd name="T126" fmla="*/ 244 h 2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4" h="244">
                    <a:moveTo>
                      <a:pt x="177" y="51"/>
                    </a:moveTo>
                    <a:lnTo>
                      <a:pt x="172" y="28"/>
                    </a:lnTo>
                    <a:lnTo>
                      <a:pt x="152" y="23"/>
                    </a:lnTo>
                    <a:lnTo>
                      <a:pt x="138" y="6"/>
                    </a:lnTo>
                    <a:lnTo>
                      <a:pt x="117" y="0"/>
                    </a:lnTo>
                    <a:lnTo>
                      <a:pt x="97" y="0"/>
                    </a:lnTo>
                    <a:lnTo>
                      <a:pt x="76" y="0"/>
                    </a:lnTo>
                    <a:lnTo>
                      <a:pt x="55" y="6"/>
                    </a:lnTo>
                    <a:lnTo>
                      <a:pt x="34" y="17"/>
                    </a:lnTo>
                    <a:lnTo>
                      <a:pt x="14" y="28"/>
                    </a:lnTo>
                    <a:lnTo>
                      <a:pt x="0" y="45"/>
                    </a:lnTo>
                    <a:lnTo>
                      <a:pt x="0" y="28"/>
                    </a:lnTo>
                    <a:lnTo>
                      <a:pt x="0" y="45"/>
                    </a:lnTo>
                    <a:lnTo>
                      <a:pt x="0" y="62"/>
                    </a:lnTo>
                    <a:lnTo>
                      <a:pt x="0" y="85"/>
                    </a:lnTo>
                    <a:lnTo>
                      <a:pt x="0" y="102"/>
                    </a:lnTo>
                    <a:lnTo>
                      <a:pt x="0" y="130"/>
                    </a:lnTo>
                    <a:lnTo>
                      <a:pt x="21" y="136"/>
                    </a:lnTo>
                    <a:lnTo>
                      <a:pt x="21" y="158"/>
                    </a:lnTo>
                    <a:lnTo>
                      <a:pt x="21" y="175"/>
                    </a:lnTo>
                    <a:lnTo>
                      <a:pt x="21" y="197"/>
                    </a:lnTo>
                    <a:lnTo>
                      <a:pt x="21" y="214"/>
                    </a:lnTo>
                    <a:lnTo>
                      <a:pt x="21" y="231"/>
                    </a:lnTo>
                    <a:lnTo>
                      <a:pt x="41" y="237"/>
                    </a:lnTo>
                    <a:lnTo>
                      <a:pt x="62" y="243"/>
                    </a:lnTo>
                    <a:lnTo>
                      <a:pt x="83" y="243"/>
                    </a:lnTo>
                    <a:lnTo>
                      <a:pt x="104" y="243"/>
                    </a:lnTo>
                    <a:lnTo>
                      <a:pt x="131" y="243"/>
                    </a:lnTo>
                    <a:lnTo>
                      <a:pt x="152" y="231"/>
                    </a:lnTo>
                    <a:lnTo>
                      <a:pt x="172" y="214"/>
                    </a:lnTo>
                    <a:lnTo>
                      <a:pt x="186" y="192"/>
                    </a:lnTo>
                    <a:lnTo>
                      <a:pt x="193" y="175"/>
                    </a:lnTo>
                    <a:lnTo>
                      <a:pt x="193" y="158"/>
                    </a:lnTo>
                    <a:lnTo>
                      <a:pt x="193" y="141"/>
                    </a:lnTo>
                    <a:lnTo>
                      <a:pt x="193" y="124"/>
                    </a:lnTo>
                    <a:lnTo>
                      <a:pt x="193" y="107"/>
                    </a:lnTo>
                    <a:lnTo>
                      <a:pt x="193" y="90"/>
                    </a:lnTo>
                    <a:lnTo>
                      <a:pt x="193" y="68"/>
                    </a:lnTo>
                    <a:lnTo>
                      <a:pt x="193" y="51"/>
                    </a:lnTo>
                    <a:lnTo>
                      <a:pt x="186" y="34"/>
                    </a:lnTo>
                    <a:lnTo>
                      <a:pt x="177" y="51"/>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6" name="Freeform 14"/>
              <p:cNvSpPr>
                <a:spLocks/>
              </p:cNvSpPr>
              <p:nvPr/>
            </p:nvSpPr>
            <p:spPr bwMode="auto">
              <a:xfrm>
                <a:off x="451" y="433"/>
                <a:ext cx="145" cy="281"/>
              </a:xfrm>
              <a:custGeom>
                <a:avLst/>
                <a:gdLst>
                  <a:gd name="T0" fmla="*/ 12 w 145"/>
                  <a:gd name="T1" fmla="*/ 27 h 281"/>
                  <a:gd name="T2" fmla="*/ 32 w 145"/>
                  <a:gd name="T3" fmla="*/ 27 h 281"/>
                  <a:gd name="T4" fmla="*/ 19 w 145"/>
                  <a:gd name="T5" fmla="*/ 44 h 281"/>
                  <a:gd name="T6" fmla="*/ 19 w 145"/>
                  <a:gd name="T7" fmla="*/ 66 h 281"/>
                  <a:gd name="T8" fmla="*/ 13 w 145"/>
                  <a:gd name="T9" fmla="*/ 88 h 281"/>
                  <a:gd name="T10" fmla="*/ 13 w 145"/>
                  <a:gd name="T11" fmla="*/ 104 h 281"/>
                  <a:gd name="T12" fmla="*/ 0 w 145"/>
                  <a:gd name="T13" fmla="*/ 132 h 281"/>
                  <a:gd name="T14" fmla="*/ 0 w 145"/>
                  <a:gd name="T15" fmla="*/ 154 h 281"/>
                  <a:gd name="T16" fmla="*/ 0 w 145"/>
                  <a:gd name="T17" fmla="*/ 176 h 281"/>
                  <a:gd name="T18" fmla="*/ 6 w 145"/>
                  <a:gd name="T19" fmla="*/ 192 h 281"/>
                  <a:gd name="T20" fmla="*/ 13 w 145"/>
                  <a:gd name="T21" fmla="*/ 220 h 281"/>
                  <a:gd name="T22" fmla="*/ 13 w 145"/>
                  <a:gd name="T23" fmla="*/ 236 h 281"/>
                  <a:gd name="T24" fmla="*/ 32 w 145"/>
                  <a:gd name="T25" fmla="*/ 247 h 281"/>
                  <a:gd name="T26" fmla="*/ 44 w 145"/>
                  <a:gd name="T27" fmla="*/ 263 h 281"/>
                  <a:gd name="T28" fmla="*/ 63 w 145"/>
                  <a:gd name="T29" fmla="*/ 275 h 281"/>
                  <a:gd name="T30" fmla="*/ 82 w 145"/>
                  <a:gd name="T31" fmla="*/ 280 h 281"/>
                  <a:gd name="T32" fmla="*/ 100 w 145"/>
                  <a:gd name="T33" fmla="*/ 280 h 281"/>
                  <a:gd name="T34" fmla="*/ 119 w 145"/>
                  <a:gd name="T35" fmla="*/ 263 h 281"/>
                  <a:gd name="T36" fmla="*/ 132 w 145"/>
                  <a:gd name="T37" fmla="*/ 247 h 281"/>
                  <a:gd name="T38" fmla="*/ 144 w 145"/>
                  <a:gd name="T39" fmla="*/ 230 h 281"/>
                  <a:gd name="T40" fmla="*/ 144 w 145"/>
                  <a:gd name="T41" fmla="*/ 203 h 281"/>
                  <a:gd name="T42" fmla="*/ 144 w 145"/>
                  <a:gd name="T43" fmla="*/ 187 h 281"/>
                  <a:gd name="T44" fmla="*/ 144 w 145"/>
                  <a:gd name="T45" fmla="*/ 170 h 281"/>
                  <a:gd name="T46" fmla="*/ 144 w 145"/>
                  <a:gd name="T47" fmla="*/ 148 h 281"/>
                  <a:gd name="T48" fmla="*/ 144 w 145"/>
                  <a:gd name="T49" fmla="*/ 126 h 281"/>
                  <a:gd name="T50" fmla="*/ 144 w 145"/>
                  <a:gd name="T51" fmla="*/ 99 h 281"/>
                  <a:gd name="T52" fmla="*/ 144 w 145"/>
                  <a:gd name="T53" fmla="*/ 82 h 281"/>
                  <a:gd name="T54" fmla="*/ 144 w 145"/>
                  <a:gd name="T55" fmla="*/ 66 h 281"/>
                  <a:gd name="T56" fmla="*/ 144 w 145"/>
                  <a:gd name="T57" fmla="*/ 44 h 281"/>
                  <a:gd name="T58" fmla="*/ 144 w 145"/>
                  <a:gd name="T59" fmla="*/ 27 h 281"/>
                  <a:gd name="T60" fmla="*/ 138 w 145"/>
                  <a:gd name="T61" fmla="*/ 11 h 281"/>
                  <a:gd name="T62" fmla="*/ 113 w 145"/>
                  <a:gd name="T63" fmla="*/ 5 h 281"/>
                  <a:gd name="T64" fmla="*/ 94 w 145"/>
                  <a:gd name="T65" fmla="*/ 5 h 281"/>
                  <a:gd name="T66" fmla="*/ 75 w 145"/>
                  <a:gd name="T67" fmla="*/ 0 h 281"/>
                  <a:gd name="T68" fmla="*/ 56 w 145"/>
                  <a:gd name="T69" fmla="*/ 0 h 281"/>
                  <a:gd name="T70" fmla="*/ 38 w 145"/>
                  <a:gd name="T71" fmla="*/ 11 h 281"/>
                  <a:gd name="T72" fmla="*/ 19 w 145"/>
                  <a:gd name="T73" fmla="*/ 22 h 281"/>
                  <a:gd name="T74" fmla="*/ 19 w 145"/>
                  <a:gd name="T75" fmla="*/ 38 h 281"/>
                  <a:gd name="T76" fmla="*/ 12 w 145"/>
                  <a:gd name="T77" fmla="*/ 27 h 2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
                  <a:gd name="T118" fmla="*/ 0 h 281"/>
                  <a:gd name="T119" fmla="*/ 145 w 145"/>
                  <a:gd name="T120" fmla="*/ 281 h 2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 h="281">
                    <a:moveTo>
                      <a:pt x="12" y="27"/>
                    </a:moveTo>
                    <a:lnTo>
                      <a:pt x="32" y="27"/>
                    </a:lnTo>
                    <a:lnTo>
                      <a:pt x="19" y="44"/>
                    </a:lnTo>
                    <a:lnTo>
                      <a:pt x="19" y="66"/>
                    </a:lnTo>
                    <a:lnTo>
                      <a:pt x="13" y="88"/>
                    </a:lnTo>
                    <a:lnTo>
                      <a:pt x="13" y="104"/>
                    </a:lnTo>
                    <a:lnTo>
                      <a:pt x="0" y="132"/>
                    </a:lnTo>
                    <a:lnTo>
                      <a:pt x="0" y="154"/>
                    </a:lnTo>
                    <a:lnTo>
                      <a:pt x="0" y="176"/>
                    </a:lnTo>
                    <a:lnTo>
                      <a:pt x="6" y="192"/>
                    </a:lnTo>
                    <a:lnTo>
                      <a:pt x="13" y="220"/>
                    </a:lnTo>
                    <a:lnTo>
                      <a:pt x="13" y="236"/>
                    </a:lnTo>
                    <a:lnTo>
                      <a:pt x="32" y="247"/>
                    </a:lnTo>
                    <a:lnTo>
                      <a:pt x="44" y="263"/>
                    </a:lnTo>
                    <a:lnTo>
                      <a:pt x="63" y="275"/>
                    </a:lnTo>
                    <a:lnTo>
                      <a:pt x="82" y="280"/>
                    </a:lnTo>
                    <a:lnTo>
                      <a:pt x="100" y="280"/>
                    </a:lnTo>
                    <a:lnTo>
                      <a:pt x="119" y="263"/>
                    </a:lnTo>
                    <a:lnTo>
                      <a:pt x="132" y="247"/>
                    </a:lnTo>
                    <a:lnTo>
                      <a:pt x="144" y="230"/>
                    </a:lnTo>
                    <a:lnTo>
                      <a:pt x="144" y="203"/>
                    </a:lnTo>
                    <a:lnTo>
                      <a:pt x="144" y="187"/>
                    </a:lnTo>
                    <a:lnTo>
                      <a:pt x="144" y="170"/>
                    </a:lnTo>
                    <a:lnTo>
                      <a:pt x="144" y="148"/>
                    </a:lnTo>
                    <a:lnTo>
                      <a:pt x="144" y="126"/>
                    </a:lnTo>
                    <a:lnTo>
                      <a:pt x="144" y="99"/>
                    </a:lnTo>
                    <a:lnTo>
                      <a:pt x="144" y="82"/>
                    </a:lnTo>
                    <a:lnTo>
                      <a:pt x="144" y="66"/>
                    </a:lnTo>
                    <a:lnTo>
                      <a:pt x="144" y="44"/>
                    </a:lnTo>
                    <a:lnTo>
                      <a:pt x="144" y="27"/>
                    </a:lnTo>
                    <a:lnTo>
                      <a:pt x="138" y="11"/>
                    </a:lnTo>
                    <a:lnTo>
                      <a:pt x="113" y="5"/>
                    </a:lnTo>
                    <a:lnTo>
                      <a:pt x="94" y="5"/>
                    </a:lnTo>
                    <a:lnTo>
                      <a:pt x="75" y="0"/>
                    </a:lnTo>
                    <a:lnTo>
                      <a:pt x="56" y="0"/>
                    </a:lnTo>
                    <a:lnTo>
                      <a:pt x="38" y="11"/>
                    </a:lnTo>
                    <a:lnTo>
                      <a:pt x="19" y="22"/>
                    </a:lnTo>
                    <a:lnTo>
                      <a:pt x="19" y="38"/>
                    </a:lnTo>
                    <a:lnTo>
                      <a:pt x="12" y="27"/>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7" name="Freeform 15"/>
              <p:cNvSpPr>
                <a:spLocks/>
              </p:cNvSpPr>
              <p:nvPr/>
            </p:nvSpPr>
            <p:spPr bwMode="auto">
              <a:xfrm>
                <a:off x="1166" y="1194"/>
                <a:ext cx="220" cy="183"/>
              </a:xfrm>
              <a:custGeom>
                <a:avLst/>
                <a:gdLst>
                  <a:gd name="T0" fmla="*/ 73 w 220"/>
                  <a:gd name="T1" fmla="*/ 1 h 183"/>
                  <a:gd name="T2" fmla="*/ 55 w 220"/>
                  <a:gd name="T3" fmla="*/ 23 h 183"/>
                  <a:gd name="T4" fmla="*/ 34 w 220"/>
                  <a:gd name="T5" fmla="*/ 40 h 183"/>
                  <a:gd name="T6" fmla="*/ 14 w 220"/>
                  <a:gd name="T7" fmla="*/ 57 h 183"/>
                  <a:gd name="T8" fmla="*/ 0 w 220"/>
                  <a:gd name="T9" fmla="*/ 74 h 183"/>
                  <a:gd name="T10" fmla="*/ 0 w 220"/>
                  <a:gd name="T11" fmla="*/ 91 h 183"/>
                  <a:gd name="T12" fmla="*/ 0 w 220"/>
                  <a:gd name="T13" fmla="*/ 114 h 183"/>
                  <a:gd name="T14" fmla="*/ 0 w 220"/>
                  <a:gd name="T15" fmla="*/ 131 h 183"/>
                  <a:gd name="T16" fmla="*/ 7 w 220"/>
                  <a:gd name="T17" fmla="*/ 154 h 183"/>
                  <a:gd name="T18" fmla="*/ 14 w 220"/>
                  <a:gd name="T19" fmla="*/ 177 h 183"/>
                  <a:gd name="T20" fmla="*/ 34 w 220"/>
                  <a:gd name="T21" fmla="*/ 177 h 183"/>
                  <a:gd name="T22" fmla="*/ 55 w 220"/>
                  <a:gd name="T23" fmla="*/ 182 h 183"/>
                  <a:gd name="T24" fmla="*/ 75 w 220"/>
                  <a:gd name="T25" fmla="*/ 182 h 183"/>
                  <a:gd name="T26" fmla="*/ 110 w 220"/>
                  <a:gd name="T27" fmla="*/ 177 h 183"/>
                  <a:gd name="T28" fmla="*/ 130 w 220"/>
                  <a:gd name="T29" fmla="*/ 171 h 183"/>
                  <a:gd name="T30" fmla="*/ 151 w 220"/>
                  <a:gd name="T31" fmla="*/ 171 h 183"/>
                  <a:gd name="T32" fmla="*/ 171 w 220"/>
                  <a:gd name="T33" fmla="*/ 165 h 183"/>
                  <a:gd name="T34" fmla="*/ 205 w 220"/>
                  <a:gd name="T35" fmla="*/ 154 h 183"/>
                  <a:gd name="T36" fmla="*/ 212 w 220"/>
                  <a:gd name="T37" fmla="*/ 137 h 183"/>
                  <a:gd name="T38" fmla="*/ 219 w 220"/>
                  <a:gd name="T39" fmla="*/ 114 h 183"/>
                  <a:gd name="T40" fmla="*/ 219 w 220"/>
                  <a:gd name="T41" fmla="*/ 91 h 183"/>
                  <a:gd name="T42" fmla="*/ 219 w 220"/>
                  <a:gd name="T43" fmla="*/ 74 h 183"/>
                  <a:gd name="T44" fmla="*/ 219 w 220"/>
                  <a:gd name="T45" fmla="*/ 51 h 183"/>
                  <a:gd name="T46" fmla="*/ 205 w 220"/>
                  <a:gd name="T47" fmla="*/ 34 h 183"/>
                  <a:gd name="T48" fmla="*/ 191 w 220"/>
                  <a:gd name="T49" fmla="*/ 17 h 183"/>
                  <a:gd name="T50" fmla="*/ 164 w 220"/>
                  <a:gd name="T51" fmla="*/ 11 h 183"/>
                  <a:gd name="T52" fmla="*/ 144 w 220"/>
                  <a:gd name="T53" fmla="*/ 6 h 183"/>
                  <a:gd name="T54" fmla="*/ 123 w 220"/>
                  <a:gd name="T55" fmla="*/ 0 h 183"/>
                  <a:gd name="T56" fmla="*/ 102 w 220"/>
                  <a:gd name="T57" fmla="*/ 0 h 183"/>
                  <a:gd name="T58" fmla="*/ 75 w 220"/>
                  <a:gd name="T59" fmla="*/ 0 h 183"/>
                  <a:gd name="T60" fmla="*/ 73 w 220"/>
                  <a:gd name="T61" fmla="*/ 1 h 1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0"/>
                  <a:gd name="T94" fmla="*/ 0 h 183"/>
                  <a:gd name="T95" fmla="*/ 220 w 220"/>
                  <a:gd name="T96" fmla="*/ 183 h 18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0" h="183">
                    <a:moveTo>
                      <a:pt x="73" y="1"/>
                    </a:moveTo>
                    <a:lnTo>
                      <a:pt x="55" y="23"/>
                    </a:lnTo>
                    <a:lnTo>
                      <a:pt x="34" y="40"/>
                    </a:lnTo>
                    <a:lnTo>
                      <a:pt x="14" y="57"/>
                    </a:lnTo>
                    <a:lnTo>
                      <a:pt x="0" y="74"/>
                    </a:lnTo>
                    <a:lnTo>
                      <a:pt x="0" y="91"/>
                    </a:lnTo>
                    <a:lnTo>
                      <a:pt x="0" y="114"/>
                    </a:lnTo>
                    <a:lnTo>
                      <a:pt x="0" y="131"/>
                    </a:lnTo>
                    <a:lnTo>
                      <a:pt x="7" y="154"/>
                    </a:lnTo>
                    <a:lnTo>
                      <a:pt x="14" y="177"/>
                    </a:lnTo>
                    <a:lnTo>
                      <a:pt x="34" y="177"/>
                    </a:lnTo>
                    <a:lnTo>
                      <a:pt x="55" y="182"/>
                    </a:lnTo>
                    <a:lnTo>
                      <a:pt x="75" y="182"/>
                    </a:lnTo>
                    <a:lnTo>
                      <a:pt x="110" y="177"/>
                    </a:lnTo>
                    <a:lnTo>
                      <a:pt x="130" y="171"/>
                    </a:lnTo>
                    <a:lnTo>
                      <a:pt x="151" y="171"/>
                    </a:lnTo>
                    <a:lnTo>
                      <a:pt x="171" y="165"/>
                    </a:lnTo>
                    <a:lnTo>
                      <a:pt x="205" y="154"/>
                    </a:lnTo>
                    <a:lnTo>
                      <a:pt x="212" y="137"/>
                    </a:lnTo>
                    <a:lnTo>
                      <a:pt x="219" y="114"/>
                    </a:lnTo>
                    <a:lnTo>
                      <a:pt x="219" y="91"/>
                    </a:lnTo>
                    <a:lnTo>
                      <a:pt x="219" y="74"/>
                    </a:lnTo>
                    <a:lnTo>
                      <a:pt x="219" y="51"/>
                    </a:lnTo>
                    <a:lnTo>
                      <a:pt x="205" y="34"/>
                    </a:lnTo>
                    <a:lnTo>
                      <a:pt x="191" y="17"/>
                    </a:lnTo>
                    <a:lnTo>
                      <a:pt x="164" y="11"/>
                    </a:lnTo>
                    <a:lnTo>
                      <a:pt x="144" y="6"/>
                    </a:lnTo>
                    <a:lnTo>
                      <a:pt x="123" y="0"/>
                    </a:lnTo>
                    <a:lnTo>
                      <a:pt x="102" y="0"/>
                    </a:lnTo>
                    <a:lnTo>
                      <a:pt x="75" y="0"/>
                    </a:lnTo>
                    <a:lnTo>
                      <a:pt x="73" y="1"/>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grpSp>
        <p:sp>
          <p:nvSpPr>
            <p:cNvPr id="27816" name="Rectangle 16"/>
            <p:cNvSpPr>
              <a:spLocks noChangeArrowheads="1"/>
            </p:cNvSpPr>
            <p:nvPr/>
          </p:nvSpPr>
          <p:spPr bwMode="auto">
            <a:xfrm>
              <a:off x="15" y="332"/>
              <a:ext cx="678"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1</a:t>
              </a:r>
            </a:p>
          </p:txBody>
        </p:sp>
        <p:grpSp>
          <p:nvGrpSpPr>
            <p:cNvPr id="27817" name="Group 17"/>
            <p:cNvGrpSpPr>
              <a:grpSpLocks/>
            </p:cNvGrpSpPr>
            <p:nvPr/>
          </p:nvGrpSpPr>
          <p:grpSpPr bwMode="auto">
            <a:xfrm>
              <a:off x="36" y="496"/>
              <a:ext cx="2090" cy="957"/>
              <a:chOff x="36" y="496"/>
              <a:chExt cx="2090" cy="957"/>
            </a:xfrm>
          </p:grpSpPr>
          <p:sp>
            <p:nvSpPr>
              <p:cNvPr id="27818" name="Rectangle 18"/>
              <p:cNvSpPr>
                <a:spLocks noChangeArrowheads="1"/>
              </p:cNvSpPr>
              <p:nvPr/>
            </p:nvSpPr>
            <p:spPr bwMode="auto">
              <a:xfrm>
                <a:off x="36" y="901"/>
                <a:ext cx="774" cy="277"/>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2</a:t>
                </a:r>
              </a:p>
            </p:txBody>
          </p:sp>
          <p:sp>
            <p:nvSpPr>
              <p:cNvPr id="27819" name="Rectangle 19"/>
              <p:cNvSpPr>
                <a:spLocks noChangeArrowheads="1"/>
              </p:cNvSpPr>
              <p:nvPr/>
            </p:nvSpPr>
            <p:spPr bwMode="auto">
              <a:xfrm>
                <a:off x="549" y="496"/>
                <a:ext cx="725" cy="277"/>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3</a:t>
                </a:r>
              </a:p>
            </p:txBody>
          </p:sp>
          <p:sp>
            <p:nvSpPr>
              <p:cNvPr id="27820" name="Rectangle 20"/>
              <p:cNvSpPr>
                <a:spLocks noChangeArrowheads="1"/>
              </p:cNvSpPr>
              <p:nvPr/>
            </p:nvSpPr>
            <p:spPr bwMode="auto">
              <a:xfrm>
                <a:off x="1448" y="737"/>
                <a:ext cx="678"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4</a:t>
                </a:r>
              </a:p>
            </p:txBody>
          </p:sp>
          <p:sp>
            <p:nvSpPr>
              <p:cNvPr id="27821" name="Rectangle 21"/>
              <p:cNvSpPr>
                <a:spLocks noChangeArrowheads="1"/>
              </p:cNvSpPr>
              <p:nvPr/>
            </p:nvSpPr>
            <p:spPr bwMode="auto">
              <a:xfrm>
                <a:off x="597" y="1177"/>
                <a:ext cx="676"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5</a:t>
                </a:r>
              </a:p>
            </p:txBody>
          </p:sp>
        </p:grpSp>
      </p:grpSp>
      <p:sp>
        <p:nvSpPr>
          <p:cNvPr id="27657" name="Rectangle 22"/>
          <p:cNvSpPr>
            <a:spLocks noChangeArrowheads="1"/>
          </p:cNvSpPr>
          <p:nvPr/>
        </p:nvSpPr>
        <p:spPr bwMode="auto">
          <a:xfrm>
            <a:off x="4352925" y="1339850"/>
            <a:ext cx="5257800" cy="1214438"/>
          </a:xfrm>
          <a:prstGeom prst="rect">
            <a:avLst/>
          </a:prstGeom>
          <a:noFill/>
          <a:ln w="12700">
            <a:noFill/>
            <a:miter lim="800000"/>
            <a:headEnd/>
            <a:tailEnd/>
          </a:ln>
        </p:spPr>
        <p:txBody>
          <a:bodyPr lIns="90480" tIns="44446" rIns="90480" bIns="44446">
            <a:spAutoFit/>
          </a:bodyPr>
          <a:lstStyle/>
          <a:p>
            <a:pPr>
              <a:spcBef>
                <a:spcPct val="50000"/>
              </a:spcBef>
            </a:pPr>
            <a:r>
              <a:rPr lang="en-US" sz="2500" i="0"/>
              <a:t>Change in fluorescence was measured using Bio-Rad software and the data exported to a spread sheet for analysis.</a:t>
            </a:r>
          </a:p>
        </p:txBody>
      </p:sp>
      <p:sp>
        <p:nvSpPr>
          <p:cNvPr id="27658" name="Rectangle 23"/>
          <p:cNvSpPr>
            <a:spLocks noChangeArrowheads="1"/>
          </p:cNvSpPr>
          <p:nvPr/>
        </p:nvSpPr>
        <p:spPr bwMode="auto">
          <a:xfrm rot="-5400000">
            <a:off x="1946275" y="4187826"/>
            <a:ext cx="3094037" cy="379412"/>
          </a:xfrm>
          <a:prstGeom prst="rect">
            <a:avLst/>
          </a:prstGeom>
          <a:noFill/>
          <a:ln w="12700">
            <a:noFill/>
            <a:miter lim="800000"/>
            <a:headEnd/>
            <a:tailEnd/>
          </a:ln>
        </p:spPr>
        <p:txBody>
          <a:bodyPr lIns="130164" tIns="63494" rIns="130164" bIns="63494">
            <a:spAutoFit/>
          </a:bodyPr>
          <a:lstStyle/>
          <a:p>
            <a:pPr defTabSz="1811338">
              <a:spcBef>
                <a:spcPct val="50000"/>
              </a:spcBef>
            </a:pPr>
            <a:r>
              <a:rPr lang="en-US" sz="1600"/>
              <a:t>%change  (DCF fluorescence)</a:t>
            </a:r>
          </a:p>
        </p:txBody>
      </p:sp>
      <p:grpSp>
        <p:nvGrpSpPr>
          <p:cNvPr id="27659" name="Group 24"/>
          <p:cNvGrpSpPr>
            <a:grpSpLocks/>
          </p:cNvGrpSpPr>
          <p:nvPr/>
        </p:nvGrpSpPr>
        <p:grpSpPr bwMode="auto">
          <a:xfrm>
            <a:off x="3468688" y="3100388"/>
            <a:ext cx="6705600" cy="3379787"/>
            <a:chOff x="2083" y="2402"/>
            <a:chExt cx="4092" cy="1576"/>
          </a:xfrm>
        </p:grpSpPr>
        <p:sp>
          <p:nvSpPr>
            <p:cNvPr id="27663" name="Rectangle 25"/>
            <p:cNvSpPr>
              <a:spLocks noChangeArrowheads="1"/>
            </p:cNvSpPr>
            <p:nvPr/>
          </p:nvSpPr>
          <p:spPr bwMode="auto">
            <a:xfrm>
              <a:off x="2164" y="3627"/>
              <a:ext cx="383" cy="162"/>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-200</a:t>
              </a:r>
            </a:p>
          </p:txBody>
        </p:sp>
        <p:sp>
          <p:nvSpPr>
            <p:cNvPr id="27664" name="Line 26"/>
            <p:cNvSpPr>
              <a:spLocks noChangeShapeType="1"/>
            </p:cNvSpPr>
            <p:nvPr/>
          </p:nvSpPr>
          <p:spPr bwMode="auto">
            <a:xfrm>
              <a:off x="2449" y="2994"/>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5" name="Line 27"/>
            <p:cNvSpPr>
              <a:spLocks noChangeShapeType="1"/>
            </p:cNvSpPr>
            <p:nvPr/>
          </p:nvSpPr>
          <p:spPr bwMode="auto">
            <a:xfrm>
              <a:off x="2449" y="2875"/>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6" name="Line 28"/>
            <p:cNvSpPr>
              <a:spLocks noChangeShapeType="1"/>
            </p:cNvSpPr>
            <p:nvPr/>
          </p:nvSpPr>
          <p:spPr bwMode="auto">
            <a:xfrm>
              <a:off x="2449" y="2762"/>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7" name="Line 29"/>
            <p:cNvSpPr>
              <a:spLocks noChangeShapeType="1"/>
            </p:cNvSpPr>
            <p:nvPr/>
          </p:nvSpPr>
          <p:spPr bwMode="auto">
            <a:xfrm>
              <a:off x="2449" y="2646"/>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8" name="Line 30"/>
            <p:cNvSpPr>
              <a:spLocks noChangeShapeType="1"/>
            </p:cNvSpPr>
            <p:nvPr/>
          </p:nvSpPr>
          <p:spPr bwMode="auto">
            <a:xfrm>
              <a:off x="2449" y="2529"/>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9" name="Rectangle 31"/>
            <p:cNvSpPr>
              <a:spLocks noChangeArrowheads="1"/>
            </p:cNvSpPr>
            <p:nvPr/>
          </p:nvSpPr>
          <p:spPr bwMode="auto">
            <a:xfrm>
              <a:off x="2274" y="3496"/>
              <a:ext cx="222"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0</a:t>
              </a:r>
            </a:p>
          </p:txBody>
        </p:sp>
        <p:sp>
          <p:nvSpPr>
            <p:cNvPr id="27670" name="Rectangle 32"/>
            <p:cNvSpPr>
              <a:spLocks noChangeArrowheads="1"/>
            </p:cNvSpPr>
            <p:nvPr/>
          </p:nvSpPr>
          <p:spPr bwMode="auto">
            <a:xfrm>
              <a:off x="2167" y="3381"/>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200</a:t>
              </a:r>
            </a:p>
          </p:txBody>
        </p:sp>
        <p:sp>
          <p:nvSpPr>
            <p:cNvPr id="27671" name="Rectangle 33"/>
            <p:cNvSpPr>
              <a:spLocks noChangeArrowheads="1"/>
            </p:cNvSpPr>
            <p:nvPr/>
          </p:nvSpPr>
          <p:spPr bwMode="auto">
            <a:xfrm>
              <a:off x="2167" y="3200"/>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400</a:t>
              </a:r>
            </a:p>
          </p:txBody>
        </p:sp>
        <p:sp>
          <p:nvSpPr>
            <p:cNvPr id="27672" name="Rectangle 34"/>
            <p:cNvSpPr>
              <a:spLocks noChangeArrowheads="1"/>
            </p:cNvSpPr>
            <p:nvPr/>
          </p:nvSpPr>
          <p:spPr bwMode="auto">
            <a:xfrm>
              <a:off x="2167" y="3086"/>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600</a:t>
              </a:r>
            </a:p>
          </p:txBody>
        </p:sp>
        <p:sp>
          <p:nvSpPr>
            <p:cNvPr id="27673" name="Rectangle 35"/>
            <p:cNvSpPr>
              <a:spLocks noChangeArrowheads="1"/>
            </p:cNvSpPr>
            <p:nvPr/>
          </p:nvSpPr>
          <p:spPr bwMode="auto">
            <a:xfrm>
              <a:off x="2167" y="2969"/>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800</a:t>
              </a:r>
            </a:p>
          </p:txBody>
        </p:sp>
        <p:sp>
          <p:nvSpPr>
            <p:cNvPr id="27674" name="Rectangle 36"/>
            <p:cNvSpPr>
              <a:spLocks noChangeArrowheads="1"/>
            </p:cNvSpPr>
            <p:nvPr/>
          </p:nvSpPr>
          <p:spPr bwMode="auto">
            <a:xfrm>
              <a:off x="2083" y="2866"/>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1000</a:t>
              </a:r>
            </a:p>
          </p:txBody>
        </p:sp>
        <p:sp>
          <p:nvSpPr>
            <p:cNvPr id="27675" name="Rectangle 37"/>
            <p:cNvSpPr>
              <a:spLocks noChangeArrowheads="1"/>
            </p:cNvSpPr>
            <p:nvPr/>
          </p:nvSpPr>
          <p:spPr bwMode="auto">
            <a:xfrm>
              <a:off x="2083" y="2750"/>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1200</a:t>
              </a:r>
            </a:p>
          </p:txBody>
        </p:sp>
        <p:sp>
          <p:nvSpPr>
            <p:cNvPr id="27676" name="Rectangle 38"/>
            <p:cNvSpPr>
              <a:spLocks noChangeArrowheads="1"/>
            </p:cNvSpPr>
            <p:nvPr/>
          </p:nvSpPr>
          <p:spPr bwMode="auto">
            <a:xfrm>
              <a:off x="2083" y="2635"/>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1400</a:t>
              </a:r>
            </a:p>
          </p:txBody>
        </p:sp>
        <p:sp>
          <p:nvSpPr>
            <p:cNvPr id="27677" name="Rectangle 39"/>
            <p:cNvSpPr>
              <a:spLocks noChangeArrowheads="1"/>
            </p:cNvSpPr>
            <p:nvPr/>
          </p:nvSpPr>
          <p:spPr bwMode="auto">
            <a:xfrm>
              <a:off x="2083" y="2516"/>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1600</a:t>
              </a:r>
            </a:p>
          </p:txBody>
        </p:sp>
        <p:sp>
          <p:nvSpPr>
            <p:cNvPr id="27678" name="Rectangle 40"/>
            <p:cNvSpPr>
              <a:spLocks noChangeArrowheads="1"/>
            </p:cNvSpPr>
            <p:nvPr/>
          </p:nvSpPr>
          <p:spPr bwMode="auto">
            <a:xfrm>
              <a:off x="2083" y="2402"/>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1800</a:t>
              </a:r>
            </a:p>
          </p:txBody>
        </p:sp>
        <p:grpSp>
          <p:nvGrpSpPr>
            <p:cNvPr id="27679" name="Group 41"/>
            <p:cNvGrpSpPr>
              <a:grpSpLocks/>
            </p:cNvGrpSpPr>
            <p:nvPr/>
          </p:nvGrpSpPr>
          <p:grpSpPr bwMode="auto">
            <a:xfrm>
              <a:off x="5362" y="2530"/>
              <a:ext cx="813" cy="1062"/>
              <a:chOff x="4920" y="2599"/>
              <a:chExt cx="746" cy="1092"/>
            </a:xfrm>
          </p:grpSpPr>
          <p:sp>
            <p:nvSpPr>
              <p:cNvPr id="27803" name="Rectangle 42"/>
              <p:cNvSpPr>
                <a:spLocks noChangeArrowheads="1"/>
              </p:cNvSpPr>
              <p:nvPr/>
            </p:nvSpPr>
            <p:spPr bwMode="auto">
              <a:xfrm>
                <a:off x="4920" y="2599"/>
                <a:ext cx="737" cy="1087"/>
              </a:xfrm>
              <a:prstGeom prst="rect">
                <a:avLst/>
              </a:prstGeom>
              <a:solidFill>
                <a:srgbClr val="FFFFFF"/>
              </a:solidFill>
              <a:ln w="12700">
                <a:noFill/>
                <a:miter lim="800000"/>
                <a:headEnd/>
                <a:tailEnd/>
              </a:ln>
            </p:spPr>
            <p:txBody>
              <a:bodyPr wrap="none" lIns="229087" tIns="111749" rIns="229087" bIns="111749">
                <a:spAutoFit/>
              </a:bodyPr>
              <a:lstStyle/>
              <a:p>
                <a:endParaRPr lang="en-US"/>
              </a:p>
            </p:txBody>
          </p:sp>
          <p:sp>
            <p:nvSpPr>
              <p:cNvPr id="27804" name="Freeform 43"/>
              <p:cNvSpPr>
                <a:spLocks/>
              </p:cNvSpPr>
              <p:nvPr/>
            </p:nvSpPr>
            <p:spPr bwMode="auto">
              <a:xfrm>
                <a:off x="4920" y="2599"/>
                <a:ext cx="743" cy="1092"/>
              </a:xfrm>
              <a:custGeom>
                <a:avLst/>
                <a:gdLst>
                  <a:gd name="T0" fmla="*/ 0 w 743"/>
                  <a:gd name="T1" fmla="*/ 0 h 1092"/>
                  <a:gd name="T2" fmla="*/ 0 w 743"/>
                  <a:gd name="T3" fmla="*/ 1091 h 1092"/>
                  <a:gd name="T4" fmla="*/ 742 w 743"/>
                  <a:gd name="T5" fmla="*/ 1091 h 1092"/>
                  <a:gd name="T6" fmla="*/ 742 w 743"/>
                  <a:gd name="T7" fmla="*/ 0 h 1092"/>
                  <a:gd name="T8" fmla="*/ 0 w 743"/>
                  <a:gd name="T9" fmla="*/ 0 h 1092"/>
                  <a:gd name="T10" fmla="*/ 0 60000 65536"/>
                  <a:gd name="T11" fmla="*/ 0 60000 65536"/>
                  <a:gd name="T12" fmla="*/ 0 60000 65536"/>
                  <a:gd name="T13" fmla="*/ 0 60000 65536"/>
                  <a:gd name="T14" fmla="*/ 0 60000 65536"/>
                  <a:gd name="T15" fmla="*/ 0 w 743"/>
                  <a:gd name="T16" fmla="*/ 0 h 1092"/>
                  <a:gd name="T17" fmla="*/ 743 w 743"/>
                  <a:gd name="T18" fmla="*/ 1092 h 1092"/>
                </a:gdLst>
                <a:ahLst/>
                <a:cxnLst>
                  <a:cxn ang="T10">
                    <a:pos x="T0" y="T1"/>
                  </a:cxn>
                  <a:cxn ang="T11">
                    <a:pos x="T2" y="T3"/>
                  </a:cxn>
                  <a:cxn ang="T12">
                    <a:pos x="T4" y="T5"/>
                  </a:cxn>
                  <a:cxn ang="T13">
                    <a:pos x="T6" y="T7"/>
                  </a:cxn>
                  <a:cxn ang="T14">
                    <a:pos x="T8" y="T9"/>
                  </a:cxn>
                </a:cxnLst>
                <a:rect l="T15" t="T16" r="T17" b="T18"/>
                <a:pathLst>
                  <a:path w="743" h="1092">
                    <a:moveTo>
                      <a:pt x="0" y="0"/>
                    </a:moveTo>
                    <a:lnTo>
                      <a:pt x="0" y="1091"/>
                    </a:lnTo>
                    <a:lnTo>
                      <a:pt x="742" y="1091"/>
                    </a:lnTo>
                    <a:lnTo>
                      <a:pt x="742" y="0"/>
                    </a:lnTo>
                    <a:lnTo>
                      <a:pt x="0" y="0"/>
                    </a:lnTo>
                  </a:path>
                </a:pathLst>
              </a:custGeom>
              <a:noFill/>
              <a:ln w="12700" cap="rnd" cmpd="sng">
                <a:solidFill>
                  <a:srgbClr val="000000"/>
                </a:solidFill>
                <a:prstDash val="solid"/>
                <a:round/>
                <a:headEnd type="none" w="med" len="med"/>
                <a:tailEnd type="none" w="med" len="med"/>
              </a:ln>
            </p:spPr>
            <p:txBody>
              <a:bodyPr wrap="none" lIns="229087" tIns="111749" rIns="229087" bIns="111749">
                <a:spAutoFit/>
              </a:bodyPr>
              <a:lstStyle/>
              <a:p>
                <a:endParaRPr lang="en-US"/>
              </a:p>
            </p:txBody>
          </p:sp>
          <p:sp>
            <p:nvSpPr>
              <p:cNvPr id="27805" name="Line 44"/>
              <p:cNvSpPr>
                <a:spLocks noChangeShapeType="1"/>
              </p:cNvSpPr>
              <p:nvPr/>
            </p:nvSpPr>
            <p:spPr bwMode="auto">
              <a:xfrm>
                <a:off x="5056" y="2799"/>
                <a:ext cx="212" cy="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806" name="Rectangle 45"/>
              <p:cNvSpPr>
                <a:spLocks noChangeArrowheads="1"/>
              </p:cNvSpPr>
              <p:nvPr/>
            </p:nvSpPr>
            <p:spPr bwMode="auto">
              <a:xfrm>
                <a:off x="5296" y="2708"/>
                <a:ext cx="370" cy="157"/>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1</a:t>
                </a:r>
              </a:p>
            </p:txBody>
          </p:sp>
          <p:sp>
            <p:nvSpPr>
              <p:cNvPr id="27807" name="Line 46"/>
              <p:cNvSpPr>
                <a:spLocks noChangeShapeType="1"/>
              </p:cNvSpPr>
              <p:nvPr/>
            </p:nvSpPr>
            <p:spPr bwMode="auto">
              <a:xfrm>
                <a:off x="5056" y="2996"/>
                <a:ext cx="212" cy="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808" name="Rectangle 47"/>
              <p:cNvSpPr>
                <a:spLocks noChangeArrowheads="1"/>
              </p:cNvSpPr>
              <p:nvPr/>
            </p:nvSpPr>
            <p:spPr bwMode="auto">
              <a:xfrm>
                <a:off x="5296" y="2903"/>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2</a:t>
                </a:r>
              </a:p>
            </p:txBody>
          </p:sp>
          <p:sp>
            <p:nvSpPr>
              <p:cNvPr id="27809" name="Line 48"/>
              <p:cNvSpPr>
                <a:spLocks noChangeShapeType="1"/>
              </p:cNvSpPr>
              <p:nvPr/>
            </p:nvSpPr>
            <p:spPr bwMode="auto">
              <a:xfrm>
                <a:off x="5056" y="3195"/>
                <a:ext cx="212" cy="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810" name="Rectangle 49"/>
              <p:cNvSpPr>
                <a:spLocks noChangeArrowheads="1"/>
              </p:cNvSpPr>
              <p:nvPr/>
            </p:nvSpPr>
            <p:spPr bwMode="auto">
              <a:xfrm>
                <a:off x="5296" y="3104"/>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3</a:t>
                </a:r>
              </a:p>
            </p:txBody>
          </p:sp>
          <p:sp>
            <p:nvSpPr>
              <p:cNvPr id="27811" name="Line 50"/>
              <p:cNvSpPr>
                <a:spLocks noChangeShapeType="1"/>
              </p:cNvSpPr>
              <p:nvPr/>
            </p:nvSpPr>
            <p:spPr bwMode="auto">
              <a:xfrm>
                <a:off x="5056" y="3392"/>
                <a:ext cx="212" cy="0"/>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812" name="Rectangle 51"/>
              <p:cNvSpPr>
                <a:spLocks noChangeArrowheads="1"/>
              </p:cNvSpPr>
              <p:nvPr/>
            </p:nvSpPr>
            <p:spPr bwMode="auto">
              <a:xfrm>
                <a:off x="5296" y="3302"/>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4</a:t>
                </a:r>
              </a:p>
            </p:txBody>
          </p:sp>
          <p:sp>
            <p:nvSpPr>
              <p:cNvPr id="27813" name="Line 52"/>
              <p:cNvSpPr>
                <a:spLocks noChangeShapeType="1"/>
              </p:cNvSpPr>
              <p:nvPr/>
            </p:nvSpPr>
            <p:spPr bwMode="auto">
              <a:xfrm>
                <a:off x="5056" y="3594"/>
                <a:ext cx="212" cy="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814" name="Rectangle 53"/>
              <p:cNvSpPr>
                <a:spLocks noChangeArrowheads="1"/>
              </p:cNvSpPr>
              <p:nvPr/>
            </p:nvSpPr>
            <p:spPr bwMode="auto">
              <a:xfrm>
                <a:off x="5296" y="3498"/>
                <a:ext cx="370" cy="159"/>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5</a:t>
                </a:r>
              </a:p>
            </p:txBody>
          </p:sp>
        </p:grpSp>
        <p:sp>
          <p:nvSpPr>
            <p:cNvPr id="27680" name="Rectangle 54"/>
            <p:cNvSpPr>
              <a:spLocks noChangeArrowheads="1"/>
            </p:cNvSpPr>
            <p:nvPr/>
          </p:nvSpPr>
          <p:spPr bwMode="auto">
            <a:xfrm>
              <a:off x="3242" y="3831"/>
              <a:ext cx="1211" cy="147"/>
            </a:xfrm>
            <a:prstGeom prst="rect">
              <a:avLst/>
            </a:prstGeom>
            <a:noFill/>
            <a:ln w="12700">
              <a:noFill/>
              <a:miter lim="800000"/>
              <a:headEnd/>
              <a:tailEnd/>
            </a:ln>
          </p:spPr>
          <p:txBody>
            <a:bodyPr wrap="none" lIns="229087" tIns="111749" rIns="229087" bIns="111749">
              <a:spAutoFit/>
            </a:bodyPr>
            <a:lstStyle/>
            <a:p>
              <a:pPr defTabSz="1811338">
                <a:spcBef>
                  <a:spcPct val="50000"/>
                </a:spcBef>
              </a:pPr>
              <a:r>
                <a:rPr lang="en-US" sz="1200" i="0"/>
                <a:t>Time in seconds</a:t>
              </a:r>
            </a:p>
          </p:txBody>
        </p:sp>
        <p:sp>
          <p:nvSpPr>
            <p:cNvPr id="27681" name="Freeform 55"/>
            <p:cNvSpPr>
              <a:spLocks/>
            </p:cNvSpPr>
            <p:nvPr/>
          </p:nvSpPr>
          <p:spPr bwMode="auto">
            <a:xfrm>
              <a:off x="2503" y="2529"/>
              <a:ext cx="2800" cy="1160"/>
            </a:xfrm>
            <a:custGeom>
              <a:avLst/>
              <a:gdLst>
                <a:gd name="T0" fmla="*/ 0 w 2569"/>
                <a:gd name="T1" fmla="*/ 0 h 1192"/>
                <a:gd name="T2" fmla="*/ 0 w 2569"/>
                <a:gd name="T3" fmla="*/ 1191 h 1192"/>
                <a:gd name="T4" fmla="*/ 2568 w 2569"/>
                <a:gd name="T5" fmla="*/ 1191 h 1192"/>
                <a:gd name="T6" fmla="*/ 2568 w 2569"/>
                <a:gd name="T7" fmla="*/ 0 h 1192"/>
                <a:gd name="T8" fmla="*/ 0 w 2569"/>
                <a:gd name="T9" fmla="*/ 0 h 1192"/>
                <a:gd name="T10" fmla="*/ 0 60000 65536"/>
                <a:gd name="T11" fmla="*/ 0 60000 65536"/>
                <a:gd name="T12" fmla="*/ 0 60000 65536"/>
                <a:gd name="T13" fmla="*/ 0 60000 65536"/>
                <a:gd name="T14" fmla="*/ 0 60000 65536"/>
                <a:gd name="T15" fmla="*/ 0 w 2569"/>
                <a:gd name="T16" fmla="*/ 0 h 1192"/>
                <a:gd name="T17" fmla="*/ 2569 w 2569"/>
                <a:gd name="T18" fmla="*/ 1192 h 1192"/>
              </a:gdLst>
              <a:ahLst/>
              <a:cxnLst>
                <a:cxn ang="T10">
                  <a:pos x="T0" y="T1"/>
                </a:cxn>
                <a:cxn ang="T11">
                  <a:pos x="T2" y="T3"/>
                </a:cxn>
                <a:cxn ang="T12">
                  <a:pos x="T4" y="T5"/>
                </a:cxn>
                <a:cxn ang="T13">
                  <a:pos x="T6" y="T7"/>
                </a:cxn>
                <a:cxn ang="T14">
                  <a:pos x="T8" y="T9"/>
                </a:cxn>
              </a:cxnLst>
              <a:rect l="T15" t="T16" r="T17" b="T18"/>
              <a:pathLst>
                <a:path w="2569" h="1192">
                  <a:moveTo>
                    <a:pt x="0" y="0"/>
                  </a:moveTo>
                  <a:lnTo>
                    <a:pt x="0" y="1191"/>
                  </a:lnTo>
                  <a:lnTo>
                    <a:pt x="2568" y="1191"/>
                  </a:lnTo>
                  <a:lnTo>
                    <a:pt x="2568" y="0"/>
                  </a:lnTo>
                  <a:lnTo>
                    <a:pt x="0" y="0"/>
                  </a:lnTo>
                </a:path>
              </a:pathLst>
            </a:custGeom>
            <a:noFill/>
            <a:ln w="12700" cap="rnd" cmpd="sng">
              <a:solidFill>
                <a:srgbClr val="000000"/>
              </a:solidFill>
              <a:prstDash val="solid"/>
              <a:round/>
              <a:headEnd type="none" w="med" len="med"/>
              <a:tailEnd type="none" w="med" len="med"/>
            </a:ln>
          </p:spPr>
          <p:txBody>
            <a:bodyPr wrap="none" lIns="229087" tIns="111749" rIns="229087" bIns="111749">
              <a:spAutoFit/>
            </a:bodyPr>
            <a:lstStyle/>
            <a:p>
              <a:endParaRPr lang="en-US"/>
            </a:p>
          </p:txBody>
        </p:sp>
        <p:sp>
          <p:nvSpPr>
            <p:cNvPr id="27682" name="Line 56"/>
            <p:cNvSpPr>
              <a:spLocks noChangeShapeType="1"/>
            </p:cNvSpPr>
            <p:nvPr/>
          </p:nvSpPr>
          <p:spPr bwMode="auto">
            <a:xfrm>
              <a:off x="2481" y="368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3" name="Line 57"/>
            <p:cNvSpPr>
              <a:spLocks noChangeShapeType="1"/>
            </p:cNvSpPr>
            <p:nvPr/>
          </p:nvSpPr>
          <p:spPr bwMode="auto">
            <a:xfrm>
              <a:off x="2481" y="365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4" name="Line 58"/>
            <p:cNvSpPr>
              <a:spLocks noChangeShapeType="1"/>
            </p:cNvSpPr>
            <p:nvPr/>
          </p:nvSpPr>
          <p:spPr bwMode="auto">
            <a:xfrm>
              <a:off x="2481" y="363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5" name="Line 59"/>
            <p:cNvSpPr>
              <a:spLocks noChangeShapeType="1"/>
            </p:cNvSpPr>
            <p:nvPr/>
          </p:nvSpPr>
          <p:spPr bwMode="auto">
            <a:xfrm>
              <a:off x="2481" y="360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6" name="Line 60"/>
            <p:cNvSpPr>
              <a:spLocks noChangeShapeType="1"/>
            </p:cNvSpPr>
            <p:nvPr/>
          </p:nvSpPr>
          <p:spPr bwMode="auto">
            <a:xfrm>
              <a:off x="2481" y="357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7" name="Line 61"/>
            <p:cNvSpPr>
              <a:spLocks noChangeShapeType="1"/>
            </p:cNvSpPr>
            <p:nvPr/>
          </p:nvSpPr>
          <p:spPr bwMode="auto">
            <a:xfrm>
              <a:off x="2481" y="354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8" name="Line 62"/>
            <p:cNvSpPr>
              <a:spLocks noChangeShapeType="1"/>
            </p:cNvSpPr>
            <p:nvPr/>
          </p:nvSpPr>
          <p:spPr bwMode="auto">
            <a:xfrm>
              <a:off x="2481" y="351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9" name="Line 63"/>
            <p:cNvSpPr>
              <a:spLocks noChangeShapeType="1"/>
            </p:cNvSpPr>
            <p:nvPr/>
          </p:nvSpPr>
          <p:spPr bwMode="auto">
            <a:xfrm>
              <a:off x="2481" y="348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0" name="Line 64"/>
            <p:cNvSpPr>
              <a:spLocks noChangeShapeType="1"/>
            </p:cNvSpPr>
            <p:nvPr/>
          </p:nvSpPr>
          <p:spPr bwMode="auto">
            <a:xfrm>
              <a:off x="2481" y="345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1" name="Line 65"/>
            <p:cNvSpPr>
              <a:spLocks noChangeShapeType="1"/>
            </p:cNvSpPr>
            <p:nvPr/>
          </p:nvSpPr>
          <p:spPr bwMode="auto">
            <a:xfrm>
              <a:off x="2481" y="342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2" name="Line 66"/>
            <p:cNvSpPr>
              <a:spLocks noChangeShapeType="1"/>
            </p:cNvSpPr>
            <p:nvPr/>
          </p:nvSpPr>
          <p:spPr bwMode="auto">
            <a:xfrm>
              <a:off x="2481" y="340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3" name="Line 67"/>
            <p:cNvSpPr>
              <a:spLocks noChangeShapeType="1"/>
            </p:cNvSpPr>
            <p:nvPr/>
          </p:nvSpPr>
          <p:spPr bwMode="auto">
            <a:xfrm>
              <a:off x="2481" y="336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4" name="Line 68"/>
            <p:cNvSpPr>
              <a:spLocks noChangeShapeType="1"/>
            </p:cNvSpPr>
            <p:nvPr/>
          </p:nvSpPr>
          <p:spPr bwMode="auto">
            <a:xfrm>
              <a:off x="2481" y="334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5" name="Line 69"/>
            <p:cNvSpPr>
              <a:spLocks noChangeShapeType="1"/>
            </p:cNvSpPr>
            <p:nvPr/>
          </p:nvSpPr>
          <p:spPr bwMode="auto">
            <a:xfrm>
              <a:off x="2481" y="331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6" name="Line 70"/>
            <p:cNvSpPr>
              <a:spLocks noChangeShapeType="1"/>
            </p:cNvSpPr>
            <p:nvPr/>
          </p:nvSpPr>
          <p:spPr bwMode="auto">
            <a:xfrm>
              <a:off x="2481" y="328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7" name="Line 71"/>
            <p:cNvSpPr>
              <a:spLocks noChangeShapeType="1"/>
            </p:cNvSpPr>
            <p:nvPr/>
          </p:nvSpPr>
          <p:spPr bwMode="auto">
            <a:xfrm>
              <a:off x="2481" y="325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8" name="Line 72"/>
            <p:cNvSpPr>
              <a:spLocks noChangeShapeType="1"/>
            </p:cNvSpPr>
            <p:nvPr/>
          </p:nvSpPr>
          <p:spPr bwMode="auto">
            <a:xfrm>
              <a:off x="2481" y="322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9" name="Line 73"/>
            <p:cNvSpPr>
              <a:spLocks noChangeShapeType="1"/>
            </p:cNvSpPr>
            <p:nvPr/>
          </p:nvSpPr>
          <p:spPr bwMode="auto">
            <a:xfrm>
              <a:off x="2481" y="319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0" name="Line 74"/>
            <p:cNvSpPr>
              <a:spLocks noChangeShapeType="1"/>
            </p:cNvSpPr>
            <p:nvPr/>
          </p:nvSpPr>
          <p:spPr bwMode="auto">
            <a:xfrm>
              <a:off x="2481" y="316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1" name="Line 75"/>
            <p:cNvSpPr>
              <a:spLocks noChangeShapeType="1"/>
            </p:cNvSpPr>
            <p:nvPr/>
          </p:nvSpPr>
          <p:spPr bwMode="auto">
            <a:xfrm>
              <a:off x="2481" y="313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2" name="Line 76"/>
            <p:cNvSpPr>
              <a:spLocks noChangeShapeType="1"/>
            </p:cNvSpPr>
            <p:nvPr/>
          </p:nvSpPr>
          <p:spPr bwMode="auto">
            <a:xfrm>
              <a:off x="2481" y="310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3" name="Line 77"/>
            <p:cNvSpPr>
              <a:spLocks noChangeShapeType="1"/>
            </p:cNvSpPr>
            <p:nvPr/>
          </p:nvSpPr>
          <p:spPr bwMode="auto">
            <a:xfrm>
              <a:off x="2481" y="307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4" name="Line 78"/>
            <p:cNvSpPr>
              <a:spLocks noChangeShapeType="1"/>
            </p:cNvSpPr>
            <p:nvPr/>
          </p:nvSpPr>
          <p:spPr bwMode="auto">
            <a:xfrm>
              <a:off x="2481" y="3049"/>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5" name="Line 79"/>
            <p:cNvSpPr>
              <a:spLocks noChangeShapeType="1"/>
            </p:cNvSpPr>
            <p:nvPr/>
          </p:nvSpPr>
          <p:spPr bwMode="auto">
            <a:xfrm>
              <a:off x="2481" y="302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6" name="Line 80"/>
            <p:cNvSpPr>
              <a:spLocks noChangeShapeType="1"/>
            </p:cNvSpPr>
            <p:nvPr/>
          </p:nvSpPr>
          <p:spPr bwMode="auto">
            <a:xfrm>
              <a:off x="2481" y="299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7" name="Line 81"/>
            <p:cNvSpPr>
              <a:spLocks noChangeShapeType="1"/>
            </p:cNvSpPr>
            <p:nvPr/>
          </p:nvSpPr>
          <p:spPr bwMode="auto">
            <a:xfrm>
              <a:off x="2481" y="2963"/>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8" name="Line 82"/>
            <p:cNvSpPr>
              <a:spLocks noChangeShapeType="1"/>
            </p:cNvSpPr>
            <p:nvPr/>
          </p:nvSpPr>
          <p:spPr bwMode="auto">
            <a:xfrm>
              <a:off x="2481" y="293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9" name="Line 83"/>
            <p:cNvSpPr>
              <a:spLocks noChangeShapeType="1"/>
            </p:cNvSpPr>
            <p:nvPr/>
          </p:nvSpPr>
          <p:spPr bwMode="auto">
            <a:xfrm>
              <a:off x="2481" y="290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0" name="Line 84"/>
            <p:cNvSpPr>
              <a:spLocks noChangeShapeType="1"/>
            </p:cNvSpPr>
            <p:nvPr/>
          </p:nvSpPr>
          <p:spPr bwMode="auto">
            <a:xfrm>
              <a:off x="2481" y="287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1" name="Line 85"/>
            <p:cNvSpPr>
              <a:spLocks noChangeShapeType="1"/>
            </p:cNvSpPr>
            <p:nvPr/>
          </p:nvSpPr>
          <p:spPr bwMode="auto">
            <a:xfrm>
              <a:off x="2481" y="2847"/>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2" name="Line 86"/>
            <p:cNvSpPr>
              <a:spLocks noChangeShapeType="1"/>
            </p:cNvSpPr>
            <p:nvPr/>
          </p:nvSpPr>
          <p:spPr bwMode="auto">
            <a:xfrm>
              <a:off x="2481" y="281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3" name="Line 87"/>
            <p:cNvSpPr>
              <a:spLocks noChangeShapeType="1"/>
            </p:cNvSpPr>
            <p:nvPr/>
          </p:nvSpPr>
          <p:spPr bwMode="auto">
            <a:xfrm>
              <a:off x="2481" y="279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4" name="Line 88"/>
            <p:cNvSpPr>
              <a:spLocks noChangeShapeType="1"/>
            </p:cNvSpPr>
            <p:nvPr/>
          </p:nvSpPr>
          <p:spPr bwMode="auto">
            <a:xfrm>
              <a:off x="2481" y="2762"/>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5" name="Line 89"/>
            <p:cNvSpPr>
              <a:spLocks noChangeShapeType="1"/>
            </p:cNvSpPr>
            <p:nvPr/>
          </p:nvSpPr>
          <p:spPr bwMode="auto">
            <a:xfrm>
              <a:off x="2481" y="273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6" name="Line 90"/>
            <p:cNvSpPr>
              <a:spLocks noChangeShapeType="1"/>
            </p:cNvSpPr>
            <p:nvPr/>
          </p:nvSpPr>
          <p:spPr bwMode="auto">
            <a:xfrm>
              <a:off x="2481" y="270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7" name="Line 91"/>
            <p:cNvSpPr>
              <a:spLocks noChangeShapeType="1"/>
            </p:cNvSpPr>
            <p:nvPr/>
          </p:nvSpPr>
          <p:spPr bwMode="auto">
            <a:xfrm>
              <a:off x="2481" y="267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8" name="Line 92"/>
            <p:cNvSpPr>
              <a:spLocks noChangeShapeType="1"/>
            </p:cNvSpPr>
            <p:nvPr/>
          </p:nvSpPr>
          <p:spPr bwMode="auto">
            <a:xfrm>
              <a:off x="2481" y="264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9" name="Line 93"/>
            <p:cNvSpPr>
              <a:spLocks noChangeShapeType="1"/>
            </p:cNvSpPr>
            <p:nvPr/>
          </p:nvSpPr>
          <p:spPr bwMode="auto">
            <a:xfrm>
              <a:off x="2481" y="261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0" name="Line 94"/>
            <p:cNvSpPr>
              <a:spLocks noChangeShapeType="1"/>
            </p:cNvSpPr>
            <p:nvPr/>
          </p:nvSpPr>
          <p:spPr bwMode="auto">
            <a:xfrm>
              <a:off x="2481" y="2587"/>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1" name="Line 95"/>
            <p:cNvSpPr>
              <a:spLocks noChangeShapeType="1"/>
            </p:cNvSpPr>
            <p:nvPr/>
          </p:nvSpPr>
          <p:spPr bwMode="auto">
            <a:xfrm>
              <a:off x="2481" y="255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2" name="Line 96"/>
            <p:cNvSpPr>
              <a:spLocks noChangeShapeType="1"/>
            </p:cNvSpPr>
            <p:nvPr/>
          </p:nvSpPr>
          <p:spPr bwMode="auto">
            <a:xfrm>
              <a:off x="2481" y="2529"/>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3" name="Line 97"/>
            <p:cNvSpPr>
              <a:spLocks noChangeShapeType="1"/>
            </p:cNvSpPr>
            <p:nvPr/>
          </p:nvSpPr>
          <p:spPr bwMode="auto">
            <a:xfrm flipV="1">
              <a:off x="2503" y="3566"/>
              <a:ext cx="0" cy="42"/>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4" name="Line 98"/>
            <p:cNvSpPr>
              <a:spLocks noChangeShapeType="1"/>
            </p:cNvSpPr>
            <p:nvPr/>
          </p:nvSpPr>
          <p:spPr bwMode="auto">
            <a:xfrm flipV="1">
              <a:off x="5302" y="3566"/>
              <a:ext cx="0" cy="42"/>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5" name="Line 99"/>
            <p:cNvSpPr>
              <a:spLocks noChangeShapeType="1"/>
            </p:cNvSpPr>
            <p:nvPr/>
          </p:nvSpPr>
          <p:spPr bwMode="auto">
            <a:xfrm>
              <a:off x="2508" y="3688"/>
              <a:ext cx="279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6" name="Line 100"/>
            <p:cNvSpPr>
              <a:spLocks noChangeShapeType="1"/>
            </p:cNvSpPr>
            <p:nvPr/>
          </p:nvSpPr>
          <p:spPr bwMode="auto">
            <a:xfrm>
              <a:off x="2508" y="2529"/>
              <a:ext cx="279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7" name="Line 101"/>
            <p:cNvSpPr>
              <a:spLocks noChangeShapeType="1"/>
            </p:cNvSpPr>
            <p:nvPr/>
          </p:nvSpPr>
          <p:spPr bwMode="auto">
            <a:xfrm flipV="1">
              <a:off x="2503"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8" name="Line 102"/>
            <p:cNvSpPr>
              <a:spLocks noChangeShapeType="1"/>
            </p:cNvSpPr>
            <p:nvPr/>
          </p:nvSpPr>
          <p:spPr bwMode="auto">
            <a:xfrm flipV="1">
              <a:off x="5302"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9" name="Line 103"/>
            <p:cNvSpPr>
              <a:spLocks noChangeShapeType="1"/>
            </p:cNvSpPr>
            <p:nvPr/>
          </p:nvSpPr>
          <p:spPr bwMode="auto">
            <a:xfrm flipV="1">
              <a:off x="2503"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30" name="Line 104"/>
            <p:cNvSpPr>
              <a:spLocks noChangeShapeType="1"/>
            </p:cNvSpPr>
            <p:nvPr/>
          </p:nvSpPr>
          <p:spPr bwMode="auto">
            <a:xfrm flipV="1">
              <a:off x="2647" y="3499"/>
              <a:ext cx="270" cy="40"/>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1" name="Line 105"/>
            <p:cNvSpPr>
              <a:spLocks noChangeShapeType="1"/>
            </p:cNvSpPr>
            <p:nvPr/>
          </p:nvSpPr>
          <p:spPr bwMode="auto">
            <a:xfrm flipV="1">
              <a:off x="2926" y="3465"/>
              <a:ext cx="274" cy="4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2" name="Line 106"/>
            <p:cNvSpPr>
              <a:spLocks noChangeShapeType="1"/>
            </p:cNvSpPr>
            <p:nvPr/>
          </p:nvSpPr>
          <p:spPr bwMode="auto">
            <a:xfrm flipV="1">
              <a:off x="3209" y="3431"/>
              <a:ext cx="271" cy="4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3" name="Line 107"/>
            <p:cNvSpPr>
              <a:spLocks noChangeShapeType="1"/>
            </p:cNvSpPr>
            <p:nvPr/>
          </p:nvSpPr>
          <p:spPr bwMode="auto">
            <a:xfrm flipV="1">
              <a:off x="3489" y="3396"/>
              <a:ext cx="270" cy="4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4" name="Line 108"/>
            <p:cNvSpPr>
              <a:spLocks noChangeShapeType="1"/>
            </p:cNvSpPr>
            <p:nvPr/>
          </p:nvSpPr>
          <p:spPr bwMode="auto">
            <a:xfrm flipV="1">
              <a:off x="3768" y="3221"/>
              <a:ext cx="274" cy="18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5" name="Line 109"/>
            <p:cNvSpPr>
              <a:spLocks noChangeShapeType="1"/>
            </p:cNvSpPr>
            <p:nvPr/>
          </p:nvSpPr>
          <p:spPr bwMode="auto">
            <a:xfrm flipV="1">
              <a:off x="4051" y="3045"/>
              <a:ext cx="267" cy="184"/>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6" name="Line 110"/>
            <p:cNvSpPr>
              <a:spLocks noChangeShapeType="1"/>
            </p:cNvSpPr>
            <p:nvPr/>
          </p:nvSpPr>
          <p:spPr bwMode="auto">
            <a:xfrm flipV="1">
              <a:off x="4327" y="2871"/>
              <a:ext cx="270" cy="18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7" name="Line 111"/>
            <p:cNvSpPr>
              <a:spLocks noChangeShapeType="1"/>
            </p:cNvSpPr>
            <p:nvPr/>
          </p:nvSpPr>
          <p:spPr bwMode="auto">
            <a:xfrm flipV="1">
              <a:off x="4606" y="2700"/>
              <a:ext cx="271" cy="179"/>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8" name="Line 112"/>
            <p:cNvSpPr>
              <a:spLocks noChangeShapeType="1"/>
            </p:cNvSpPr>
            <p:nvPr/>
          </p:nvSpPr>
          <p:spPr bwMode="auto">
            <a:xfrm flipV="1">
              <a:off x="4886" y="2525"/>
              <a:ext cx="270" cy="18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9" name="Line 113"/>
            <p:cNvSpPr>
              <a:spLocks noChangeShapeType="1"/>
            </p:cNvSpPr>
            <p:nvPr/>
          </p:nvSpPr>
          <p:spPr bwMode="auto">
            <a:xfrm flipV="1">
              <a:off x="2647" y="3564"/>
              <a:ext cx="270" cy="1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0" name="Line 114"/>
            <p:cNvSpPr>
              <a:spLocks noChangeShapeType="1"/>
            </p:cNvSpPr>
            <p:nvPr/>
          </p:nvSpPr>
          <p:spPr bwMode="auto">
            <a:xfrm flipV="1">
              <a:off x="2926" y="3559"/>
              <a:ext cx="274" cy="12"/>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1" name="Line 115"/>
            <p:cNvSpPr>
              <a:spLocks noChangeShapeType="1"/>
            </p:cNvSpPr>
            <p:nvPr/>
          </p:nvSpPr>
          <p:spPr bwMode="auto">
            <a:xfrm flipV="1">
              <a:off x="3209" y="3550"/>
              <a:ext cx="271" cy="16"/>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2" name="Line 116"/>
            <p:cNvSpPr>
              <a:spLocks noChangeShapeType="1"/>
            </p:cNvSpPr>
            <p:nvPr/>
          </p:nvSpPr>
          <p:spPr bwMode="auto">
            <a:xfrm flipV="1">
              <a:off x="3489" y="3540"/>
              <a:ext cx="270" cy="18"/>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3" name="Line 117"/>
            <p:cNvSpPr>
              <a:spLocks noChangeShapeType="1"/>
            </p:cNvSpPr>
            <p:nvPr/>
          </p:nvSpPr>
          <p:spPr bwMode="auto">
            <a:xfrm flipV="1">
              <a:off x="3768" y="3481"/>
              <a:ext cx="274" cy="67"/>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4" name="Line 118"/>
            <p:cNvSpPr>
              <a:spLocks noChangeShapeType="1"/>
            </p:cNvSpPr>
            <p:nvPr/>
          </p:nvSpPr>
          <p:spPr bwMode="auto">
            <a:xfrm flipV="1">
              <a:off x="4051" y="3409"/>
              <a:ext cx="267" cy="8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5" name="Line 119"/>
            <p:cNvSpPr>
              <a:spLocks noChangeShapeType="1"/>
            </p:cNvSpPr>
            <p:nvPr/>
          </p:nvSpPr>
          <p:spPr bwMode="auto">
            <a:xfrm flipV="1">
              <a:off x="4327" y="3337"/>
              <a:ext cx="270" cy="8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6" name="Line 120"/>
            <p:cNvSpPr>
              <a:spLocks noChangeShapeType="1"/>
            </p:cNvSpPr>
            <p:nvPr/>
          </p:nvSpPr>
          <p:spPr bwMode="auto">
            <a:xfrm flipV="1">
              <a:off x="4606" y="3250"/>
              <a:ext cx="271" cy="95"/>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7" name="Line 121"/>
            <p:cNvSpPr>
              <a:spLocks noChangeShapeType="1"/>
            </p:cNvSpPr>
            <p:nvPr/>
          </p:nvSpPr>
          <p:spPr bwMode="auto">
            <a:xfrm flipV="1">
              <a:off x="4886" y="3191"/>
              <a:ext cx="270" cy="67"/>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8" name="Line 122"/>
            <p:cNvSpPr>
              <a:spLocks noChangeShapeType="1"/>
            </p:cNvSpPr>
            <p:nvPr/>
          </p:nvSpPr>
          <p:spPr bwMode="auto">
            <a:xfrm>
              <a:off x="2647" y="3570"/>
              <a:ext cx="270" cy="1"/>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49" name="Line 123"/>
            <p:cNvSpPr>
              <a:spLocks noChangeShapeType="1"/>
            </p:cNvSpPr>
            <p:nvPr/>
          </p:nvSpPr>
          <p:spPr bwMode="auto">
            <a:xfrm flipV="1">
              <a:off x="2926" y="3561"/>
              <a:ext cx="274" cy="14"/>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0" name="Line 124"/>
            <p:cNvSpPr>
              <a:spLocks noChangeShapeType="1"/>
            </p:cNvSpPr>
            <p:nvPr/>
          </p:nvSpPr>
          <p:spPr bwMode="auto">
            <a:xfrm flipV="1">
              <a:off x="3209" y="3559"/>
              <a:ext cx="271" cy="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1" name="Line 125"/>
            <p:cNvSpPr>
              <a:spLocks noChangeShapeType="1"/>
            </p:cNvSpPr>
            <p:nvPr/>
          </p:nvSpPr>
          <p:spPr bwMode="auto">
            <a:xfrm flipV="1">
              <a:off x="3489" y="3556"/>
              <a:ext cx="270" cy="1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2" name="Line 126"/>
            <p:cNvSpPr>
              <a:spLocks noChangeShapeType="1"/>
            </p:cNvSpPr>
            <p:nvPr/>
          </p:nvSpPr>
          <p:spPr bwMode="auto">
            <a:xfrm flipV="1">
              <a:off x="3768" y="3525"/>
              <a:ext cx="274" cy="3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3" name="Line 127"/>
            <p:cNvSpPr>
              <a:spLocks noChangeShapeType="1"/>
            </p:cNvSpPr>
            <p:nvPr/>
          </p:nvSpPr>
          <p:spPr bwMode="auto">
            <a:xfrm flipV="1">
              <a:off x="4051" y="3503"/>
              <a:ext cx="267" cy="2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4" name="Line 128"/>
            <p:cNvSpPr>
              <a:spLocks noChangeShapeType="1"/>
            </p:cNvSpPr>
            <p:nvPr/>
          </p:nvSpPr>
          <p:spPr bwMode="auto">
            <a:xfrm flipV="1">
              <a:off x="4327" y="3481"/>
              <a:ext cx="270" cy="3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5" name="Line 129"/>
            <p:cNvSpPr>
              <a:spLocks noChangeShapeType="1"/>
            </p:cNvSpPr>
            <p:nvPr/>
          </p:nvSpPr>
          <p:spPr bwMode="auto">
            <a:xfrm flipV="1">
              <a:off x="4606" y="3433"/>
              <a:ext cx="271" cy="56"/>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6" name="Line 130"/>
            <p:cNvSpPr>
              <a:spLocks noChangeShapeType="1"/>
            </p:cNvSpPr>
            <p:nvPr/>
          </p:nvSpPr>
          <p:spPr bwMode="auto">
            <a:xfrm flipV="1">
              <a:off x="4886" y="3396"/>
              <a:ext cx="270" cy="45"/>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7" name="Line 131"/>
            <p:cNvSpPr>
              <a:spLocks noChangeShapeType="1"/>
            </p:cNvSpPr>
            <p:nvPr/>
          </p:nvSpPr>
          <p:spPr bwMode="auto">
            <a:xfrm>
              <a:off x="2647" y="3574"/>
              <a:ext cx="270" cy="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58" name="Line 132"/>
            <p:cNvSpPr>
              <a:spLocks noChangeShapeType="1"/>
            </p:cNvSpPr>
            <p:nvPr/>
          </p:nvSpPr>
          <p:spPr bwMode="auto">
            <a:xfrm flipV="1">
              <a:off x="3209" y="3560"/>
              <a:ext cx="271" cy="15"/>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59" name="Line 133"/>
            <p:cNvSpPr>
              <a:spLocks noChangeShapeType="1"/>
            </p:cNvSpPr>
            <p:nvPr/>
          </p:nvSpPr>
          <p:spPr bwMode="auto">
            <a:xfrm flipV="1">
              <a:off x="3489" y="3552"/>
              <a:ext cx="270" cy="15"/>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0" name="Line 134"/>
            <p:cNvSpPr>
              <a:spLocks noChangeShapeType="1"/>
            </p:cNvSpPr>
            <p:nvPr/>
          </p:nvSpPr>
          <p:spPr bwMode="auto">
            <a:xfrm flipV="1">
              <a:off x="3768" y="3499"/>
              <a:ext cx="274" cy="61"/>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1" name="Line 135"/>
            <p:cNvSpPr>
              <a:spLocks noChangeShapeType="1"/>
            </p:cNvSpPr>
            <p:nvPr/>
          </p:nvSpPr>
          <p:spPr bwMode="auto">
            <a:xfrm flipV="1">
              <a:off x="4051" y="3423"/>
              <a:ext cx="267" cy="84"/>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2" name="Line 136"/>
            <p:cNvSpPr>
              <a:spLocks noChangeShapeType="1"/>
            </p:cNvSpPr>
            <p:nvPr/>
          </p:nvSpPr>
          <p:spPr bwMode="auto">
            <a:xfrm flipV="1">
              <a:off x="4327" y="3378"/>
              <a:ext cx="270" cy="53"/>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3" name="Line 137"/>
            <p:cNvSpPr>
              <a:spLocks noChangeShapeType="1"/>
            </p:cNvSpPr>
            <p:nvPr/>
          </p:nvSpPr>
          <p:spPr bwMode="auto">
            <a:xfrm flipV="1">
              <a:off x="4606" y="3325"/>
              <a:ext cx="271" cy="6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4" name="Line 138"/>
            <p:cNvSpPr>
              <a:spLocks noChangeShapeType="1"/>
            </p:cNvSpPr>
            <p:nvPr/>
          </p:nvSpPr>
          <p:spPr bwMode="auto">
            <a:xfrm flipV="1">
              <a:off x="4886" y="3267"/>
              <a:ext cx="270" cy="66"/>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5" name="Line 139"/>
            <p:cNvSpPr>
              <a:spLocks noChangeShapeType="1"/>
            </p:cNvSpPr>
            <p:nvPr/>
          </p:nvSpPr>
          <p:spPr bwMode="auto">
            <a:xfrm>
              <a:off x="2647" y="3570"/>
              <a:ext cx="270" cy="6"/>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6" name="Line 140"/>
            <p:cNvSpPr>
              <a:spLocks noChangeShapeType="1"/>
            </p:cNvSpPr>
            <p:nvPr/>
          </p:nvSpPr>
          <p:spPr bwMode="auto">
            <a:xfrm flipV="1">
              <a:off x="2926" y="3561"/>
              <a:ext cx="274" cy="19"/>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7" name="Line 141"/>
            <p:cNvSpPr>
              <a:spLocks noChangeShapeType="1"/>
            </p:cNvSpPr>
            <p:nvPr/>
          </p:nvSpPr>
          <p:spPr bwMode="auto">
            <a:xfrm flipV="1">
              <a:off x="3209" y="3559"/>
              <a:ext cx="271" cy="9"/>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8" name="Line 142"/>
            <p:cNvSpPr>
              <a:spLocks noChangeShapeType="1"/>
            </p:cNvSpPr>
            <p:nvPr/>
          </p:nvSpPr>
          <p:spPr bwMode="auto">
            <a:xfrm flipV="1">
              <a:off x="3489" y="3556"/>
              <a:ext cx="270" cy="10"/>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9" name="Line 143"/>
            <p:cNvSpPr>
              <a:spLocks noChangeShapeType="1"/>
            </p:cNvSpPr>
            <p:nvPr/>
          </p:nvSpPr>
          <p:spPr bwMode="auto">
            <a:xfrm flipV="1">
              <a:off x="3768" y="3502"/>
              <a:ext cx="274" cy="62"/>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0" name="Line 144"/>
            <p:cNvSpPr>
              <a:spLocks noChangeShapeType="1"/>
            </p:cNvSpPr>
            <p:nvPr/>
          </p:nvSpPr>
          <p:spPr bwMode="auto">
            <a:xfrm flipV="1">
              <a:off x="4051" y="3433"/>
              <a:ext cx="267" cy="77"/>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1" name="Line 145"/>
            <p:cNvSpPr>
              <a:spLocks noChangeShapeType="1"/>
            </p:cNvSpPr>
            <p:nvPr/>
          </p:nvSpPr>
          <p:spPr bwMode="auto">
            <a:xfrm flipV="1">
              <a:off x="4327" y="3396"/>
              <a:ext cx="270" cy="45"/>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2" name="Line 146"/>
            <p:cNvSpPr>
              <a:spLocks noChangeShapeType="1"/>
            </p:cNvSpPr>
            <p:nvPr/>
          </p:nvSpPr>
          <p:spPr bwMode="auto">
            <a:xfrm flipV="1">
              <a:off x="4606" y="3277"/>
              <a:ext cx="271" cy="127"/>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3" name="Line 147"/>
            <p:cNvSpPr>
              <a:spLocks noChangeShapeType="1"/>
            </p:cNvSpPr>
            <p:nvPr/>
          </p:nvSpPr>
          <p:spPr bwMode="auto">
            <a:xfrm flipV="1">
              <a:off x="4886" y="3244"/>
              <a:ext cx="270" cy="41"/>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4" name="Line 148"/>
            <p:cNvSpPr>
              <a:spLocks noChangeShapeType="1"/>
            </p:cNvSpPr>
            <p:nvPr/>
          </p:nvSpPr>
          <p:spPr bwMode="auto">
            <a:xfrm>
              <a:off x="2647" y="3570"/>
              <a:ext cx="270" cy="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5" name="Line 149"/>
            <p:cNvSpPr>
              <a:spLocks noChangeShapeType="1"/>
            </p:cNvSpPr>
            <p:nvPr/>
          </p:nvSpPr>
          <p:spPr bwMode="auto">
            <a:xfrm flipV="1">
              <a:off x="2926" y="3559"/>
              <a:ext cx="274" cy="15"/>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6" name="Line 150"/>
            <p:cNvSpPr>
              <a:spLocks noChangeShapeType="1"/>
            </p:cNvSpPr>
            <p:nvPr/>
          </p:nvSpPr>
          <p:spPr bwMode="auto">
            <a:xfrm flipV="1">
              <a:off x="3209" y="3550"/>
              <a:ext cx="271" cy="1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7" name="Line 151"/>
            <p:cNvSpPr>
              <a:spLocks noChangeShapeType="1"/>
            </p:cNvSpPr>
            <p:nvPr/>
          </p:nvSpPr>
          <p:spPr bwMode="auto">
            <a:xfrm flipV="1">
              <a:off x="3489" y="3542"/>
              <a:ext cx="270" cy="1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8" name="Line 152"/>
            <p:cNvSpPr>
              <a:spLocks noChangeShapeType="1"/>
            </p:cNvSpPr>
            <p:nvPr/>
          </p:nvSpPr>
          <p:spPr bwMode="auto">
            <a:xfrm flipV="1">
              <a:off x="3768" y="3494"/>
              <a:ext cx="274" cy="5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9" name="Line 153"/>
            <p:cNvSpPr>
              <a:spLocks noChangeShapeType="1"/>
            </p:cNvSpPr>
            <p:nvPr/>
          </p:nvSpPr>
          <p:spPr bwMode="auto">
            <a:xfrm flipV="1">
              <a:off x="4051" y="3432"/>
              <a:ext cx="267" cy="7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0" name="Line 154"/>
            <p:cNvSpPr>
              <a:spLocks noChangeShapeType="1"/>
            </p:cNvSpPr>
            <p:nvPr/>
          </p:nvSpPr>
          <p:spPr bwMode="auto">
            <a:xfrm flipV="1">
              <a:off x="4327" y="3374"/>
              <a:ext cx="270" cy="6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1" name="Line 155"/>
            <p:cNvSpPr>
              <a:spLocks noChangeShapeType="1"/>
            </p:cNvSpPr>
            <p:nvPr/>
          </p:nvSpPr>
          <p:spPr bwMode="auto">
            <a:xfrm flipV="1">
              <a:off x="4606" y="3338"/>
              <a:ext cx="271" cy="44"/>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2" name="Line 156"/>
            <p:cNvSpPr>
              <a:spLocks noChangeShapeType="1"/>
            </p:cNvSpPr>
            <p:nvPr/>
          </p:nvSpPr>
          <p:spPr bwMode="auto">
            <a:xfrm flipV="1">
              <a:off x="4886" y="3259"/>
              <a:ext cx="270" cy="87"/>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3" name="Rectangle 157"/>
            <p:cNvSpPr>
              <a:spLocks noChangeArrowheads="1"/>
            </p:cNvSpPr>
            <p:nvPr/>
          </p:nvSpPr>
          <p:spPr bwMode="auto">
            <a:xfrm>
              <a:off x="2573" y="3691"/>
              <a:ext cx="324"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4" name="Rectangle 158"/>
            <p:cNvSpPr>
              <a:spLocks noChangeArrowheads="1"/>
            </p:cNvSpPr>
            <p:nvPr/>
          </p:nvSpPr>
          <p:spPr bwMode="auto">
            <a:xfrm>
              <a:off x="2836" y="3692"/>
              <a:ext cx="401"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5" name="Rectangle 159"/>
            <p:cNvSpPr>
              <a:spLocks noChangeArrowheads="1"/>
            </p:cNvSpPr>
            <p:nvPr/>
          </p:nvSpPr>
          <p:spPr bwMode="auto">
            <a:xfrm>
              <a:off x="3319" y="3703"/>
              <a:ext cx="423"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6" name="Rectangle 160"/>
            <p:cNvSpPr>
              <a:spLocks noChangeArrowheads="1"/>
            </p:cNvSpPr>
            <p:nvPr/>
          </p:nvSpPr>
          <p:spPr bwMode="auto">
            <a:xfrm>
              <a:off x="3682" y="3699"/>
              <a:ext cx="2293"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1000 1200 1400 1600 1800</a:t>
              </a:r>
            </a:p>
          </p:txBody>
        </p:sp>
        <p:sp>
          <p:nvSpPr>
            <p:cNvPr id="27787" name="Rectangle 161"/>
            <p:cNvSpPr>
              <a:spLocks noChangeArrowheads="1"/>
            </p:cNvSpPr>
            <p:nvPr/>
          </p:nvSpPr>
          <p:spPr bwMode="auto">
            <a:xfrm>
              <a:off x="3105" y="3699"/>
              <a:ext cx="1094"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600   800</a:t>
              </a:r>
            </a:p>
          </p:txBody>
        </p:sp>
        <p:sp>
          <p:nvSpPr>
            <p:cNvPr id="27788" name="Rectangle 162"/>
            <p:cNvSpPr>
              <a:spLocks noChangeArrowheads="1"/>
            </p:cNvSpPr>
            <p:nvPr/>
          </p:nvSpPr>
          <p:spPr bwMode="auto">
            <a:xfrm>
              <a:off x="2287" y="3699"/>
              <a:ext cx="1006" cy="183"/>
            </a:xfrm>
            <a:prstGeom prst="rect">
              <a:avLst/>
            </a:prstGeom>
            <a:noFill/>
            <a:ln w="12700">
              <a:noFill/>
              <a:miter lim="800000"/>
              <a:headEnd/>
              <a:tailEnd/>
            </a:ln>
          </p:spPr>
          <p:txBody>
            <a:bodyPr wrap="none" lIns="229087" tIns="111749" rIns="229087" bIns="111749">
              <a:spAutoFit/>
            </a:bodyPr>
            <a:lstStyle/>
            <a:p>
              <a:pPr defTabSz="1811338">
                <a:spcBef>
                  <a:spcPct val="50000"/>
                </a:spcBef>
              </a:pPr>
              <a:r>
                <a:rPr lang="en-US" sz="1800" i="0"/>
                <a:t>    </a:t>
              </a:r>
              <a:r>
                <a:rPr lang="en-US" sz="1400" i="0">
                  <a:solidFill>
                    <a:srgbClr val="000000"/>
                  </a:solidFill>
                  <a:latin typeface="Arial" charset="0"/>
                </a:rPr>
                <a:t>200   400</a:t>
              </a:r>
            </a:p>
          </p:txBody>
        </p:sp>
        <p:sp>
          <p:nvSpPr>
            <p:cNvPr id="27789" name="Line 163"/>
            <p:cNvSpPr>
              <a:spLocks noChangeShapeType="1"/>
            </p:cNvSpPr>
            <p:nvPr/>
          </p:nvSpPr>
          <p:spPr bwMode="auto">
            <a:xfrm>
              <a:off x="2439" y="3094"/>
              <a:ext cx="63"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0" name="Line 164"/>
            <p:cNvSpPr>
              <a:spLocks noChangeShapeType="1"/>
            </p:cNvSpPr>
            <p:nvPr/>
          </p:nvSpPr>
          <p:spPr bwMode="auto">
            <a:xfrm>
              <a:off x="2449" y="3192"/>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1" name="Line 165"/>
            <p:cNvSpPr>
              <a:spLocks noChangeShapeType="1"/>
            </p:cNvSpPr>
            <p:nvPr/>
          </p:nvSpPr>
          <p:spPr bwMode="auto">
            <a:xfrm>
              <a:off x="2449" y="3323"/>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2" name="Line 166"/>
            <p:cNvSpPr>
              <a:spLocks noChangeShapeType="1"/>
            </p:cNvSpPr>
            <p:nvPr/>
          </p:nvSpPr>
          <p:spPr bwMode="auto">
            <a:xfrm>
              <a:off x="2449" y="3455"/>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3" name="Line 167"/>
            <p:cNvSpPr>
              <a:spLocks noChangeShapeType="1"/>
            </p:cNvSpPr>
            <p:nvPr/>
          </p:nvSpPr>
          <p:spPr bwMode="auto">
            <a:xfrm>
              <a:off x="2449" y="3587"/>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4" name="Line 168"/>
            <p:cNvSpPr>
              <a:spLocks noChangeShapeType="1"/>
            </p:cNvSpPr>
            <p:nvPr/>
          </p:nvSpPr>
          <p:spPr bwMode="auto">
            <a:xfrm>
              <a:off x="3611"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5" name="Line 169"/>
            <p:cNvSpPr>
              <a:spLocks noChangeShapeType="1"/>
            </p:cNvSpPr>
            <p:nvPr/>
          </p:nvSpPr>
          <p:spPr bwMode="auto">
            <a:xfrm>
              <a:off x="3316"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6" name="Line 170"/>
            <p:cNvSpPr>
              <a:spLocks noChangeShapeType="1"/>
            </p:cNvSpPr>
            <p:nvPr/>
          </p:nvSpPr>
          <p:spPr bwMode="auto">
            <a:xfrm>
              <a:off x="2948"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7" name="Line 171"/>
            <p:cNvSpPr>
              <a:spLocks noChangeShapeType="1"/>
            </p:cNvSpPr>
            <p:nvPr/>
          </p:nvSpPr>
          <p:spPr bwMode="auto">
            <a:xfrm>
              <a:off x="265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8" name="Line 172"/>
            <p:cNvSpPr>
              <a:spLocks noChangeShapeType="1"/>
            </p:cNvSpPr>
            <p:nvPr/>
          </p:nvSpPr>
          <p:spPr bwMode="auto">
            <a:xfrm>
              <a:off x="5159"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9" name="Line 173"/>
            <p:cNvSpPr>
              <a:spLocks noChangeShapeType="1"/>
            </p:cNvSpPr>
            <p:nvPr/>
          </p:nvSpPr>
          <p:spPr bwMode="auto">
            <a:xfrm>
              <a:off x="486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0" name="Line 174"/>
            <p:cNvSpPr>
              <a:spLocks noChangeShapeType="1"/>
            </p:cNvSpPr>
            <p:nvPr/>
          </p:nvSpPr>
          <p:spPr bwMode="auto">
            <a:xfrm>
              <a:off x="4570"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1" name="Line 175"/>
            <p:cNvSpPr>
              <a:spLocks noChangeShapeType="1"/>
            </p:cNvSpPr>
            <p:nvPr/>
          </p:nvSpPr>
          <p:spPr bwMode="auto">
            <a:xfrm>
              <a:off x="427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2" name="Line 176"/>
            <p:cNvSpPr>
              <a:spLocks noChangeShapeType="1"/>
            </p:cNvSpPr>
            <p:nvPr/>
          </p:nvSpPr>
          <p:spPr bwMode="auto">
            <a:xfrm>
              <a:off x="3906"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grpSp>
      <p:sp>
        <p:nvSpPr>
          <p:cNvPr id="27660" name="Line 177"/>
          <p:cNvSpPr>
            <a:spLocks noChangeShapeType="1"/>
          </p:cNvSpPr>
          <p:nvPr/>
        </p:nvSpPr>
        <p:spPr bwMode="auto">
          <a:xfrm>
            <a:off x="1971675" y="3859213"/>
            <a:ext cx="0" cy="277812"/>
          </a:xfrm>
          <a:prstGeom prst="line">
            <a:avLst/>
          </a:prstGeom>
          <a:noFill/>
          <a:ln w="25400">
            <a:solidFill>
              <a:schemeClr val="tx1"/>
            </a:solidFill>
            <a:round/>
            <a:headEnd/>
            <a:tailEnd type="triangle" w="med" len="med"/>
          </a:ln>
        </p:spPr>
        <p:txBody>
          <a:bodyPr wrap="none" anchor="ctr"/>
          <a:lstStyle/>
          <a:p>
            <a:endParaRPr lang="en-US"/>
          </a:p>
        </p:txBody>
      </p:sp>
      <p:sp>
        <p:nvSpPr>
          <p:cNvPr id="27661" name="Line 178"/>
          <p:cNvSpPr>
            <a:spLocks noChangeShapeType="1"/>
          </p:cNvSpPr>
          <p:nvPr/>
        </p:nvSpPr>
        <p:spPr bwMode="auto">
          <a:xfrm>
            <a:off x="1971675" y="3021013"/>
            <a:ext cx="0" cy="355600"/>
          </a:xfrm>
          <a:prstGeom prst="line">
            <a:avLst/>
          </a:prstGeom>
          <a:noFill/>
          <a:ln w="25400">
            <a:solidFill>
              <a:schemeClr val="tx1"/>
            </a:solidFill>
            <a:round/>
            <a:headEnd/>
            <a:tailEnd type="triangle" w="med" len="med"/>
          </a:ln>
        </p:spPr>
        <p:txBody>
          <a:bodyPr wrap="none" anchor="ctr"/>
          <a:lstStyle/>
          <a:p>
            <a:endParaRPr lang="en-US"/>
          </a:p>
        </p:txBody>
      </p:sp>
      <p:sp>
        <p:nvSpPr>
          <p:cNvPr id="27662" name="Freeform 179"/>
          <p:cNvSpPr>
            <a:spLocks/>
          </p:cNvSpPr>
          <p:nvPr/>
        </p:nvSpPr>
        <p:spPr bwMode="auto">
          <a:xfrm>
            <a:off x="1971675" y="4756150"/>
            <a:ext cx="944563" cy="687388"/>
          </a:xfrm>
          <a:custGeom>
            <a:avLst/>
            <a:gdLst>
              <a:gd name="T0" fmla="*/ 0 w 529"/>
              <a:gd name="T1" fmla="*/ 0 h 433"/>
              <a:gd name="T2" fmla="*/ 0 w 529"/>
              <a:gd name="T3" fmla="*/ 432 h 433"/>
              <a:gd name="T4" fmla="*/ 528 w 529"/>
              <a:gd name="T5" fmla="*/ 432 h 433"/>
              <a:gd name="T6" fmla="*/ 528 w 529"/>
              <a:gd name="T7" fmla="*/ 432 h 433"/>
              <a:gd name="T8" fmla="*/ 528 w 529"/>
              <a:gd name="T9" fmla="*/ 432 h 433"/>
              <a:gd name="T10" fmla="*/ 0 60000 65536"/>
              <a:gd name="T11" fmla="*/ 0 60000 65536"/>
              <a:gd name="T12" fmla="*/ 0 60000 65536"/>
              <a:gd name="T13" fmla="*/ 0 60000 65536"/>
              <a:gd name="T14" fmla="*/ 0 60000 65536"/>
              <a:gd name="T15" fmla="*/ 0 w 529"/>
              <a:gd name="T16" fmla="*/ 0 h 433"/>
              <a:gd name="T17" fmla="*/ 529 w 529"/>
              <a:gd name="T18" fmla="*/ 433 h 433"/>
            </a:gdLst>
            <a:ahLst/>
            <a:cxnLst>
              <a:cxn ang="T10">
                <a:pos x="T0" y="T1"/>
              </a:cxn>
              <a:cxn ang="T11">
                <a:pos x="T2" y="T3"/>
              </a:cxn>
              <a:cxn ang="T12">
                <a:pos x="T4" y="T5"/>
              </a:cxn>
              <a:cxn ang="T13">
                <a:pos x="T6" y="T7"/>
              </a:cxn>
              <a:cxn ang="T14">
                <a:pos x="T8" y="T9"/>
              </a:cxn>
            </a:cxnLst>
            <a:rect l="T15" t="T16" r="T17" b="T18"/>
            <a:pathLst>
              <a:path w="529" h="433">
                <a:moveTo>
                  <a:pt x="0" y="0"/>
                </a:moveTo>
                <a:lnTo>
                  <a:pt x="0" y="432"/>
                </a:lnTo>
                <a:lnTo>
                  <a:pt x="528" y="432"/>
                </a:lnTo>
              </a:path>
            </a:pathLst>
          </a:custGeom>
          <a:noFill/>
          <a:ln w="25400" cap="rnd" cmpd="sng">
            <a:solidFill>
              <a:schemeClr val="tx1"/>
            </a:solidFill>
            <a:prstDash val="solid"/>
            <a:round/>
            <a:headEnd type="none" w="med" len="med"/>
            <a:tailEnd type="triangle" w="med" len="med"/>
          </a:ln>
        </p:spPr>
        <p:txBody>
          <a:bodyPr/>
          <a:lstStyle/>
          <a:p>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39688"/>
            <a:ext cx="10699750" cy="942975"/>
          </a:xfrm>
          <a:noFill/>
        </p:spPr>
        <p:txBody>
          <a:bodyPr lIns="93221" tIns="45792" rIns="93221" bIns="45792"/>
          <a:lstStyle/>
          <a:p>
            <a:pPr>
              <a:lnSpc>
                <a:spcPct val="80000"/>
              </a:lnSpc>
            </a:pPr>
            <a:r>
              <a:rPr lang="en-US" sz="3200" dirty="0"/>
              <a:t>H</a:t>
            </a:r>
            <a:r>
              <a:rPr lang="en-US" sz="3200" baseline="-25000" dirty="0"/>
              <a:t>2</a:t>
            </a:r>
            <a:r>
              <a:rPr lang="en-US" sz="3200" dirty="0"/>
              <a:t>O</a:t>
            </a:r>
            <a:r>
              <a:rPr lang="en-US" sz="3200" baseline="-25000" dirty="0"/>
              <a:t>2</a:t>
            </a:r>
            <a:r>
              <a:rPr lang="en-US" sz="3200" dirty="0"/>
              <a:t> stimulation and DCF &amp; </a:t>
            </a:r>
            <a:r>
              <a:rPr lang="en-US" sz="3200" dirty="0" err="1"/>
              <a:t>Ethidium</a:t>
            </a:r>
            <a:r>
              <a:rPr lang="en-US" sz="3200" dirty="0"/>
              <a:t> loading in Rat </a:t>
            </a:r>
            <a:br>
              <a:rPr lang="en-US" sz="3200" dirty="0"/>
            </a:br>
            <a:r>
              <a:rPr lang="en-US" sz="3200" dirty="0"/>
              <a:t>Pulmonary Artery Endothelial Cells</a:t>
            </a:r>
          </a:p>
        </p:txBody>
      </p:sp>
      <p:sp>
        <p:nvSpPr>
          <p:cNvPr id="28675" name="Rectangle 3"/>
          <p:cNvSpPr>
            <a:spLocks noChangeArrowheads="1"/>
          </p:cNvSpPr>
          <p:nvPr/>
        </p:nvSpPr>
        <p:spPr bwMode="auto">
          <a:xfrm>
            <a:off x="3667125" y="3436938"/>
            <a:ext cx="14288" cy="7937"/>
          </a:xfrm>
          <a:prstGeom prst="rect">
            <a:avLst/>
          </a:prstGeom>
          <a:solidFill>
            <a:srgbClr val="0000FF"/>
          </a:solidFill>
          <a:ln w="9525">
            <a:noFill/>
            <a:miter lim="800000"/>
            <a:headEnd/>
            <a:tailEnd/>
          </a:ln>
        </p:spPr>
        <p:txBody>
          <a:bodyPr/>
          <a:lstStyle/>
          <a:p>
            <a:endParaRPr lang="en-US"/>
          </a:p>
        </p:txBody>
      </p:sp>
      <p:sp>
        <p:nvSpPr>
          <p:cNvPr id="28676" name="Rectangle 4"/>
          <p:cNvSpPr>
            <a:spLocks noChangeArrowheads="1"/>
          </p:cNvSpPr>
          <p:nvPr/>
        </p:nvSpPr>
        <p:spPr bwMode="auto">
          <a:xfrm>
            <a:off x="3859213" y="3355975"/>
            <a:ext cx="14287" cy="7938"/>
          </a:xfrm>
          <a:prstGeom prst="rect">
            <a:avLst/>
          </a:prstGeom>
          <a:solidFill>
            <a:srgbClr val="0000FF"/>
          </a:solidFill>
          <a:ln w="9525">
            <a:noFill/>
            <a:miter lim="800000"/>
            <a:headEnd/>
            <a:tailEnd/>
          </a:ln>
        </p:spPr>
        <p:txBody>
          <a:bodyPr/>
          <a:lstStyle/>
          <a:p>
            <a:endParaRPr lang="en-US"/>
          </a:p>
        </p:txBody>
      </p:sp>
      <p:sp>
        <p:nvSpPr>
          <p:cNvPr id="28677" name="Rectangle 5"/>
          <p:cNvSpPr>
            <a:spLocks noChangeArrowheads="1"/>
          </p:cNvSpPr>
          <p:nvPr/>
        </p:nvSpPr>
        <p:spPr bwMode="auto">
          <a:xfrm>
            <a:off x="3903663" y="3340100"/>
            <a:ext cx="15875" cy="7938"/>
          </a:xfrm>
          <a:prstGeom prst="rect">
            <a:avLst/>
          </a:prstGeom>
          <a:solidFill>
            <a:srgbClr val="0000FF"/>
          </a:solidFill>
          <a:ln w="9525">
            <a:noFill/>
            <a:miter lim="800000"/>
            <a:headEnd/>
            <a:tailEnd/>
          </a:ln>
        </p:spPr>
        <p:txBody>
          <a:bodyPr/>
          <a:lstStyle/>
          <a:p>
            <a:endParaRPr lang="en-US"/>
          </a:p>
        </p:txBody>
      </p:sp>
      <p:sp>
        <p:nvSpPr>
          <p:cNvPr id="28678" name="Rectangle 6"/>
          <p:cNvSpPr>
            <a:spLocks noChangeArrowheads="1"/>
          </p:cNvSpPr>
          <p:nvPr/>
        </p:nvSpPr>
        <p:spPr bwMode="auto">
          <a:xfrm>
            <a:off x="4125913" y="3268663"/>
            <a:ext cx="15875" cy="7937"/>
          </a:xfrm>
          <a:prstGeom prst="rect">
            <a:avLst/>
          </a:prstGeom>
          <a:solidFill>
            <a:srgbClr val="0000FF"/>
          </a:solidFill>
          <a:ln w="9525">
            <a:noFill/>
            <a:miter lim="800000"/>
            <a:headEnd/>
            <a:tailEnd/>
          </a:ln>
        </p:spPr>
        <p:txBody>
          <a:bodyPr/>
          <a:lstStyle/>
          <a:p>
            <a:endParaRPr lang="en-US"/>
          </a:p>
        </p:txBody>
      </p:sp>
      <p:sp>
        <p:nvSpPr>
          <p:cNvPr id="28679" name="Rectangle 7"/>
          <p:cNvSpPr>
            <a:spLocks noChangeArrowheads="1"/>
          </p:cNvSpPr>
          <p:nvPr/>
        </p:nvSpPr>
        <p:spPr bwMode="auto">
          <a:xfrm>
            <a:off x="5380038" y="4564063"/>
            <a:ext cx="15875" cy="7937"/>
          </a:xfrm>
          <a:prstGeom prst="rect">
            <a:avLst/>
          </a:prstGeom>
          <a:solidFill>
            <a:srgbClr val="0000FF"/>
          </a:solidFill>
          <a:ln w="9525">
            <a:noFill/>
            <a:miter lim="800000"/>
            <a:headEnd/>
            <a:tailEnd/>
          </a:ln>
        </p:spPr>
        <p:txBody>
          <a:bodyPr/>
          <a:lstStyle/>
          <a:p>
            <a:endParaRPr lang="en-US"/>
          </a:p>
        </p:txBody>
      </p:sp>
      <p:sp>
        <p:nvSpPr>
          <p:cNvPr id="28680" name="Rectangle 8"/>
          <p:cNvSpPr>
            <a:spLocks noChangeArrowheads="1"/>
          </p:cNvSpPr>
          <p:nvPr/>
        </p:nvSpPr>
        <p:spPr bwMode="auto">
          <a:xfrm>
            <a:off x="5516563" y="4564063"/>
            <a:ext cx="17462" cy="7937"/>
          </a:xfrm>
          <a:prstGeom prst="rect">
            <a:avLst/>
          </a:prstGeom>
          <a:solidFill>
            <a:srgbClr val="0000FF"/>
          </a:solidFill>
          <a:ln w="9525">
            <a:noFill/>
            <a:miter lim="800000"/>
            <a:headEnd/>
            <a:tailEnd/>
          </a:ln>
        </p:spPr>
        <p:txBody>
          <a:bodyPr/>
          <a:lstStyle/>
          <a:p>
            <a:endParaRPr lang="en-US"/>
          </a:p>
        </p:txBody>
      </p:sp>
      <p:sp>
        <p:nvSpPr>
          <p:cNvPr id="28681" name="Rectangle 9"/>
          <p:cNvSpPr>
            <a:spLocks noChangeArrowheads="1"/>
          </p:cNvSpPr>
          <p:nvPr/>
        </p:nvSpPr>
        <p:spPr bwMode="auto">
          <a:xfrm>
            <a:off x="720725" y="993775"/>
            <a:ext cx="3792538" cy="2185988"/>
          </a:xfrm>
          <a:prstGeom prst="rect">
            <a:avLst/>
          </a:prstGeom>
          <a:solidFill>
            <a:srgbClr val="FFFFFF"/>
          </a:solidFill>
          <a:ln w="11113">
            <a:solidFill>
              <a:srgbClr val="000000"/>
            </a:solidFill>
            <a:miter lim="800000"/>
            <a:headEnd/>
            <a:tailEnd/>
          </a:ln>
        </p:spPr>
        <p:txBody>
          <a:bodyPr/>
          <a:lstStyle/>
          <a:p>
            <a:endParaRPr lang="en-US"/>
          </a:p>
        </p:txBody>
      </p:sp>
      <p:grpSp>
        <p:nvGrpSpPr>
          <p:cNvPr id="28682" name="Group 10"/>
          <p:cNvGrpSpPr>
            <a:grpSpLocks/>
          </p:cNvGrpSpPr>
          <p:nvPr/>
        </p:nvGrpSpPr>
        <p:grpSpPr bwMode="auto">
          <a:xfrm>
            <a:off x="798513" y="1227138"/>
            <a:ext cx="1584325" cy="1893887"/>
            <a:chOff x="463" y="224"/>
            <a:chExt cx="967" cy="1162"/>
          </a:xfrm>
        </p:grpSpPr>
        <p:grpSp>
          <p:nvGrpSpPr>
            <p:cNvPr id="29384" name="Group 11"/>
            <p:cNvGrpSpPr>
              <a:grpSpLocks/>
            </p:cNvGrpSpPr>
            <p:nvPr/>
          </p:nvGrpSpPr>
          <p:grpSpPr bwMode="auto">
            <a:xfrm>
              <a:off x="463" y="244"/>
              <a:ext cx="209" cy="1112"/>
              <a:chOff x="623" y="244"/>
              <a:chExt cx="209" cy="1112"/>
            </a:xfrm>
          </p:grpSpPr>
          <p:sp>
            <p:nvSpPr>
              <p:cNvPr id="29398" name="Line 12"/>
              <p:cNvSpPr>
                <a:spLocks noChangeShapeType="1"/>
              </p:cNvSpPr>
              <p:nvPr/>
            </p:nvSpPr>
            <p:spPr bwMode="auto">
              <a:xfrm>
                <a:off x="641" y="259"/>
                <a:ext cx="191" cy="0"/>
              </a:xfrm>
              <a:prstGeom prst="line">
                <a:avLst/>
              </a:prstGeom>
              <a:noFill/>
              <a:ln w="11113">
                <a:solidFill>
                  <a:srgbClr val="FF0000"/>
                </a:solidFill>
                <a:round/>
                <a:headEnd/>
                <a:tailEnd/>
              </a:ln>
            </p:spPr>
            <p:txBody>
              <a:bodyPr wrap="none" lIns="0" tIns="0" rIns="0" bIns="0">
                <a:spAutoFit/>
              </a:bodyPr>
              <a:lstStyle/>
              <a:p>
                <a:endParaRPr lang="en-US"/>
              </a:p>
            </p:txBody>
          </p:sp>
          <p:sp>
            <p:nvSpPr>
              <p:cNvPr id="29399" name="Freeform 13"/>
              <p:cNvSpPr>
                <a:spLocks/>
              </p:cNvSpPr>
              <p:nvPr/>
            </p:nvSpPr>
            <p:spPr bwMode="auto">
              <a:xfrm>
                <a:off x="720" y="244"/>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9400" name="Line 14"/>
              <p:cNvSpPr>
                <a:spLocks noChangeShapeType="1"/>
              </p:cNvSpPr>
              <p:nvPr/>
            </p:nvSpPr>
            <p:spPr bwMode="auto">
              <a:xfrm>
                <a:off x="641" y="357"/>
                <a:ext cx="191" cy="1"/>
              </a:xfrm>
              <a:prstGeom prst="line">
                <a:avLst/>
              </a:prstGeom>
              <a:noFill/>
              <a:ln w="11113">
                <a:solidFill>
                  <a:srgbClr val="FFFF00"/>
                </a:solidFill>
                <a:round/>
                <a:headEnd/>
                <a:tailEnd/>
              </a:ln>
            </p:spPr>
            <p:txBody>
              <a:bodyPr wrap="none" lIns="0" tIns="0" rIns="0" bIns="0">
                <a:spAutoFit/>
              </a:bodyPr>
              <a:lstStyle/>
              <a:p>
                <a:endParaRPr lang="en-US"/>
              </a:p>
            </p:txBody>
          </p:sp>
          <p:sp>
            <p:nvSpPr>
              <p:cNvPr id="29401" name="Rectangle 15"/>
              <p:cNvSpPr>
                <a:spLocks noChangeArrowheads="1"/>
              </p:cNvSpPr>
              <p:nvPr/>
            </p:nvSpPr>
            <p:spPr bwMode="auto">
              <a:xfrm>
                <a:off x="720" y="342"/>
                <a:ext cx="23"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9402" name="Line 16"/>
              <p:cNvSpPr>
                <a:spLocks noChangeShapeType="1"/>
              </p:cNvSpPr>
              <p:nvPr/>
            </p:nvSpPr>
            <p:spPr bwMode="auto">
              <a:xfrm>
                <a:off x="641" y="455"/>
                <a:ext cx="191" cy="0"/>
              </a:xfrm>
              <a:prstGeom prst="line">
                <a:avLst/>
              </a:prstGeom>
              <a:noFill/>
              <a:ln w="11113">
                <a:solidFill>
                  <a:srgbClr val="00FF00"/>
                </a:solidFill>
                <a:round/>
                <a:headEnd/>
                <a:tailEnd/>
              </a:ln>
            </p:spPr>
            <p:txBody>
              <a:bodyPr wrap="none" lIns="0" tIns="0" rIns="0" bIns="0">
                <a:spAutoFit/>
              </a:bodyPr>
              <a:lstStyle/>
              <a:p>
                <a:endParaRPr lang="en-US"/>
              </a:p>
            </p:txBody>
          </p:sp>
          <p:sp>
            <p:nvSpPr>
              <p:cNvPr id="29403" name="Freeform 17"/>
              <p:cNvSpPr>
                <a:spLocks/>
              </p:cNvSpPr>
              <p:nvPr/>
            </p:nvSpPr>
            <p:spPr bwMode="auto">
              <a:xfrm>
                <a:off x="720" y="440"/>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9404" name="Line 18"/>
              <p:cNvSpPr>
                <a:spLocks noChangeShapeType="1"/>
              </p:cNvSpPr>
              <p:nvPr/>
            </p:nvSpPr>
            <p:spPr bwMode="auto">
              <a:xfrm>
                <a:off x="641" y="553"/>
                <a:ext cx="191" cy="1"/>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5" name="Rectangle 19"/>
              <p:cNvSpPr>
                <a:spLocks noChangeArrowheads="1"/>
              </p:cNvSpPr>
              <p:nvPr/>
            </p:nvSpPr>
            <p:spPr bwMode="auto">
              <a:xfrm>
                <a:off x="720" y="538"/>
                <a:ext cx="32" cy="35"/>
              </a:xfrm>
              <a:prstGeom prst="rect">
                <a:avLst/>
              </a:prstGeom>
              <a:noFill/>
              <a:ln w="9525">
                <a:noFill/>
                <a:miter lim="800000"/>
                <a:headEnd/>
                <a:tailEnd/>
              </a:ln>
            </p:spPr>
            <p:txBody>
              <a:bodyPr wrap="none" lIns="0" tIns="0" rIns="0" bIns="0">
                <a:spAutoFit/>
              </a:bodyPr>
              <a:lstStyle/>
              <a:p>
                <a:endParaRPr lang="en-US"/>
              </a:p>
            </p:txBody>
          </p:sp>
          <p:sp>
            <p:nvSpPr>
              <p:cNvPr id="29406" name="Line 20"/>
              <p:cNvSpPr>
                <a:spLocks noChangeShapeType="1"/>
              </p:cNvSpPr>
              <p:nvPr/>
            </p:nvSpPr>
            <p:spPr bwMode="auto">
              <a:xfrm flipH="1" flipV="1">
                <a:off x="720" y="538"/>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7" name="Line 21"/>
              <p:cNvSpPr>
                <a:spLocks noChangeShapeType="1"/>
              </p:cNvSpPr>
              <p:nvPr/>
            </p:nvSpPr>
            <p:spPr bwMode="auto">
              <a:xfrm>
                <a:off x="734" y="55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8" name="Line 22"/>
              <p:cNvSpPr>
                <a:spLocks noChangeShapeType="1"/>
              </p:cNvSpPr>
              <p:nvPr/>
            </p:nvSpPr>
            <p:spPr bwMode="auto">
              <a:xfrm flipH="1">
                <a:off x="720" y="55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9" name="Line 23"/>
              <p:cNvSpPr>
                <a:spLocks noChangeShapeType="1"/>
              </p:cNvSpPr>
              <p:nvPr/>
            </p:nvSpPr>
            <p:spPr bwMode="auto">
              <a:xfrm flipV="1">
                <a:off x="734" y="538"/>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410" name="Line 24"/>
              <p:cNvSpPr>
                <a:spLocks noChangeShapeType="1"/>
              </p:cNvSpPr>
              <p:nvPr/>
            </p:nvSpPr>
            <p:spPr bwMode="auto">
              <a:xfrm>
                <a:off x="641" y="651"/>
                <a:ext cx="191" cy="1"/>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1" name="Rectangle 25"/>
              <p:cNvSpPr>
                <a:spLocks noChangeArrowheads="1"/>
              </p:cNvSpPr>
              <p:nvPr/>
            </p:nvSpPr>
            <p:spPr bwMode="auto">
              <a:xfrm>
                <a:off x="720" y="636"/>
                <a:ext cx="32" cy="34"/>
              </a:xfrm>
              <a:prstGeom prst="rect">
                <a:avLst/>
              </a:prstGeom>
              <a:noFill/>
              <a:ln w="9525">
                <a:noFill/>
                <a:miter lim="800000"/>
                <a:headEnd/>
                <a:tailEnd/>
              </a:ln>
            </p:spPr>
            <p:txBody>
              <a:bodyPr wrap="none" lIns="0" tIns="0" rIns="0" bIns="0">
                <a:spAutoFit/>
              </a:bodyPr>
              <a:lstStyle/>
              <a:p>
                <a:endParaRPr lang="en-US"/>
              </a:p>
            </p:txBody>
          </p:sp>
          <p:sp>
            <p:nvSpPr>
              <p:cNvPr id="29412" name="Line 26"/>
              <p:cNvSpPr>
                <a:spLocks noChangeShapeType="1"/>
              </p:cNvSpPr>
              <p:nvPr/>
            </p:nvSpPr>
            <p:spPr bwMode="auto">
              <a:xfrm flipH="1" flipV="1">
                <a:off x="720" y="63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3" name="Line 27"/>
              <p:cNvSpPr>
                <a:spLocks noChangeShapeType="1"/>
              </p:cNvSpPr>
              <p:nvPr/>
            </p:nvSpPr>
            <p:spPr bwMode="auto">
              <a:xfrm>
                <a:off x="720" y="65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4" name="Line 28"/>
              <p:cNvSpPr>
                <a:spLocks noChangeShapeType="1"/>
              </p:cNvSpPr>
              <p:nvPr/>
            </p:nvSpPr>
            <p:spPr bwMode="auto">
              <a:xfrm flipH="1">
                <a:off x="707" y="651"/>
                <a:ext cx="13"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5" name="Line 29"/>
              <p:cNvSpPr>
                <a:spLocks noChangeShapeType="1"/>
              </p:cNvSpPr>
              <p:nvPr/>
            </p:nvSpPr>
            <p:spPr bwMode="auto">
              <a:xfrm flipV="1">
                <a:off x="720" y="63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6" name="Line 30"/>
              <p:cNvSpPr>
                <a:spLocks noChangeShapeType="1"/>
              </p:cNvSpPr>
              <p:nvPr/>
            </p:nvSpPr>
            <p:spPr bwMode="auto">
              <a:xfrm flipV="1">
                <a:off x="720" y="636"/>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7" name="Line 31"/>
              <p:cNvSpPr>
                <a:spLocks noChangeShapeType="1"/>
              </p:cNvSpPr>
              <p:nvPr/>
            </p:nvSpPr>
            <p:spPr bwMode="auto">
              <a:xfrm>
                <a:off x="720" y="65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8" name="Line 32"/>
              <p:cNvSpPr>
                <a:spLocks noChangeShapeType="1"/>
              </p:cNvSpPr>
              <p:nvPr/>
            </p:nvSpPr>
            <p:spPr bwMode="auto">
              <a:xfrm>
                <a:off x="627" y="749"/>
                <a:ext cx="191" cy="1"/>
              </a:xfrm>
              <a:prstGeom prst="line">
                <a:avLst/>
              </a:prstGeom>
              <a:noFill/>
              <a:ln w="11113">
                <a:solidFill>
                  <a:srgbClr val="FF00FF"/>
                </a:solidFill>
                <a:round/>
                <a:headEnd/>
                <a:tailEnd/>
              </a:ln>
            </p:spPr>
            <p:txBody>
              <a:bodyPr wrap="none" lIns="0" tIns="0" rIns="0" bIns="0">
                <a:spAutoFit/>
              </a:bodyPr>
              <a:lstStyle/>
              <a:p>
                <a:endParaRPr lang="en-US"/>
              </a:p>
            </p:txBody>
          </p:sp>
          <p:sp>
            <p:nvSpPr>
              <p:cNvPr id="29419" name="Oval 33"/>
              <p:cNvSpPr>
                <a:spLocks noChangeArrowheads="1"/>
              </p:cNvSpPr>
              <p:nvPr/>
            </p:nvSpPr>
            <p:spPr bwMode="auto">
              <a:xfrm>
                <a:off x="707" y="734"/>
                <a:ext cx="23"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420" name="Rectangle 34"/>
              <p:cNvSpPr>
                <a:spLocks noChangeArrowheads="1"/>
              </p:cNvSpPr>
              <p:nvPr/>
            </p:nvSpPr>
            <p:spPr bwMode="auto">
              <a:xfrm>
                <a:off x="623" y="837"/>
                <a:ext cx="97" cy="15"/>
              </a:xfrm>
              <a:prstGeom prst="rect">
                <a:avLst/>
              </a:prstGeom>
              <a:solidFill>
                <a:srgbClr val="CECECE"/>
              </a:solidFill>
              <a:ln w="9525">
                <a:noFill/>
                <a:miter lim="800000"/>
                <a:headEnd/>
                <a:tailEnd/>
              </a:ln>
            </p:spPr>
            <p:txBody>
              <a:bodyPr wrap="none" lIns="0" tIns="0" rIns="0" bIns="0">
                <a:spAutoFit/>
              </a:bodyPr>
              <a:lstStyle/>
              <a:p>
                <a:endParaRPr lang="en-US"/>
              </a:p>
            </p:txBody>
          </p:sp>
          <p:sp>
            <p:nvSpPr>
              <p:cNvPr id="29421" name="Rectangle 35"/>
              <p:cNvSpPr>
                <a:spLocks noChangeArrowheads="1"/>
              </p:cNvSpPr>
              <p:nvPr/>
            </p:nvSpPr>
            <p:spPr bwMode="auto">
              <a:xfrm>
                <a:off x="777" y="837"/>
                <a:ext cx="27" cy="15"/>
              </a:xfrm>
              <a:prstGeom prst="rect">
                <a:avLst/>
              </a:prstGeom>
              <a:solidFill>
                <a:srgbClr val="CECECE"/>
              </a:solidFill>
              <a:ln w="9525">
                <a:noFill/>
                <a:miter lim="800000"/>
                <a:headEnd/>
                <a:tailEnd/>
              </a:ln>
            </p:spPr>
            <p:txBody>
              <a:bodyPr wrap="none" lIns="0" tIns="0" rIns="0" bIns="0">
                <a:spAutoFit/>
              </a:bodyPr>
              <a:lstStyle/>
              <a:p>
                <a:endParaRPr lang="en-US"/>
              </a:p>
            </p:txBody>
          </p:sp>
          <p:sp>
            <p:nvSpPr>
              <p:cNvPr id="29422" name="Rectangle 36"/>
              <p:cNvSpPr>
                <a:spLocks noChangeArrowheads="1"/>
              </p:cNvSpPr>
              <p:nvPr/>
            </p:nvSpPr>
            <p:spPr bwMode="auto">
              <a:xfrm>
                <a:off x="702" y="822"/>
                <a:ext cx="42" cy="45"/>
              </a:xfrm>
              <a:prstGeom prst="rect">
                <a:avLst/>
              </a:prstGeom>
              <a:noFill/>
              <a:ln w="9525">
                <a:noFill/>
                <a:miter lim="800000"/>
                <a:headEnd/>
                <a:tailEnd/>
              </a:ln>
            </p:spPr>
            <p:txBody>
              <a:bodyPr wrap="none" lIns="0" tIns="0" rIns="0" bIns="0">
                <a:spAutoFit/>
              </a:bodyPr>
              <a:lstStyle/>
              <a:p>
                <a:endParaRPr lang="en-US"/>
              </a:p>
            </p:txBody>
          </p:sp>
          <p:sp>
            <p:nvSpPr>
              <p:cNvPr id="29423" name="Line 37"/>
              <p:cNvSpPr>
                <a:spLocks noChangeShapeType="1"/>
              </p:cNvSpPr>
              <p:nvPr/>
            </p:nvSpPr>
            <p:spPr bwMode="auto">
              <a:xfrm flipV="1">
                <a:off x="720" y="822"/>
                <a:ext cx="1" cy="20"/>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4" name="Line 38"/>
              <p:cNvSpPr>
                <a:spLocks noChangeShapeType="1"/>
              </p:cNvSpPr>
              <p:nvPr/>
            </p:nvSpPr>
            <p:spPr bwMode="auto">
              <a:xfrm>
                <a:off x="720" y="842"/>
                <a:ext cx="1" cy="20"/>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5" name="Line 39"/>
              <p:cNvSpPr>
                <a:spLocks noChangeShapeType="1"/>
              </p:cNvSpPr>
              <p:nvPr/>
            </p:nvSpPr>
            <p:spPr bwMode="auto">
              <a:xfrm flipH="1">
                <a:off x="702" y="842"/>
                <a:ext cx="1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6" name="Line 40"/>
              <p:cNvSpPr>
                <a:spLocks noChangeShapeType="1"/>
              </p:cNvSpPr>
              <p:nvPr/>
            </p:nvSpPr>
            <p:spPr bwMode="auto">
              <a:xfrm>
                <a:off x="720" y="842"/>
                <a:ext cx="19"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7" name="Line 41"/>
              <p:cNvSpPr>
                <a:spLocks noChangeShapeType="1"/>
              </p:cNvSpPr>
              <p:nvPr/>
            </p:nvSpPr>
            <p:spPr bwMode="auto">
              <a:xfrm>
                <a:off x="627" y="945"/>
                <a:ext cx="191" cy="1"/>
              </a:xfrm>
              <a:prstGeom prst="line">
                <a:avLst/>
              </a:prstGeom>
              <a:noFill/>
              <a:ln w="11113">
                <a:solidFill>
                  <a:srgbClr val="0000FF"/>
                </a:solidFill>
                <a:round/>
                <a:headEnd/>
                <a:tailEnd/>
              </a:ln>
            </p:spPr>
            <p:txBody>
              <a:bodyPr wrap="none" lIns="0" tIns="0" rIns="0" bIns="0">
                <a:spAutoFit/>
              </a:bodyPr>
              <a:lstStyle/>
              <a:p>
                <a:endParaRPr lang="en-US"/>
              </a:p>
            </p:txBody>
          </p:sp>
          <p:sp>
            <p:nvSpPr>
              <p:cNvPr id="29428" name="Rectangle 42"/>
              <p:cNvSpPr>
                <a:spLocks noChangeArrowheads="1"/>
              </p:cNvSpPr>
              <p:nvPr/>
            </p:nvSpPr>
            <p:spPr bwMode="auto">
              <a:xfrm>
                <a:off x="720" y="940"/>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429" name="Line 43"/>
              <p:cNvSpPr>
                <a:spLocks noChangeShapeType="1"/>
              </p:cNvSpPr>
              <p:nvPr/>
            </p:nvSpPr>
            <p:spPr bwMode="auto">
              <a:xfrm>
                <a:off x="627" y="1043"/>
                <a:ext cx="191" cy="1"/>
              </a:xfrm>
              <a:prstGeom prst="line">
                <a:avLst/>
              </a:prstGeom>
              <a:noFill/>
              <a:ln w="11113">
                <a:solidFill>
                  <a:srgbClr val="00CCFF"/>
                </a:solidFill>
                <a:round/>
                <a:headEnd/>
                <a:tailEnd/>
              </a:ln>
            </p:spPr>
            <p:txBody>
              <a:bodyPr wrap="none" lIns="0" tIns="0" rIns="0" bIns="0">
                <a:spAutoFit/>
              </a:bodyPr>
              <a:lstStyle/>
              <a:p>
                <a:endParaRPr lang="en-US"/>
              </a:p>
            </p:txBody>
          </p:sp>
          <p:sp>
            <p:nvSpPr>
              <p:cNvPr id="29430" name="Rectangle 44"/>
              <p:cNvSpPr>
                <a:spLocks noChangeArrowheads="1"/>
              </p:cNvSpPr>
              <p:nvPr/>
            </p:nvSpPr>
            <p:spPr bwMode="auto">
              <a:xfrm>
                <a:off x="707" y="1038"/>
                <a:ext cx="27"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431" name="Line 45"/>
              <p:cNvSpPr>
                <a:spLocks noChangeShapeType="1"/>
              </p:cNvSpPr>
              <p:nvPr/>
            </p:nvSpPr>
            <p:spPr bwMode="auto">
              <a:xfrm>
                <a:off x="627" y="1141"/>
                <a:ext cx="191" cy="0"/>
              </a:xfrm>
              <a:prstGeom prst="line">
                <a:avLst/>
              </a:prstGeom>
              <a:noFill/>
              <a:ln w="11113">
                <a:solidFill>
                  <a:srgbClr val="CCFFFF"/>
                </a:solidFill>
                <a:round/>
                <a:headEnd/>
                <a:tailEnd/>
              </a:ln>
            </p:spPr>
            <p:txBody>
              <a:bodyPr wrap="none" lIns="0" tIns="0" rIns="0" bIns="0">
                <a:spAutoFit/>
              </a:bodyPr>
              <a:lstStyle/>
              <a:p>
                <a:endParaRPr lang="en-US"/>
              </a:p>
            </p:txBody>
          </p:sp>
          <p:sp>
            <p:nvSpPr>
              <p:cNvPr id="29432" name="Freeform 46"/>
              <p:cNvSpPr>
                <a:spLocks/>
              </p:cNvSpPr>
              <p:nvPr/>
            </p:nvSpPr>
            <p:spPr bwMode="auto">
              <a:xfrm>
                <a:off x="707" y="1126"/>
                <a:ext cx="27" cy="30"/>
              </a:xfrm>
              <a:custGeom>
                <a:avLst/>
                <a:gdLst>
                  <a:gd name="T0" fmla="*/ 20 w 40"/>
                  <a:gd name="T1" fmla="*/ 0 h 41"/>
                  <a:gd name="T2" fmla="*/ 40 w 40"/>
                  <a:gd name="T3" fmla="*/ 20 h 41"/>
                  <a:gd name="T4" fmla="*/ 20 w 40"/>
                  <a:gd name="T5" fmla="*/ 41 h 41"/>
                  <a:gd name="T6" fmla="*/ 0 w 40"/>
                  <a:gd name="T7" fmla="*/ 20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433" name="Line 47"/>
              <p:cNvSpPr>
                <a:spLocks noChangeShapeType="1"/>
              </p:cNvSpPr>
              <p:nvPr/>
            </p:nvSpPr>
            <p:spPr bwMode="auto">
              <a:xfrm>
                <a:off x="627" y="1239"/>
                <a:ext cx="191" cy="1"/>
              </a:xfrm>
              <a:prstGeom prst="line">
                <a:avLst/>
              </a:prstGeom>
              <a:noFill/>
              <a:ln w="11113">
                <a:solidFill>
                  <a:srgbClr val="CCFFCC"/>
                </a:solidFill>
                <a:round/>
                <a:headEnd/>
                <a:tailEnd/>
              </a:ln>
            </p:spPr>
            <p:txBody>
              <a:bodyPr wrap="none" lIns="0" tIns="0" rIns="0" bIns="0">
                <a:spAutoFit/>
              </a:bodyPr>
              <a:lstStyle/>
              <a:p>
                <a:endParaRPr lang="en-US"/>
              </a:p>
            </p:txBody>
          </p:sp>
          <p:sp>
            <p:nvSpPr>
              <p:cNvPr id="29434" name="Rectangle 48"/>
              <p:cNvSpPr>
                <a:spLocks noChangeArrowheads="1"/>
              </p:cNvSpPr>
              <p:nvPr/>
            </p:nvSpPr>
            <p:spPr bwMode="auto">
              <a:xfrm>
                <a:off x="707" y="1225"/>
                <a:ext cx="23"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435" name="Line 49"/>
              <p:cNvSpPr>
                <a:spLocks noChangeShapeType="1"/>
              </p:cNvSpPr>
              <p:nvPr/>
            </p:nvSpPr>
            <p:spPr bwMode="auto">
              <a:xfrm>
                <a:off x="627" y="1337"/>
                <a:ext cx="191" cy="1"/>
              </a:xfrm>
              <a:prstGeom prst="line">
                <a:avLst/>
              </a:prstGeom>
              <a:noFill/>
              <a:ln w="20638">
                <a:solidFill>
                  <a:srgbClr val="000000"/>
                </a:solidFill>
                <a:round/>
                <a:headEnd/>
                <a:tailEnd/>
              </a:ln>
            </p:spPr>
            <p:txBody>
              <a:bodyPr wrap="none" lIns="0" tIns="0" rIns="0" bIns="0">
                <a:spAutoFit/>
              </a:bodyPr>
              <a:lstStyle/>
              <a:p>
                <a:endParaRPr lang="en-US"/>
              </a:p>
            </p:txBody>
          </p:sp>
          <p:sp>
            <p:nvSpPr>
              <p:cNvPr id="29436" name="Freeform 50"/>
              <p:cNvSpPr>
                <a:spLocks/>
              </p:cNvSpPr>
              <p:nvPr/>
            </p:nvSpPr>
            <p:spPr bwMode="auto">
              <a:xfrm>
                <a:off x="702" y="1318"/>
                <a:ext cx="37" cy="38"/>
              </a:xfrm>
              <a:custGeom>
                <a:avLst/>
                <a:gdLst>
                  <a:gd name="T0" fmla="*/ 27 w 54"/>
                  <a:gd name="T1" fmla="*/ 0 h 53"/>
                  <a:gd name="T2" fmla="*/ 54 w 54"/>
                  <a:gd name="T3" fmla="*/ 53 h 53"/>
                  <a:gd name="T4" fmla="*/ 0 w 54"/>
                  <a:gd name="T5" fmla="*/ 53 h 53"/>
                  <a:gd name="T6" fmla="*/ 27 w 54"/>
                  <a:gd name="T7" fmla="*/ 0 h 53"/>
                  <a:gd name="T8" fmla="*/ 0 60000 65536"/>
                  <a:gd name="T9" fmla="*/ 0 60000 65536"/>
                  <a:gd name="T10" fmla="*/ 0 60000 65536"/>
                  <a:gd name="T11" fmla="*/ 0 60000 65536"/>
                  <a:gd name="T12" fmla="*/ 0 w 54"/>
                  <a:gd name="T13" fmla="*/ 0 h 53"/>
                  <a:gd name="T14" fmla="*/ 54 w 54"/>
                  <a:gd name="T15" fmla="*/ 53 h 53"/>
                </a:gdLst>
                <a:ahLst/>
                <a:cxnLst>
                  <a:cxn ang="T8">
                    <a:pos x="T0" y="T1"/>
                  </a:cxn>
                  <a:cxn ang="T9">
                    <a:pos x="T2" y="T3"/>
                  </a:cxn>
                  <a:cxn ang="T10">
                    <a:pos x="T4" y="T5"/>
                  </a:cxn>
                  <a:cxn ang="T11">
                    <a:pos x="T6" y="T7"/>
                  </a:cxn>
                </a:cxnLst>
                <a:rect l="T12" t="T13" r="T14" b="T15"/>
                <a:pathLst>
                  <a:path w="54" h="53">
                    <a:moveTo>
                      <a:pt x="27" y="0"/>
                    </a:moveTo>
                    <a:lnTo>
                      <a:pt x="54" y="53"/>
                    </a:lnTo>
                    <a:lnTo>
                      <a:pt x="0" y="53"/>
                    </a:lnTo>
                    <a:lnTo>
                      <a:pt x="27"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grpSp>
        <p:grpSp>
          <p:nvGrpSpPr>
            <p:cNvPr id="29385" name="Group 51"/>
            <p:cNvGrpSpPr>
              <a:grpSpLocks/>
            </p:cNvGrpSpPr>
            <p:nvPr/>
          </p:nvGrpSpPr>
          <p:grpSpPr bwMode="auto">
            <a:xfrm>
              <a:off x="690" y="224"/>
              <a:ext cx="740" cy="1162"/>
              <a:chOff x="690" y="224"/>
              <a:chExt cx="740" cy="1162"/>
            </a:xfrm>
          </p:grpSpPr>
          <p:sp>
            <p:nvSpPr>
              <p:cNvPr id="29386" name="Rectangle 52"/>
              <p:cNvSpPr>
                <a:spLocks noChangeArrowheads="1"/>
              </p:cNvSpPr>
              <p:nvPr/>
            </p:nvSpPr>
            <p:spPr bwMode="auto">
              <a:xfrm>
                <a:off x="796" y="224"/>
                <a:ext cx="351"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HBSS</a:t>
                </a:r>
                <a:endParaRPr lang="en-US" sz="2500" i="0"/>
              </a:p>
            </p:txBody>
          </p:sp>
          <p:sp>
            <p:nvSpPr>
              <p:cNvPr id="29387" name="Rectangle 53"/>
              <p:cNvSpPr>
                <a:spLocks noChangeArrowheads="1"/>
              </p:cNvSpPr>
              <p:nvPr/>
            </p:nvSpPr>
            <p:spPr bwMode="auto">
              <a:xfrm>
                <a:off x="758" y="323"/>
                <a:ext cx="51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HBSS TNFa</a:t>
                </a:r>
                <a:endParaRPr lang="en-US" sz="2500" i="0"/>
              </a:p>
            </p:txBody>
          </p:sp>
          <p:sp>
            <p:nvSpPr>
              <p:cNvPr id="29388" name="Rectangle 54"/>
              <p:cNvSpPr>
                <a:spLocks noChangeArrowheads="1"/>
              </p:cNvSpPr>
              <p:nvPr/>
            </p:nvSpPr>
            <p:spPr bwMode="auto">
              <a:xfrm>
                <a:off x="797" y="420"/>
                <a:ext cx="33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L-arg</a:t>
                </a:r>
                <a:endParaRPr lang="en-US" sz="2500" i="0"/>
              </a:p>
            </p:txBody>
          </p:sp>
          <p:sp>
            <p:nvSpPr>
              <p:cNvPr id="29389" name="Rectangle 55"/>
              <p:cNvSpPr>
                <a:spLocks noChangeArrowheads="1"/>
              </p:cNvSpPr>
              <p:nvPr/>
            </p:nvSpPr>
            <p:spPr bwMode="auto">
              <a:xfrm>
                <a:off x="758" y="519"/>
                <a:ext cx="51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L-arg TNFa</a:t>
                </a:r>
                <a:endParaRPr lang="en-US" sz="2500" i="0"/>
              </a:p>
            </p:txBody>
          </p:sp>
          <p:sp>
            <p:nvSpPr>
              <p:cNvPr id="29390" name="Rectangle 56"/>
              <p:cNvSpPr>
                <a:spLocks noChangeArrowheads="1"/>
              </p:cNvSpPr>
              <p:nvPr/>
            </p:nvSpPr>
            <p:spPr bwMode="auto">
              <a:xfrm>
                <a:off x="778" y="616"/>
                <a:ext cx="35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D-arg</a:t>
                </a:r>
                <a:endParaRPr lang="en-US" sz="2500" i="0"/>
              </a:p>
            </p:txBody>
          </p:sp>
          <p:sp>
            <p:nvSpPr>
              <p:cNvPr id="29391" name="Rectangle 57"/>
              <p:cNvSpPr>
                <a:spLocks noChangeArrowheads="1"/>
              </p:cNvSpPr>
              <p:nvPr/>
            </p:nvSpPr>
            <p:spPr bwMode="auto">
              <a:xfrm>
                <a:off x="740" y="714"/>
                <a:ext cx="522"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D-arg TNFa</a:t>
                </a:r>
                <a:endParaRPr lang="en-US" sz="2500" i="0"/>
              </a:p>
            </p:txBody>
          </p:sp>
          <p:sp>
            <p:nvSpPr>
              <p:cNvPr id="29392" name="Rectangle 58"/>
              <p:cNvSpPr>
                <a:spLocks noChangeArrowheads="1"/>
              </p:cNvSpPr>
              <p:nvPr/>
            </p:nvSpPr>
            <p:spPr bwMode="auto">
              <a:xfrm>
                <a:off x="732" y="812"/>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3" name="Rectangle 59"/>
              <p:cNvSpPr>
                <a:spLocks noChangeArrowheads="1"/>
              </p:cNvSpPr>
              <p:nvPr/>
            </p:nvSpPr>
            <p:spPr bwMode="auto">
              <a:xfrm>
                <a:off x="732" y="911"/>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4" name="Rectangle 60"/>
              <p:cNvSpPr>
                <a:spLocks noChangeArrowheads="1"/>
              </p:cNvSpPr>
              <p:nvPr/>
            </p:nvSpPr>
            <p:spPr bwMode="auto">
              <a:xfrm>
                <a:off x="732" y="1009"/>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5" name="Rectangle 61"/>
              <p:cNvSpPr>
                <a:spLocks noChangeArrowheads="1"/>
              </p:cNvSpPr>
              <p:nvPr/>
            </p:nvSpPr>
            <p:spPr bwMode="auto">
              <a:xfrm>
                <a:off x="690" y="1106"/>
                <a:ext cx="740"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sp>
            <p:nvSpPr>
              <p:cNvPr id="29396" name="Rectangle 62"/>
              <p:cNvSpPr>
                <a:spLocks noChangeArrowheads="1"/>
              </p:cNvSpPr>
              <p:nvPr/>
            </p:nvSpPr>
            <p:spPr bwMode="auto">
              <a:xfrm>
                <a:off x="690" y="1205"/>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sp>
            <p:nvSpPr>
              <p:cNvPr id="29397" name="Rectangle 63"/>
              <p:cNvSpPr>
                <a:spLocks noChangeArrowheads="1"/>
              </p:cNvSpPr>
              <p:nvPr/>
            </p:nvSpPr>
            <p:spPr bwMode="auto">
              <a:xfrm>
                <a:off x="690" y="1302"/>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grpSp>
      </p:grpSp>
      <p:sp>
        <p:nvSpPr>
          <p:cNvPr id="28683" name="Rectangle 64"/>
          <p:cNvSpPr>
            <a:spLocks noChangeArrowheads="1"/>
          </p:cNvSpPr>
          <p:nvPr/>
        </p:nvSpPr>
        <p:spPr bwMode="auto">
          <a:xfrm>
            <a:off x="1027113" y="2500313"/>
            <a:ext cx="14287" cy="7937"/>
          </a:xfrm>
          <a:prstGeom prst="rect">
            <a:avLst/>
          </a:prstGeom>
          <a:solidFill>
            <a:srgbClr val="0000FF"/>
          </a:solidFill>
          <a:ln w="9525">
            <a:noFill/>
            <a:miter lim="800000"/>
            <a:headEnd/>
            <a:tailEnd/>
          </a:ln>
        </p:spPr>
        <p:txBody>
          <a:bodyPr/>
          <a:lstStyle/>
          <a:p>
            <a:endParaRPr lang="en-US"/>
          </a:p>
        </p:txBody>
      </p:sp>
      <p:sp>
        <p:nvSpPr>
          <p:cNvPr id="28684" name="Rectangle 65"/>
          <p:cNvSpPr>
            <a:spLocks noChangeArrowheads="1"/>
          </p:cNvSpPr>
          <p:nvPr/>
        </p:nvSpPr>
        <p:spPr bwMode="auto">
          <a:xfrm>
            <a:off x="1119188" y="2500313"/>
            <a:ext cx="15875" cy="7937"/>
          </a:xfrm>
          <a:prstGeom prst="rect">
            <a:avLst/>
          </a:prstGeom>
          <a:solidFill>
            <a:srgbClr val="0000FF"/>
          </a:solidFill>
          <a:ln w="9525">
            <a:noFill/>
            <a:miter lim="800000"/>
            <a:headEnd/>
            <a:tailEnd/>
          </a:ln>
        </p:spPr>
        <p:txBody>
          <a:bodyPr/>
          <a:lstStyle/>
          <a:p>
            <a:endParaRPr lang="en-US"/>
          </a:p>
        </p:txBody>
      </p:sp>
      <p:sp>
        <p:nvSpPr>
          <p:cNvPr id="28685" name="Rectangle 66"/>
          <p:cNvSpPr>
            <a:spLocks noChangeArrowheads="1"/>
          </p:cNvSpPr>
          <p:nvPr/>
        </p:nvSpPr>
        <p:spPr bwMode="auto">
          <a:xfrm>
            <a:off x="1165225" y="2500313"/>
            <a:ext cx="14288" cy="7937"/>
          </a:xfrm>
          <a:prstGeom prst="rect">
            <a:avLst/>
          </a:prstGeom>
          <a:solidFill>
            <a:srgbClr val="0000FF"/>
          </a:solidFill>
          <a:ln w="9525">
            <a:noFill/>
            <a:miter lim="800000"/>
            <a:headEnd/>
            <a:tailEnd/>
          </a:ln>
        </p:spPr>
        <p:txBody>
          <a:bodyPr/>
          <a:lstStyle/>
          <a:p>
            <a:endParaRPr lang="en-US"/>
          </a:p>
        </p:txBody>
      </p:sp>
      <p:sp>
        <p:nvSpPr>
          <p:cNvPr id="28686" name="Rectangle 67"/>
          <p:cNvSpPr>
            <a:spLocks noChangeArrowheads="1"/>
          </p:cNvSpPr>
          <p:nvPr/>
        </p:nvSpPr>
        <p:spPr bwMode="auto">
          <a:xfrm>
            <a:off x="1257300" y="2500313"/>
            <a:ext cx="15875" cy="7937"/>
          </a:xfrm>
          <a:prstGeom prst="rect">
            <a:avLst/>
          </a:prstGeom>
          <a:solidFill>
            <a:srgbClr val="0000FF"/>
          </a:solidFill>
          <a:ln w="9525">
            <a:noFill/>
            <a:miter lim="800000"/>
            <a:headEnd/>
            <a:tailEnd/>
          </a:ln>
        </p:spPr>
        <p:txBody>
          <a:bodyPr/>
          <a:lstStyle/>
          <a:p>
            <a:endParaRPr lang="en-US"/>
          </a:p>
        </p:txBody>
      </p:sp>
      <p:sp>
        <p:nvSpPr>
          <p:cNvPr id="28687" name="Rectangle 68"/>
          <p:cNvSpPr>
            <a:spLocks noChangeArrowheads="1"/>
          </p:cNvSpPr>
          <p:nvPr/>
        </p:nvSpPr>
        <p:spPr bwMode="auto">
          <a:xfrm>
            <a:off x="1303338" y="2500313"/>
            <a:ext cx="14287" cy="7937"/>
          </a:xfrm>
          <a:prstGeom prst="rect">
            <a:avLst/>
          </a:prstGeom>
          <a:solidFill>
            <a:srgbClr val="0000FF"/>
          </a:solidFill>
          <a:ln w="9525">
            <a:noFill/>
            <a:miter lim="800000"/>
            <a:headEnd/>
            <a:tailEnd/>
          </a:ln>
        </p:spPr>
        <p:txBody>
          <a:bodyPr/>
          <a:lstStyle/>
          <a:p>
            <a:endParaRPr lang="en-US"/>
          </a:p>
        </p:txBody>
      </p:sp>
      <p:grpSp>
        <p:nvGrpSpPr>
          <p:cNvPr id="28688" name="Group 69"/>
          <p:cNvGrpSpPr>
            <a:grpSpLocks/>
          </p:cNvGrpSpPr>
          <p:nvPr/>
        </p:nvGrpSpPr>
        <p:grpSpPr bwMode="auto">
          <a:xfrm>
            <a:off x="2535238" y="1228725"/>
            <a:ext cx="1830387" cy="2195513"/>
            <a:chOff x="1587" y="609"/>
            <a:chExt cx="1117" cy="1347"/>
          </a:xfrm>
        </p:grpSpPr>
        <p:grpSp>
          <p:nvGrpSpPr>
            <p:cNvPr id="29322" name="Group 70"/>
            <p:cNvGrpSpPr>
              <a:grpSpLocks/>
            </p:cNvGrpSpPr>
            <p:nvPr/>
          </p:nvGrpSpPr>
          <p:grpSpPr bwMode="auto">
            <a:xfrm>
              <a:off x="1587" y="628"/>
              <a:ext cx="191" cy="1103"/>
              <a:chOff x="1771" y="628"/>
              <a:chExt cx="191" cy="1103"/>
            </a:xfrm>
          </p:grpSpPr>
          <p:sp>
            <p:nvSpPr>
              <p:cNvPr id="29337" name="Line 71"/>
              <p:cNvSpPr>
                <a:spLocks noChangeShapeType="1"/>
              </p:cNvSpPr>
              <p:nvPr/>
            </p:nvSpPr>
            <p:spPr bwMode="auto">
              <a:xfrm>
                <a:off x="1771" y="643"/>
                <a:ext cx="191" cy="1"/>
              </a:xfrm>
              <a:prstGeom prst="line">
                <a:avLst/>
              </a:prstGeom>
              <a:noFill/>
              <a:ln w="11113">
                <a:solidFill>
                  <a:srgbClr val="99CCFF"/>
                </a:solidFill>
                <a:round/>
                <a:headEnd/>
                <a:tailEnd/>
              </a:ln>
            </p:spPr>
            <p:txBody>
              <a:bodyPr wrap="none" lIns="0" tIns="0" rIns="0" bIns="0">
                <a:spAutoFit/>
              </a:bodyPr>
              <a:lstStyle/>
              <a:p>
                <a:endParaRPr lang="en-US"/>
              </a:p>
            </p:txBody>
          </p:sp>
          <p:sp>
            <p:nvSpPr>
              <p:cNvPr id="29338" name="Rectangle 72"/>
              <p:cNvSpPr>
                <a:spLocks noChangeArrowheads="1"/>
              </p:cNvSpPr>
              <p:nvPr/>
            </p:nvSpPr>
            <p:spPr bwMode="auto">
              <a:xfrm>
                <a:off x="1851" y="628"/>
                <a:ext cx="32" cy="35"/>
              </a:xfrm>
              <a:prstGeom prst="rect">
                <a:avLst/>
              </a:prstGeom>
              <a:noFill/>
              <a:ln w="9525">
                <a:noFill/>
                <a:miter lim="800000"/>
                <a:headEnd/>
                <a:tailEnd/>
              </a:ln>
            </p:spPr>
            <p:txBody>
              <a:bodyPr wrap="none" lIns="0" tIns="0" rIns="0" bIns="0">
                <a:spAutoFit/>
              </a:bodyPr>
              <a:lstStyle/>
              <a:p>
                <a:endParaRPr lang="en-US"/>
              </a:p>
            </p:txBody>
          </p:sp>
          <p:sp>
            <p:nvSpPr>
              <p:cNvPr id="29339" name="Line 73"/>
              <p:cNvSpPr>
                <a:spLocks noChangeShapeType="1"/>
              </p:cNvSpPr>
              <p:nvPr/>
            </p:nvSpPr>
            <p:spPr bwMode="auto">
              <a:xfrm flipH="1" flipV="1">
                <a:off x="1851" y="628"/>
                <a:ext cx="13"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0" name="Line 74"/>
              <p:cNvSpPr>
                <a:spLocks noChangeShapeType="1"/>
              </p:cNvSpPr>
              <p:nvPr/>
            </p:nvSpPr>
            <p:spPr bwMode="auto">
              <a:xfrm>
                <a:off x="1864" y="643"/>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1" name="Line 75"/>
              <p:cNvSpPr>
                <a:spLocks noChangeShapeType="1"/>
              </p:cNvSpPr>
              <p:nvPr/>
            </p:nvSpPr>
            <p:spPr bwMode="auto">
              <a:xfrm flipH="1">
                <a:off x="1851" y="643"/>
                <a:ext cx="13"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2" name="Line 76"/>
              <p:cNvSpPr>
                <a:spLocks noChangeShapeType="1"/>
              </p:cNvSpPr>
              <p:nvPr/>
            </p:nvSpPr>
            <p:spPr bwMode="auto">
              <a:xfrm flipV="1">
                <a:off x="1864" y="628"/>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3" name="Rectangle 77"/>
              <p:cNvSpPr>
                <a:spLocks noChangeArrowheads="1"/>
              </p:cNvSpPr>
              <p:nvPr/>
            </p:nvSpPr>
            <p:spPr bwMode="auto">
              <a:xfrm>
                <a:off x="1851" y="727"/>
                <a:ext cx="32" cy="34"/>
              </a:xfrm>
              <a:prstGeom prst="rect">
                <a:avLst/>
              </a:prstGeom>
              <a:noFill/>
              <a:ln w="9525">
                <a:noFill/>
                <a:miter lim="800000"/>
                <a:headEnd/>
                <a:tailEnd/>
              </a:ln>
            </p:spPr>
            <p:txBody>
              <a:bodyPr wrap="none" lIns="0" tIns="0" rIns="0" bIns="0">
                <a:spAutoFit/>
              </a:bodyPr>
              <a:lstStyle/>
              <a:p>
                <a:endParaRPr lang="en-US"/>
              </a:p>
            </p:txBody>
          </p:sp>
          <p:sp>
            <p:nvSpPr>
              <p:cNvPr id="29344" name="Line 78"/>
              <p:cNvSpPr>
                <a:spLocks noChangeShapeType="1"/>
              </p:cNvSpPr>
              <p:nvPr/>
            </p:nvSpPr>
            <p:spPr bwMode="auto">
              <a:xfrm flipH="1" flipV="1">
                <a:off x="1851" y="727"/>
                <a:ext cx="13"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5" name="Line 79"/>
              <p:cNvSpPr>
                <a:spLocks noChangeShapeType="1"/>
              </p:cNvSpPr>
              <p:nvPr/>
            </p:nvSpPr>
            <p:spPr bwMode="auto">
              <a:xfrm>
                <a:off x="1864" y="741"/>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6" name="Line 80"/>
              <p:cNvSpPr>
                <a:spLocks noChangeShapeType="1"/>
              </p:cNvSpPr>
              <p:nvPr/>
            </p:nvSpPr>
            <p:spPr bwMode="auto">
              <a:xfrm flipH="1">
                <a:off x="1851" y="741"/>
                <a:ext cx="13"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7" name="Line 81"/>
              <p:cNvSpPr>
                <a:spLocks noChangeShapeType="1"/>
              </p:cNvSpPr>
              <p:nvPr/>
            </p:nvSpPr>
            <p:spPr bwMode="auto">
              <a:xfrm flipV="1">
                <a:off x="1864" y="727"/>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8" name="Line 82"/>
              <p:cNvSpPr>
                <a:spLocks noChangeShapeType="1"/>
              </p:cNvSpPr>
              <p:nvPr/>
            </p:nvSpPr>
            <p:spPr bwMode="auto">
              <a:xfrm flipV="1">
                <a:off x="1864" y="727"/>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9" name="Line 83"/>
              <p:cNvSpPr>
                <a:spLocks noChangeShapeType="1"/>
              </p:cNvSpPr>
              <p:nvPr/>
            </p:nvSpPr>
            <p:spPr bwMode="auto">
              <a:xfrm>
                <a:off x="1864" y="741"/>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50" name="Line 84"/>
              <p:cNvSpPr>
                <a:spLocks noChangeShapeType="1"/>
              </p:cNvSpPr>
              <p:nvPr/>
            </p:nvSpPr>
            <p:spPr bwMode="auto">
              <a:xfrm>
                <a:off x="1771" y="835"/>
                <a:ext cx="191" cy="0"/>
              </a:xfrm>
              <a:prstGeom prst="line">
                <a:avLst/>
              </a:prstGeom>
              <a:noFill/>
              <a:ln w="31750">
                <a:solidFill>
                  <a:srgbClr val="FF00FF"/>
                </a:solidFill>
                <a:round/>
                <a:headEnd/>
                <a:tailEnd/>
              </a:ln>
            </p:spPr>
            <p:txBody>
              <a:bodyPr wrap="none" lIns="0" tIns="0" rIns="0" bIns="0">
                <a:spAutoFit/>
              </a:bodyPr>
              <a:lstStyle/>
              <a:p>
                <a:endParaRPr lang="en-US"/>
              </a:p>
            </p:txBody>
          </p:sp>
          <p:sp>
            <p:nvSpPr>
              <p:cNvPr id="29351" name="Oval 85"/>
              <p:cNvSpPr>
                <a:spLocks noChangeArrowheads="1"/>
              </p:cNvSpPr>
              <p:nvPr/>
            </p:nvSpPr>
            <p:spPr bwMode="auto">
              <a:xfrm>
                <a:off x="1846" y="815"/>
                <a:ext cx="32" cy="3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352" name="Line 86"/>
              <p:cNvSpPr>
                <a:spLocks noChangeShapeType="1"/>
              </p:cNvSpPr>
              <p:nvPr/>
            </p:nvSpPr>
            <p:spPr bwMode="auto">
              <a:xfrm>
                <a:off x="1771" y="937"/>
                <a:ext cx="191"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3" name="Rectangle 87"/>
              <p:cNvSpPr>
                <a:spLocks noChangeArrowheads="1"/>
              </p:cNvSpPr>
              <p:nvPr/>
            </p:nvSpPr>
            <p:spPr bwMode="auto">
              <a:xfrm>
                <a:off x="1851" y="923"/>
                <a:ext cx="32" cy="34"/>
              </a:xfrm>
              <a:prstGeom prst="rect">
                <a:avLst/>
              </a:prstGeom>
              <a:noFill/>
              <a:ln w="9525">
                <a:noFill/>
                <a:miter lim="800000"/>
                <a:headEnd/>
                <a:tailEnd/>
              </a:ln>
            </p:spPr>
            <p:txBody>
              <a:bodyPr wrap="none" lIns="0" tIns="0" rIns="0" bIns="0">
                <a:spAutoFit/>
              </a:bodyPr>
              <a:lstStyle/>
              <a:p>
                <a:endParaRPr lang="en-US"/>
              </a:p>
            </p:txBody>
          </p:sp>
          <p:sp>
            <p:nvSpPr>
              <p:cNvPr id="29354" name="Line 88"/>
              <p:cNvSpPr>
                <a:spLocks noChangeShapeType="1"/>
              </p:cNvSpPr>
              <p:nvPr/>
            </p:nvSpPr>
            <p:spPr bwMode="auto">
              <a:xfrm flipV="1">
                <a:off x="1864" y="923"/>
                <a:ext cx="1" cy="14"/>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5" name="Line 89"/>
              <p:cNvSpPr>
                <a:spLocks noChangeShapeType="1"/>
              </p:cNvSpPr>
              <p:nvPr/>
            </p:nvSpPr>
            <p:spPr bwMode="auto">
              <a:xfrm>
                <a:off x="1864" y="937"/>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6" name="Line 90"/>
              <p:cNvSpPr>
                <a:spLocks noChangeShapeType="1"/>
              </p:cNvSpPr>
              <p:nvPr/>
            </p:nvSpPr>
            <p:spPr bwMode="auto">
              <a:xfrm flipH="1">
                <a:off x="1851" y="937"/>
                <a:ext cx="13"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7" name="Line 91"/>
              <p:cNvSpPr>
                <a:spLocks noChangeShapeType="1"/>
              </p:cNvSpPr>
              <p:nvPr/>
            </p:nvSpPr>
            <p:spPr bwMode="auto">
              <a:xfrm>
                <a:off x="1864" y="937"/>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8" name="Line 92"/>
              <p:cNvSpPr>
                <a:spLocks noChangeShapeType="1"/>
              </p:cNvSpPr>
              <p:nvPr/>
            </p:nvSpPr>
            <p:spPr bwMode="auto">
              <a:xfrm>
                <a:off x="1771" y="1035"/>
                <a:ext cx="191" cy="1"/>
              </a:xfrm>
              <a:prstGeom prst="line">
                <a:avLst/>
              </a:prstGeom>
              <a:noFill/>
              <a:ln w="11113">
                <a:solidFill>
                  <a:srgbClr val="3366FF"/>
                </a:solidFill>
                <a:round/>
                <a:headEnd/>
                <a:tailEnd/>
              </a:ln>
            </p:spPr>
            <p:txBody>
              <a:bodyPr wrap="none" lIns="0" tIns="0" rIns="0" bIns="0">
                <a:spAutoFit/>
              </a:bodyPr>
              <a:lstStyle/>
              <a:p>
                <a:endParaRPr lang="en-US"/>
              </a:p>
            </p:txBody>
          </p:sp>
          <p:sp>
            <p:nvSpPr>
              <p:cNvPr id="29359" name="Rectangle 93"/>
              <p:cNvSpPr>
                <a:spLocks noChangeArrowheads="1"/>
              </p:cNvSpPr>
              <p:nvPr/>
            </p:nvSpPr>
            <p:spPr bwMode="auto">
              <a:xfrm>
                <a:off x="1864" y="1031"/>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360" name="Line 94"/>
              <p:cNvSpPr>
                <a:spLocks noChangeShapeType="1"/>
              </p:cNvSpPr>
              <p:nvPr/>
            </p:nvSpPr>
            <p:spPr bwMode="auto">
              <a:xfrm>
                <a:off x="1771" y="1133"/>
                <a:ext cx="191" cy="1"/>
              </a:xfrm>
              <a:prstGeom prst="line">
                <a:avLst/>
              </a:prstGeom>
              <a:noFill/>
              <a:ln w="11113">
                <a:solidFill>
                  <a:srgbClr val="33CCCC"/>
                </a:solidFill>
                <a:round/>
                <a:headEnd/>
                <a:tailEnd/>
              </a:ln>
            </p:spPr>
            <p:txBody>
              <a:bodyPr wrap="none" lIns="0" tIns="0" rIns="0" bIns="0">
                <a:spAutoFit/>
              </a:bodyPr>
              <a:lstStyle/>
              <a:p>
                <a:endParaRPr lang="en-US"/>
              </a:p>
            </p:txBody>
          </p:sp>
          <p:sp>
            <p:nvSpPr>
              <p:cNvPr id="29361" name="Rectangle 95"/>
              <p:cNvSpPr>
                <a:spLocks noChangeArrowheads="1"/>
              </p:cNvSpPr>
              <p:nvPr/>
            </p:nvSpPr>
            <p:spPr bwMode="auto">
              <a:xfrm>
                <a:off x="1851" y="1128"/>
                <a:ext cx="27"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362" name="Line 96"/>
              <p:cNvSpPr>
                <a:spLocks noChangeShapeType="1"/>
              </p:cNvSpPr>
              <p:nvPr/>
            </p:nvSpPr>
            <p:spPr bwMode="auto">
              <a:xfrm>
                <a:off x="1771" y="1232"/>
                <a:ext cx="191" cy="0"/>
              </a:xfrm>
              <a:prstGeom prst="line">
                <a:avLst/>
              </a:prstGeom>
              <a:noFill/>
              <a:ln w="11113">
                <a:solidFill>
                  <a:srgbClr val="99CC00"/>
                </a:solidFill>
                <a:round/>
                <a:headEnd/>
                <a:tailEnd/>
              </a:ln>
            </p:spPr>
            <p:txBody>
              <a:bodyPr wrap="none" lIns="0" tIns="0" rIns="0" bIns="0">
                <a:spAutoFit/>
              </a:bodyPr>
              <a:lstStyle/>
              <a:p>
                <a:endParaRPr lang="en-US"/>
              </a:p>
            </p:txBody>
          </p:sp>
          <p:sp>
            <p:nvSpPr>
              <p:cNvPr id="29363" name="Freeform 97"/>
              <p:cNvSpPr>
                <a:spLocks/>
              </p:cNvSpPr>
              <p:nvPr/>
            </p:nvSpPr>
            <p:spPr bwMode="auto">
              <a:xfrm>
                <a:off x="1851" y="1216"/>
                <a:ext cx="27"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364" name="Line 98"/>
              <p:cNvSpPr>
                <a:spLocks noChangeShapeType="1"/>
              </p:cNvSpPr>
              <p:nvPr/>
            </p:nvSpPr>
            <p:spPr bwMode="auto">
              <a:xfrm>
                <a:off x="1771" y="1329"/>
                <a:ext cx="191" cy="1"/>
              </a:xfrm>
              <a:prstGeom prst="line">
                <a:avLst/>
              </a:prstGeom>
              <a:noFill/>
              <a:ln w="11113">
                <a:solidFill>
                  <a:srgbClr val="FFCC00"/>
                </a:solidFill>
                <a:round/>
                <a:headEnd/>
                <a:tailEnd/>
              </a:ln>
            </p:spPr>
            <p:txBody>
              <a:bodyPr wrap="none" lIns="0" tIns="0" rIns="0" bIns="0">
                <a:spAutoFit/>
              </a:bodyPr>
              <a:lstStyle/>
              <a:p>
                <a:endParaRPr lang="en-US"/>
              </a:p>
            </p:txBody>
          </p:sp>
          <p:sp>
            <p:nvSpPr>
              <p:cNvPr id="29365" name="Rectangle 99"/>
              <p:cNvSpPr>
                <a:spLocks noChangeArrowheads="1"/>
              </p:cNvSpPr>
              <p:nvPr/>
            </p:nvSpPr>
            <p:spPr bwMode="auto">
              <a:xfrm>
                <a:off x="1851" y="1315"/>
                <a:ext cx="23" cy="24"/>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366" name="Line 100"/>
              <p:cNvSpPr>
                <a:spLocks noChangeShapeType="1"/>
              </p:cNvSpPr>
              <p:nvPr/>
            </p:nvSpPr>
            <p:spPr bwMode="auto">
              <a:xfrm>
                <a:off x="1771" y="1428"/>
                <a:ext cx="191" cy="0"/>
              </a:xfrm>
              <a:prstGeom prst="line">
                <a:avLst/>
              </a:prstGeom>
              <a:noFill/>
              <a:ln w="11113">
                <a:solidFill>
                  <a:srgbClr val="FF9900"/>
                </a:solidFill>
                <a:round/>
                <a:headEnd/>
                <a:tailEnd/>
              </a:ln>
            </p:spPr>
            <p:txBody>
              <a:bodyPr wrap="none" lIns="0" tIns="0" rIns="0" bIns="0">
                <a:spAutoFit/>
              </a:bodyPr>
              <a:lstStyle/>
              <a:p>
                <a:endParaRPr lang="en-US"/>
              </a:p>
            </p:txBody>
          </p:sp>
          <p:sp>
            <p:nvSpPr>
              <p:cNvPr id="29367" name="Freeform 101"/>
              <p:cNvSpPr>
                <a:spLocks/>
              </p:cNvSpPr>
              <p:nvPr/>
            </p:nvSpPr>
            <p:spPr bwMode="auto">
              <a:xfrm>
                <a:off x="1851" y="1413"/>
                <a:ext cx="27"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368" name="Line 102"/>
              <p:cNvSpPr>
                <a:spLocks noChangeShapeType="1"/>
              </p:cNvSpPr>
              <p:nvPr/>
            </p:nvSpPr>
            <p:spPr bwMode="auto">
              <a:xfrm>
                <a:off x="1771" y="1525"/>
                <a:ext cx="191" cy="1"/>
              </a:xfrm>
              <a:prstGeom prst="line">
                <a:avLst/>
              </a:prstGeom>
              <a:noFill/>
              <a:ln w="11113">
                <a:solidFill>
                  <a:srgbClr val="FF6600"/>
                </a:solidFill>
                <a:round/>
                <a:headEnd/>
                <a:tailEnd/>
              </a:ln>
            </p:spPr>
            <p:txBody>
              <a:bodyPr wrap="none" lIns="0" tIns="0" rIns="0" bIns="0">
                <a:spAutoFit/>
              </a:bodyPr>
              <a:lstStyle/>
              <a:p>
                <a:endParaRPr lang="en-US"/>
              </a:p>
            </p:txBody>
          </p:sp>
          <p:sp>
            <p:nvSpPr>
              <p:cNvPr id="29369" name="Rectangle 103"/>
              <p:cNvSpPr>
                <a:spLocks noChangeArrowheads="1"/>
              </p:cNvSpPr>
              <p:nvPr/>
            </p:nvSpPr>
            <p:spPr bwMode="auto">
              <a:xfrm>
                <a:off x="1851" y="1511"/>
                <a:ext cx="32" cy="34"/>
              </a:xfrm>
              <a:prstGeom prst="rect">
                <a:avLst/>
              </a:prstGeom>
              <a:noFill/>
              <a:ln w="9525">
                <a:noFill/>
                <a:miter lim="800000"/>
                <a:headEnd/>
                <a:tailEnd/>
              </a:ln>
            </p:spPr>
            <p:txBody>
              <a:bodyPr wrap="none" lIns="0" tIns="0" rIns="0" bIns="0">
                <a:spAutoFit/>
              </a:bodyPr>
              <a:lstStyle/>
              <a:p>
                <a:endParaRPr lang="en-US"/>
              </a:p>
            </p:txBody>
          </p:sp>
          <p:sp>
            <p:nvSpPr>
              <p:cNvPr id="29370" name="Line 104"/>
              <p:cNvSpPr>
                <a:spLocks noChangeShapeType="1"/>
              </p:cNvSpPr>
              <p:nvPr/>
            </p:nvSpPr>
            <p:spPr bwMode="auto">
              <a:xfrm flipH="1" flipV="1">
                <a:off x="1851" y="1511"/>
                <a:ext cx="13"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1" name="Line 105"/>
              <p:cNvSpPr>
                <a:spLocks noChangeShapeType="1"/>
              </p:cNvSpPr>
              <p:nvPr/>
            </p:nvSpPr>
            <p:spPr bwMode="auto">
              <a:xfrm>
                <a:off x="1864" y="1525"/>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2" name="Line 106"/>
              <p:cNvSpPr>
                <a:spLocks noChangeShapeType="1"/>
              </p:cNvSpPr>
              <p:nvPr/>
            </p:nvSpPr>
            <p:spPr bwMode="auto">
              <a:xfrm flipH="1">
                <a:off x="1851" y="1525"/>
                <a:ext cx="13"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3" name="Line 107"/>
              <p:cNvSpPr>
                <a:spLocks noChangeShapeType="1"/>
              </p:cNvSpPr>
              <p:nvPr/>
            </p:nvSpPr>
            <p:spPr bwMode="auto">
              <a:xfrm flipV="1">
                <a:off x="1864" y="1511"/>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4" name="Line 108"/>
              <p:cNvSpPr>
                <a:spLocks noChangeShapeType="1"/>
              </p:cNvSpPr>
              <p:nvPr/>
            </p:nvSpPr>
            <p:spPr bwMode="auto">
              <a:xfrm>
                <a:off x="1771" y="1623"/>
                <a:ext cx="191" cy="1"/>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5" name="Rectangle 109"/>
              <p:cNvSpPr>
                <a:spLocks noChangeArrowheads="1"/>
              </p:cNvSpPr>
              <p:nvPr/>
            </p:nvSpPr>
            <p:spPr bwMode="auto">
              <a:xfrm>
                <a:off x="1851" y="1609"/>
                <a:ext cx="32" cy="34"/>
              </a:xfrm>
              <a:prstGeom prst="rect">
                <a:avLst/>
              </a:prstGeom>
              <a:noFill/>
              <a:ln w="9525">
                <a:noFill/>
                <a:miter lim="800000"/>
                <a:headEnd/>
                <a:tailEnd/>
              </a:ln>
            </p:spPr>
            <p:txBody>
              <a:bodyPr wrap="none" lIns="0" tIns="0" rIns="0" bIns="0">
                <a:spAutoFit/>
              </a:bodyPr>
              <a:lstStyle/>
              <a:p>
                <a:endParaRPr lang="en-US"/>
              </a:p>
            </p:txBody>
          </p:sp>
          <p:sp>
            <p:nvSpPr>
              <p:cNvPr id="29376" name="Line 110"/>
              <p:cNvSpPr>
                <a:spLocks noChangeShapeType="1"/>
              </p:cNvSpPr>
              <p:nvPr/>
            </p:nvSpPr>
            <p:spPr bwMode="auto">
              <a:xfrm flipH="1" flipV="1">
                <a:off x="1851" y="1609"/>
                <a:ext cx="13"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7" name="Line 111"/>
              <p:cNvSpPr>
                <a:spLocks noChangeShapeType="1"/>
              </p:cNvSpPr>
              <p:nvPr/>
            </p:nvSpPr>
            <p:spPr bwMode="auto">
              <a:xfrm>
                <a:off x="1864" y="162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8" name="Line 112"/>
              <p:cNvSpPr>
                <a:spLocks noChangeShapeType="1"/>
              </p:cNvSpPr>
              <p:nvPr/>
            </p:nvSpPr>
            <p:spPr bwMode="auto">
              <a:xfrm flipH="1">
                <a:off x="1851" y="1623"/>
                <a:ext cx="13"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9" name="Line 113"/>
              <p:cNvSpPr>
                <a:spLocks noChangeShapeType="1"/>
              </p:cNvSpPr>
              <p:nvPr/>
            </p:nvSpPr>
            <p:spPr bwMode="auto">
              <a:xfrm flipV="1">
                <a:off x="1864" y="1609"/>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0" name="Line 114"/>
              <p:cNvSpPr>
                <a:spLocks noChangeShapeType="1"/>
              </p:cNvSpPr>
              <p:nvPr/>
            </p:nvSpPr>
            <p:spPr bwMode="auto">
              <a:xfrm flipV="1">
                <a:off x="1864" y="1609"/>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1" name="Line 115"/>
              <p:cNvSpPr>
                <a:spLocks noChangeShapeType="1"/>
              </p:cNvSpPr>
              <p:nvPr/>
            </p:nvSpPr>
            <p:spPr bwMode="auto">
              <a:xfrm>
                <a:off x="1864" y="1623"/>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2" name="Line 116"/>
              <p:cNvSpPr>
                <a:spLocks noChangeShapeType="1"/>
              </p:cNvSpPr>
              <p:nvPr/>
            </p:nvSpPr>
            <p:spPr bwMode="auto">
              <a:xfrm>
                <a:off x="1771" y="1721"/>
                <a:ext cx="191" cy="1"/>
              </a:xfrm>
              <a:prstGeom prst="line">
                <a:avLst/>
              </a:prstGeom>
              <a:noFill/>
              <a:ln w="11113">
                <a:solidFill>
                  <a:srgbClr val="969696"/>
                </a:solidFill>
                <a:round/>
                <a:headEnd/>
                <a:tailEnd/>
              </a:ln>
            </p:spPr>
            <p:txBody>
              <a:bodyPr wrap="none" lIns="0" tIns="0" rIns="0" bIns="0">
                <a:spAutoFit/>
              </a:bodyPr>
              <a:lstStyle/>
              <a:p>
                <a:endParaRPr lang="en-US"/>
              </a:p>
            </p:txBody>
          </p:sp>
          <p:sp>
            <p:nvSpPr>
              <p:cNvPr id="29383" name="Oval 117"/>
              <p:cNvSpPr>
                <a:spLocks noChangeArrowheads="1"/>
              </p:cNvSpPr>
              <p:nvPr/>
            </p:nvSpPr>
            <p:spPr bwMode="auto">
              <a:xfrm>
                <a:off x="1851" y="1707"/>
                <a:ext cx="23" cy="24"/>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grpSp>
        <p:grpSp>
          <p:nvGrpSpPr>
            <p:cNvPr id="29323" name="Group 118"/>
            <p:cNvGrpSpPr>
              <a:grpSpLocks/>
            </p:cNvGrpSpPr>
            <p:nvPr/>
          </p:nvGrpSpPr>
          <p:grpSpPr bwMode="auto">
            <a:xfrm>
              <a:off x="1798" y="609"/>
              <a:ext cx="906" cy="1347"/>
              <a:chOff x="1798" y="609"/>
              <a:chExt cx="906" cy="1347"/>
            </a:xfrm>
          </p:grpSpPr>
          <p:sp>
            <p:nvSpPr>
              <p:cNvPr id="29324" name="Rectangle 119"/>
              <p:cNvSpPr>
                <a:spLocks noChangeArrowheads="1"/>
              </p:cNvSpPr>
              <p:nvPr/>
            </p:nvSpPr>
            <p:spPr bwMode="auto">
              <a:xfrm>
                <a:off x="2677" y="1950"/>
                <a:ext cx="9" cy="6"/>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9325" name="Rectangle 120"/>
              <p:cNvSpPr>
                <a:spLocks noChangeArrowheads="1"/>
              </p:cNvSpPr>
              <p:nvPr/>
            </p:nvSpPr>
            <p:spPr bwMode="auto">
              <a:xfrm>
                <a:off x="1834" y="609"/>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6" name="Rectangle 121"/>
              <p:cNvSpPr>
                <a:spLocks noChangeArrowheads="1"/>
              </p:cNvSpPr>
              <p:nvPr/>
            </p:nvSpPr>
            <p:spPr bwMode="auto">
              <a:xfrm>
                <a:off x="1834" y="706"/>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7" name="Rectangle 122"/>
              <p:cNvSpPr>
                <a:spLocks noChangeArrowheads="1"/>
              </p:cNvSpPr>
              <p:nvPr/>
            </p:nvSpPr>
            <p:spPr bwMode="auto">
              <a:xfrm>
                <a:off x="1834" y="804"/>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8" name="Rectangle 123"/>
              <p:cNvSpPr>
                <a:spLocks noChangeArrowheads="1"/>
              </p:cNvSpPr>
              <p:nvPr/>
            </p:nvSpPr>
            <p:spPr bwMode="auto">
              <a:xfrm>
                <a:off x="1800" y="902"/>
                <a:ext cx="899"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29" name="Rectangle 124"/>
              <p:cNvSpPr>
                <a:spLocks noChangeArrowheads="1"/>
              </p:cNvSpPr>
              <p:nvPr/>
            </p:nvSpPr>
            <p:spPr bwMode="auto">
              <a:xfrm>
                <a:off x="1800" y="1001"/>
                <a:ext cx="899"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30" name="Rectangle 125"/>
              <p:cNvSpPr>
                <a:spLocks noChangeArrowheads="1"/>
              </p:cNvSpPr>
              <p:nvPr/>
            </p:nvSpPr>
            <p:spPr bwMode="auto">
              <a:xfrm>
                <a:off x="1800" y="1099"/>
                <a:ext cx="899"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31" name="Rectangle 126"/>
              <p:cNvSpPr>
                <a:spLocks noChangeArrowheads="1"/>
              </p:cNvSpPr>
              <p:nvPr/>
            </p:nvSpPr>
            <p:spPr bwMode="auto">
              <a:xfrm>
                <a:off x="1832" y="1196"/>
                <a:ext cx="747"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2" name="Rectangle 127"/>
              <p:cNvSpPr>
                <a:spLocks noChangeArrowheads="1"/>
              </p:cNvSpPr>
              <p:nvPr/>
            </p:nvSpPr>
            <p:spPr bwMode="auto">
              <a:xfrm>
                <a:off x="1832" y="1295"/>
                <a:ext cx="747"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3" name="Rectangle 128"/>
              <p:cNvSpPr>
                <a:spLocks noChangeArrowheads="1"/>
              </p:cNvSpPr>
              <p:nvPr/>
            </p:nvSpPr>
            <p:spPr bwMode="auto">
              <a:xfrm>
                <a:off x="1832" y="1393"/>
                <a:ext cx="747"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4" name="Rectangle 129"/>
              <p:cNvSpPr>
                <a:spLocks noChangeArrowheads="1"/>
              </p:cNvSpPr>
              <p:nvPr/>
            </p:nvSpPr>
            <p:spPr bwMode="auto">
              <a:xfrm>
                <a:off x="1798" y="1490"/>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sp>
            <p:nvSpPr>
              <p:cNvPr id="29335" name="Rectangle 130"/>
              <p:cNvSpPr>
                <a:spLocks noChangeArrowheads="1"/>
              </p:cNvSpPr>
              <p:nvPr/>
            </p:nvSpPr>
            <p:spPr bwMode="auto">
              <a:xfrm>
                <a:off x="1798" y="1588"/>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sp>
            <p:nvSpPr>
              <p:cNvPr id="29336" name="Rectangle 131"/>
              <p:cNvSpPr>
                <a:spLocks noChangeArrowheads="1"/>
              </p:cNvSpPr>
              <p:nvPr/>
            </p:nvSpPr>
            <p:spPr bwMode="auto">
              <a:xfrm>
                <a:off x="1798" y="1686"/>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grpSp>
      </p:grpSp>
      <p:grpSp>
        <p:nvGrpSpPr>
          <p:cNvPr id="28689" name="Group 132"/>
          <p:cNvGrpSpPr>
            <a:grpSpLocks/>
          </p:cNvGrpSpPr>
          <p:nvPr/>
        </p:nvGrpSpPr>
        <p:grpSpPr bwMode="auto">
          <a:xfrm>
            <a:off x="1588" y="2876550"/>
            <a:ext cx="4822825" cy="3940175"/>
            <a:chOff x="277" y="1113"/>
            <a:chExt cx="3263" cy="2661"/>
          </a:xfrm>
        </p:grpSpPr>
        <p:grpSp>
          <p:nvGrpSpPr>
            <p:cNvPr id="28745" name="Group 133"/>
            <p:cNvGrpSpPr>
              <a:grpSpLocks/>
            </p:cNvGrpSpPr>
            <p:nvPr/>
          </p:nvGrpSpPr>
          <p:grpSpPr bwMode="auto">
            <a:xfrm>
              <a:off x="462" y="1113"/>
              <a:ext cx="3078" cy="2518"/>
              <a:chOff x="138" y="1401"/>
              <a:chExt cx="3078" cy="2518"/>
            </a:xfrm>
          </p:grpSpPr>
          <p:sp>
            <p:nvSpPr>
              <p:cNvPr id="28749" name="Line 134"/>
              <p:cNvSpPr>
                <a:spLocks noChangeShapeType="1"/>
              </p:cNvSpPr>
              <p:nvPr/>
            </p:nvSpPr>
            <p:spPr bwMode="auto">
              <a:xfrm>
                <a:off x="343" y="1455"/>
                <a:ext cx="1" cy="2255"/>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0" name="Line 135"/>
              <p:cNvSpPr>
                <a:spLocks noChangeShapeType="1"/>
              </p:cNvSpPr>
              <p:nvPr/>
            </p:nvSpPr>
            <p:spPr bwMode="auto">
              <a:xfrm>
                <a:off x="315" y="3710"/>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1" name="Line 136"/>
              <p:cNvSpPr>
                <a:spLocks noChangeShapeType="1"/>
              </p:cNvSpPr>
              <p:nvPr/>
            </p:nvSpPr>
            <p:spPr bwMode="auto">
              <a:xfrm>
                <a:off x="315" y="3485"/>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2" name="Line 137"/>
              <p:cNvSpPr>
                <a:spLocks noChangeShapeType="1"/>
              </p:cNvSpPr>
              <p:nvPr/>
            </p:nvSpPr>
            <p:spPr bwMode="auto">
              <a:xfrm>
                <a:off x="315" y="3259"/>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3" name="Line 138"/>
              <p:cNvSpPr>
                <a:spLocks noChangeShapeType="1"/>
              </p:cNvSpPr>
              <p:nvPr/>
            </p:nvSpPr>
            <p:spPr bwMode="auto">
              <a:xfrm>
                <a:off x="315" y="3034"/>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4" name="Line 139"/>
              <p:cNvSpPr>
                <a:spLocks noChangeShapeType="1"/>
              </p:cNvSpPr>
              <p:nvPr/>
            </p:nvSpPr>
            <p:spPr bwMode="auto">
              <a:xfrm>
                <a:off x="315" y="2808"/>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5" name="Line 140"/>
              <p:cNvSpPr>
                <a:spLocks noChangeShapeType="1"/>
              </p:cNvSpPr>
              <p:nvPr/>
            </p:nvSpPr>
            <p:spPr bwMode="auto">
              <a:xfrm>
                <a:off x="315" y="2583"/>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6" name="Line 141"/>
              <p:cNvSpPr>
                <a:spLocks noChangeShapeType="1"/>
              </p:cNvSpPr>
              <p:nvPr/>
            </p:nvSpPr>
            <p:spPr bwMode="auto">
              <a:xfrm>
                <a:off x="315" y="2357"/>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7" name="Line 142"/>
              <p:cNvSpPr>
                <a:spLocks noChangeShapeType="1"/>
              </p:cNvSpPr>
              <p:nvPr/>
            </p:nvSpPr>
            <p:spPr bwMode="auto">
              <a:xfrm>
                <a:off x="315" y="2132"/>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8" name="Line 143"/>
              <p:cNvSpPr>
                <a:spLocks noChangeShapeType="1"/>
              </p:cNvSpPr>
              <p:nvPr/>
            </p:nvSpPr>
            <p:spPr bwMode="auto">
              <a:xfrm>
                <a:off x="315" y="1906"/>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9" name="Line 144"/>
              <p:cNvSpPr>
                <a:spLocks noChangeShapeType="1"/>
              </p:cNvSpPr>
              <p:nvPr/>
            </p:nvSpPr>
            <p:spPr bwMode="auto">
              <a:xfrm>
                <a:off x="315" y="1681"/>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0" name="Line 145"/>
              <p:cNvSpPr>
                <a:spLocks noChangeShapeType="1"/>
              </p:cNvSpPr>
              <p:nvPr/>
            </p:nvSpPr>
            <p:spPr bwMode="auto">
              <a:xfrm>
                <a:off x="315" y="1455"/>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1" name="Line 146"/>
              <p:cNvSpPr>
                <a:spLocks noChangeShapeType="1"/>
              </p:cNvSpPr>
              <p:nvPr/>
            </p:nvSpPr>
            <p:spPr bwMode="auto">
              <a:xfrm>
                <a:off x="343" y="3710"/>
                <a:ext cx="2744"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2" name="Line 147"/>
              <p:cNvSpPr>
                <a:spLocks noChangeShapeType="1"/>
              </p:cNvSpPr>
              <p:nvPr/>
            </p:nvSpPr>
            <p:spPr bwMode="auto">
              <a:xfrm flipV="1">
                <a:off x="343"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3" name="Line 148"/>
              <p:cNvSpPr>
                <a:spLocks noChangeShapeType="1"/>
              </p:cNvSpPr>
              <p:nvPr/>
            </p:nvSpPr>
            <p:spPr bwMode="auto">
              <a:xfrm flipV="1">
                <a:off x="735"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4" name="Line 149"/>
              <p:cNvSpPr>
                <a:spLocks noChangeShapeType="1"/>
              </p:cNvSpPr>
              <p:nvPr/>
            </p:nvSpPr>
            <p:spPr bwMode="auto">
              <a:xfrm flipV="1">
                <a:off x="1127"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5" name="Line 150"/>
              <p:cNvSpPr>
                <a:spLocks noChangeShapeType="1"/>
              </p:cNvSpPr>
              <p:nvPr/>
            </p:nvSpPr>
            <p:spPr bwMode="auto">
              <a:xfrm flipV="1">
                <a:off x="1519"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6" name="Line 151"/>
              <p:cNvSpPr>
                <a:spLocks noChangeShapeType="1"/>
              </p:cNvSpPr>
              <p:nvPr/>
            </p:nvSpPr>
            <p:spPr bwMode="auto">
              <a:xfrm flipV="1">
                <a:off x="1911"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7" name="Line 152"/>
              <p:cNvSpPr>
                <a:spLocks noChangeShapeType="1"/>
              </p:cNvSpPr>
              <p:nvPr/>
            </p:nvSpPr>
            <p:spPr bwMode="auto">
              <a:xfrm flipV="1">
                <a:off x="2303"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8" name="Line 153"/>
              <p:cNvSpPr>
                <a:spLocks noChangeShapeType="1"/>
              </p:cNvSpPr>
              <p:nvPr/>
            </p:nvSpPr>
            <p:spPr bwMode="auto">
              <a:xfrm flipV="1">
                <a:off x="2696" y="3680"/>
                <a:ext cx="0"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9" name="Line 154"/>
              <p:cNvSpPr>
                <a:spLocks noChangeShapeType="1"/>
              </p:cNvSpPr>
              <p:nvPr/>
            </p:nvSpPr>
            <p:spPr bwMode="auto">
              <a:xfrm flipV="1">
                <a:off x="3087"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70" name="Line 155"/>
              <p:cNvSpPr>
                <a:spLocks noChangeShapeType="1"/>
              </p:cNvSpPr>
              <p:nvPr/>
            </p:nvSpPr>
            <p:spPr bwMode="auto">
              <a:xfrm flipV="1">
                <a:off x="343" y="3470"/>
                <a:ext cx="392" cy="230"/>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1" name="Line 156"/>
              <p:cNvSpPr>
                <a:spLocks noChangeShapeType="1"/>
              </p:cNvSpPr>
              <p:nvPr/>
            </p:nvSpPr>
            <p:spPr bwMode="auto">
              <a:xfrm flipV="1">
                <a:off x="735" y="3348"/>
                <a:ext cx="392" cy="122"/>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2" name="Line 157"/>
              <p:cNvSpPr>
                <a:spLocks noChangeShapeType="1"/>
              </p:cNvSpPr>
              <p:nvPr/>
            </p:nvSpPr>
            <p:spPr bwMode="auto">
              <a:xfrm flipV="1">
                <a:off x="1127" y="3166"/>
                <a:ext cx="392" cy="182"/>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3" name="Line 158"/>
              <p:cNvSpPr>
                <a:spLocks noChangeShapeType="1"/>
              </p:cNvSpPr>
              <p:nvPr/>
            </p:nvSpPr>
            <p:spPr bwMode="auto">
              <a:xfrm flipV="1">
                <a:off x="1519" y="3058"/>
                <a:ext cx="392" cy="108"/>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4" name="Line 159"/>
              <p:cNvSpPr>
                <a:spLocks noChangeShapeType="1"/>
              </p:cNvSpPr>
              <p:nvPr/>
            </p:nvSpPr>
            <p:spPr bwMode="auto">
              <a:xfrm flipV="1">
                <a:off x="1911" y="2911"/>
                <a:ext cx="392" cy="147"/>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5" name="Line 160"/>
              <p:cNvSpPr>
                <a:spLocks noChangeShapeType="1"/>
              </p:cNvSpPr>
              <p:nvPr/>
            </p:nvSpPr>
            <p:spPr bwMode="auto">
              <a:xfrm flipV="1">
                <a:off x="2303" y="2808"/>
                <a:ext cx="393" cy="103"/>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6" name="Line 161"/>
              <p:cNvSpPr>
                <a:spLocks noChangeShapeType="1"/>
              </p:cNvSpPr>
              <p:nvPr/>
            </p:nvSpPr>
            <p:spPr bwMode="auto">
              <a:xfrm flipV="1">
                <a:off x="343" y="3514"/>
                <a:ext cx="392" cy="181"/>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7" name="Line 162"/>
              <p:cNvSpPr>
                <a:spLocks noChangeShapeType="1"/>
              </p:cNvSpPr>
              <p:nvPr/>
            </p:nvSpPr>
            <p:spPr bwMode="auto">
              <a:xfrm flipV="1">
                <a:off x="735" y="3352"/>
                <a:ext cx="392" cy="162"/>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8" name="Line 163"/>
              <p:cNvSpPr>
                <a:spLocks noChangeShapeType="1"/>
              </p:cNvSpPr>
              <p:nvPr/>
            </p:nvSpPr>
            <p:spPr bwMode="auto">
              <a:xfrm flipV="1">
                <a:off x="1127" y="3181"/>
                <a:ext cx="392" cy="171"/>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9" name="Line 164"/>
              <p:cNvSpPr>
                <a:spLocks noChangeShapeType="1"/>
              </p:cNvSpPr>
              <p:nvPr/>
            </p:nvSpPr>
            <p:spPr bwMode="auto">
              <a:xfrm flipV="1">
                <a:off x="1519" y="3112"/>
                <a:ext cx="392" cy="69"/>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0" name="Line 165"/>
              <p:cNvSpPr>
                <a:spLocks noChangeShapeType="1"/>
              </p:cNvSpPr>
              <p:nvPr/>
            </p:nvSpPr>
            <p:spPr bwMode="auto">
              <a:xfrm flipV="1">
                <a:off x="1911" y="3023"/>
                <a:ext cx="392" cy="89"/>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1" name="Line 166"/>
              <p:cNvSpPr>
                <a:spLocks noChangeShapeType="1"/>
              </p:cNvSpPr>
              <p:nvPr/>
            </p:nvSpPr>
            <p:spPr bwMode="auto">
              <a:xfrm flipV="1">
                <a:off x="2303" y="2985"/>
                <a:ext cx="393" cy="38"/>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2" name="Line 167"/>
              <p:cNvSpPr>
                <a:spLocks noChangeShapeType="1"/>
              </p:cNvSpPr>
              <p:nvPr/>
            </p:nvSpPr>
            <p:spPr bwMode="auto">
              <a:xfrm flipV="1">
                <a:off x="343" y="3455"/>
                <a:ext cx="392" cy="24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3" name="Line 168"/>
              <p:cNvSpPr>
                <a:spLocks noChangeShapeType="1"/>
              </p:cNvSpPr>
              <p:nvPr/>
            </p:nvSpPr>
            <p:spPr bwMode="auto">
              <a:xfrm flipV="1">
                <a:off x="735" y="3230"/>
                <a:ext cx="392" cy="22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4" name="Line 169"/>
              <p:cNvSpPr>
                <a:spLocks noChangeShapeType="1"/>
              </p:cNvSpPr>
              <p:nvPr/>
            </p:nvSpPr>
            <p:spPr bwMode="auto">
              <a:xfrm flipV="1">
                <a:off x="1127" y="3093"/>
                <a:ext cx="392" cy="137"/>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5" name="Line 170"/>
              <p:cNvSpPr>
                <a:spLocks noChangeShapeType="1"/>
              </p:cNvSpPr>
              <p:nvPr/>
            </p:nvSpPr>
            <p:spPr bwMode="auto">
              <a:xfrm flipV="1">
                <a:off x="1519" y="2965"/>
                <a:ext cx="392" cy="128"/>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6" name="Line 171"/>
              <p:cNvSpPr>
                <a:spLocks noChangeShapeType="1"/>
              </p:cNvSpPr>
              <p:nvPr/>
            </p:nvSpPr>
            <p:spPr bwMode="auto">
              <a:xfrm flipV="1">
                <a:off x="1911" y="2793"/>
                <a:ext cx="392" cy="172"/>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7" name="Line 172"/>
              <p:cNvSpPr>
                <a:spLocks noChangeShapeType="1"/>
              </p:cNvSpPr>
              <p:nvPr/>
            </p:nvSpPr>
            <p:spPr bwMode="auto">
              <a:xfrm>
                <a:off x="2303" y="2793"/>
                <a:ext cx="393" cy="2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8" name="Line 173"/>
              <p:cNvSpPr>
                <a:spLocks noChangeShapeType="1"/>
              </p:cNvSpPr>
              <p:nvPr/>
            </p:nvSpPr>
            <p:spPr bwMode="auto">
              <a:xfrm flipV="1">
                <a:off x="343" y="3440"/>
                <a:ext cx="392" cy="255"/>
              </a:xfrm>
              <a:prstGeom prst="line">
                <a:avLst/>
              </a:prstGeom>
              <a:noFill/>
              <a:ln w="11113">
                <a:solidFill>
                  <a:srgbClr val="00FFFF"/>
                </a:solidFill>
                <a:round/>
                <a:headEnd/>
                <a:tailEnd/>
              </a:ln>
            </p:spPr>
            <p:txBody>
              <a:bodyPr wrap="none" lIns="0" tIns="0" rIns="0" bIns="0">
                <a:spAutoFit/>
              </a:bodyPr>
              <a:lstStyle/>
              <a:p>
                <a:endParaRPr lang="en-US"/>
              </a:p>
            </p:txBody>
          </p:sp>
          <p:sp>
            <p:nvSpPr>
              <p:cNvPr id="28789" name="Line 174"/>
              <p:cNvSpPr>
                <a:spLocks noChangeShapeType="1"/>
              </p:cNvSpPr>
              <p:nvPr/>
            </p:nvSpPr>
            <p:spPr bwMode="auto">
              <a:xfrm flipV="1">
                <a:off x="735" y="3220"/>
                <a:ext cx="392" cy="220"/>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0" name="Line 175"/>
              <p:cNvSpPr>
                <a:spLocks noChangeShapeType="1"/>
              </p:cNvSpPr>
              <p:nvPr/>
            </p:nvSpPr>
            <p:spPr bwMode="auto">
              <a:xfrm flipV="1">
                <a:off x="1127" y="3082"/>
                <a:ext cx="392" cy="138"/>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1" name="Line 176"/>
              <p:cNvSpPr>
                <a:spLocks noChangeShapeType="1"/>
              </p:cNvSpPr>
              <p:nvPr/>
            </p:nvSpPr>
            <p:spPr bwMode="auto">
              <a:xfrm flipV="1">
                <a:off x="1519" y="2989"/>
                <a:ext cx="392" cy="93"/>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2" name="Line 177"/>
              <p:cNvSpPr>
                <a:spLocks noChangeShapeType="1"/>
              </p:cNvSpPr>
              <p:nvPr/>
            </p:nvSpPr>
            <p:spPr bwMode="auto">
              <a:xfrm flipV="1">
                <a:off x="1911" y="2857"/>
                <a:ext cx="392" cy="132"/>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3" name="Line 178"/>
              <p:cNvSpPr>
                <a:spLocks noChangeShapeType="1"/>
              </p:cNvSpPr>
              <p:nvPr/>
            </p:nvSpPr>
            <p:spPr bwMode="auto">
              <a:xfrm flipV="1">
                <a:off x="2303" y="2827"/>
                <a:ext cx="393" cy="30"/>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4" name="Line 179"/>
              <p:cNvSpPr>
                <a:spLocks noChangeShapeType="1"/>
              </p:cNvSpPr>
              <p:nvPr/>
            </p:nvSpPr>
            <p:spPr bwMode="auto">
              <a:xfrm flipV="1">
                <a:off x="343" y="3406"/>
                <a:ext cx="392" cy="289"/>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5" name="Line 180"/>
              <p:cNvSpPr>
                <a:spLocks noChangeShapeType="1"/>
              </p:cNvSpPr>
              <p:nvPr/>
            </p:nvSpPr>
            <p:spPr bwMode="auto">
              <a:xfrm flipV="1">
                <a:off x="735" y="3131"/>
                <a:ext cx="392" cy="275"/>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6" name="Line 181"/>
              <p:cNvSpPr>
                <a:spLocks noChangeShapeType="1"/>
              </p:cNvSpPr>
              <p:nvPr/>
            </p:nvSpPr>
            <p:spPr bwMode="auto">
              <a:xfrm flipV="1">
                <a:off x="1127" y="2994"/>
                <a:ext cx="392" cy="137"/>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7" name="Line 182"/>
              <p:cNvSpPr>
                <a:spLocks noChangeShapeType="1"/>
              </p:cNvSpPr>
              <p:nvPr/>
            </p:nvSpPr>
            <p:spPr bwMode="auto">
              <a:xfrm flipV="1">
                <a:off x="1519" y="2931"/>
                <a:ext cx="392" cy="63"/>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8" name="Line 183"/>
              <p:cNvSpPr>
                <a:spLocks noChangeShapeType="1"/>
              </p:cNvSpPr>
              <p:nvPr/>
            </p:nvSpPr>
            <p:spPr bwMode="auto">
              <a:xfrm flipV="1">
                <a:off x="1911" y="2818"/>
                <a:ext cx="392" cy="113"/>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9" name="Line 184"/>
              <p:cNvSpPr>
                <a:spLocks noChangeShapeType="1"/>
              </p:cNvSpPr>
              <p:nvPr/>
            </p:nvSpPr>
            <p:spPr bwMode="auto">
              <a:xfrm flipV="1">
                <a:off x="2303" y="2734"/>
                <a:ext cx="393" cy="84"/>
              </a:xfrm>
              <a:prstGeom prst="line">
                <a:avLst/>
              </a:prstGeom>
              <a:noFill/>
              <a:ln w="11113">
                <a:solidFill>
                  <a:srgbClr val="0000FF"/>
                </a:solidFill>
                <a:round/>
                <a:headEnd/>
                <a:tailEnd/>
              </a:ln>
            </p:spPr>
            <p:txBody>
              <a:bodyPr wrap="none" lIns="0" tIns="0" rIns="0" bIns="0">
                <a:spAutoFit/>
              </a:bodyPr>
              <a:lstStyle/>
              <a:p>
                <a:endParaRPr lang="en-US"/>
              </a:p>
            </p:txBody>
          </p:sp>
          <p:sp>
            <p:nvSpPr>
              <p:cNvPr id="28800" name="Line 185"/>
              <p:cNvSpPr>
                <a:spLocks noChangeShapeType="1"/>
              </p:cNvSpPr>
              <p:nvPr/>
            </p:nvSpPr>
            <p:spPr bwMode="auto">
              <a:xfrm flipV="1">
                <a:off x="343" y="3396"/>
                <a:ext cx="392" cy="299"/>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1" name="Line 186"/>
              <p:cNvSpPr>
                <a:spLocks noChangeShapeType="1"/>
              </p:cNvSpPr>
              <p:nvPr/>
            </p:nvSpPr>
            <p:spPr bwMode="auto">
              <a:xfrm flipV="1">
                <a:off x="735" y="3141"/>
                <a:ext cx="392" cy="255"/>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2" name="Line 187"/>
              <p:cNvSpPr>
                <a:spLocks noChangeShapeType="1"/>
              </p:cNvSpPr>
              <p:nvPr/>
            </p:nvSpPr>
            <p:spPr bwMode="auto">
              <a:xfrm flipV="1">
                <a:off x="1127" y="2994"/>
                <a:ext cx="392" cy="147"/>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3" name="Line 188"/>
              <p:cNvSpPr>
                <a:spLocks noChangeShapeType="1"/>
              </p:cNvSpPr>
              <p:nvPr/>
            </p:nvSpPr>
            <p:spPr bwMode="auto">
              <a:xfrm flipV="1">
                <a:off x="1519" y="2818"/>
                <a:ext cx="392" cy="176"/>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4" name="Line 189"/>
              <p:cNvSpPr>
                <a:spLocks noChangeShapeType="1"/>
              </p:cNvSpPr>
              <p:nvPr/>
            </p:nvSpPr>
            <p:spPr bwMode="auto">
              <a:xfrm flipV="1">
                <a:off x="1911" y="2764"/>
                <a:ext cx="392" cy="54"/>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5" name="Line 190"/>
              <p:cNvSpPr>
                <a:spLocks noChangeShapeType="1"/>
              </p:cNvSpPr>
              <p:nvPr/>
            </p:nvSpPr>
            <p:spPr bwMode="auto">
              <a:xfrm flipV="1">
                <a:off x="2303" y="2666"/>
                <a:ext cx="393" cy="98"/>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6" name="Freeform 191"/>
              <p:cNvSpPr>
                <a:spLocks/>
              </p:cNvSpPr>
              <p:nvPr/>
            </p:nvSpPr>
            <p:spPr bwMode="auto">
              <a:xfrm>
                <a:off x="1118" y="3254"/>
                <a:ext cx="70" cy="94"/>
              </a:xfrm>
              <a:custGeom>
                <a:avLst/>
                <a:gdLst>
                  <a:gd name="T0" fmla="*/ 0 w 101"/>
                  <a:gd name="T1" fmla="*/ 121 h 128"/>
                  <a:gd name="T2" fmla="*/ 74 w 101"/>
                  <a:gd name="T3" fmla="*/ 0 h 128"/>
                  <a:gd name="T4" fmla="*/ 101 w 101"/>
                  <a:gd name="T5" fmla="*/ 6 h 128"/>
                  <a:gd name="T6" fmla="*/ 27 w 101"/>
                  <a:gd name="T7" fmla="*/ 128 h 128"/>
                  <a:gd name="T8" fmla="*/ 0 w 101"/>
                  <a:gd name="T9" fmla="*/ 121 h 128"/>
                  <a:gd name="T10" fmla="*/ 0 60000 65536"/>
                  <a:gd name="T11" fmla="*/ 0 60000 65536"/>
                  <a:gd name="T12" fmla="*/ 0 60000 65536"/>
                  <a:gd name="T13" fmla="*/ 0 60000 65536"/>
                  <a:gd name="T14" fmla="*/ 0 60000 65536"/>
                  <a:gd name="T15" fmla="*/ 0 w 101"/>
                  <a:gd name="T16" fmla="*/ 0 h 128"/>
                  <a:gd name="T17" fmla="*/ 101 w 101"/>
                  <a:gd name="T18" fmla="*/ 128 h 128"/>
                </a:gdLst>
                <a:ahLst/>
                <a:cxnLst>
                  <a:cxn ang="T10">
                    <a:pos x="T0" y="T1"/>
                  </a:cxn>
                  <a:cxn ang="T11">
                    <a:pos x="T2" y="T3"/>
                  </a:cxn>
                  <a:cxn ang="T12">
                    <a:pos x="T4" y="T5"/>
                  </a:cxn>
                  <a:cxn ang="T13">
                    <a:pos x="T6" y="T7"/>
                  </a:cxn>
                  <a:cxn ang="T14">
                    <a:pos x="T8" y="T9"/>
                  </a:cxn>
                </a:cxnLst>
                <a:rect l="T15" t="T16" r="T17" b="T18"/>
                <a:pathLst>
                  <a:path w="101" h="128">
                    <a:moveTo>
                      <a:pt x="0" y="121"/>
                    </a:moveTo>
                    <a:lnTo>
                      <a:pt x="74" y="0"/>
                    </a:lnTo>
                    <a:lnTo>
                      <a:pt x="101" y="6"/>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07" name="Freeform 192"/>
              <p:cNvSpPr>
                <a:spLocks/>
              </p:cNvSpPr>
              <p:nvPr/>
            </p:nvSpPr>
            <p:spPr bwMode="auto">
              <a:xfrm>
                <a:off x="1202" y="3176"/>
                <a:ext cx="28" cy="34"/>
              </a:xfrm>
              <a:custGeom>
                <a:avLst/>
                <a:gdLst>
                  <a:gd name="T0" fmla="*/ 0 w 40"/>
                  <a:gd name="T1" fmla="*/ 40 h 47"/>
                  <a:gd name="T2" fmla="*/ 20 w 40"/>
                  <a:gd name="T3" fmla="*/ 0 h 47"/>
                  <a:gd name="T4" fmla="*/ 40 w 40"/>
                  <a:gd name="T5" fmla="*/ 7 h 47"/>
                  <a:gd name="T6" fmla="*/ 20 w 40"/>
                  <a:gd name="T7" fmla="*/ 47 h 47"/>
                  <a:gd name="T8" fmla="*/ 0 w 40"/>
                  <a:gd name="T9" fmla="*/ 40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0" y="40"/>
                    </a:moveTo>
                    <a:lnTo>
                      <a:pt x="20" y="0"/>
                    </a:lnTo>
                    <a:lnTo>
                      <a:pt x="40" y="7"/>
                    </a:lnTo>
                    <a:lnTo>
                      <a:pt x="20" y="47"/>
                    </a:lnTo>
                    <a:lnTo>
                      <a:pt x="0" y="40"/>
                    </a:lnTo>
                    <a:close/>
                  </a:path>
                </a:pathLst>
              </a:custGeom>
              <a:solidFill>
                <a:srgbClr val="CECECE"/>
              </a:solidFill>
              <a:ln w="9525">
                <a:noFill/>
                <a:round/>
                <a:headEnd/>
                <a:tailEnd/>
              </a:ln>
            </p:spPr>
            <p:txBody>
              <a:bodyPr wrap="none" lIns="0" tIns="0" rIns="0" bIns="0">
                <a:spAutoFit/>
              </a:bodyPr>
              <a:lstStyle/>
              <a:p>
                <a:endParaRPr lang="en-US"/>
              </a:p>
            </p:txBody>
          </p:sp>
          <p:sp>
            <p:nvSpPr>
              <p:cNvPr id="28808" name="Freeform 193"/>
              <p:cNvSpPr>
                <a:spLocks/>
              </p:cNvSpPr>
              <p:nvPr/>
            </p:nvSpPr>
            <p:spPr bwMode="auto">
              <a:xfrm>
                <a:off x="1239" y="3102"/>
                <a:ext cx="33" cy="29"/>
              </a:xfrm>
              <a:custGeom>
                <a:avLst/>
                <a:gdLst>
                  <a:gd name="T0" fmla="*/ 0 w 47"/>
                  <a:gd name="T1" fmla="*/ 34 h 40"/>
                  <a:gd name="T2" fmla="*/ 20 w 47"/>
                  <a:gd name="T3" fmla="*/ 0 h 40"/>
                  <a:gd name="T4" fmla="*/ 47 w 47"/>
                  <a:gd name="T5" fmla="*/ 7 h 40"/>
                  <a:gd name="T6" fmla="*/ 27 w 47"/>
                  <a:gd name="T7" fmla="*/ 40 h 40"/>
                  <a:gd name="T8" fmla="*/ 0 w 47"/>
                  <a:gd name="T9" fmla="*/ 34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0" y="34"/>
                    </a:moveTo>
                    <a:lnTo>
                      <a:pt x="20" y="0"/>
                    </a:lnTo>
                    <a:lnTo>
                      <a:pt x="47"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09" name="Freeform 194"/>
              <p:cNvSpPr>
                <a:spLocks/>
              </p:cNvSpPr>
              <p:nvPr/>
            </p:nvSpPr>
            <p:spPr bwMode="auto">
              <a:xfrm>
                <a:off x="1281" y="2965"/>
                <a:ext cx="70" cy="93"/>
              </a:xfrm>
              <a:custGeom>
                <a:avLst/>
                <a:gdLst>
                  <a:gd name="T0" fmla="*/ 0 w 101"/>
                  <a:gd name="T1" fmla="*/ 121 h 128"/>
                  <a:gd name="T2" fmla="*/ 74 w 101"/>
                  <a:gd name="T3" fmla="*/ 0 h 128"/>
                  <a:gd name="T4" fmla="*/ 101 w 101"/>
                  <a:gd name="T5" fmla="*/ 6 h 128"/>
                  <a:gd name="T6" fmla="*/ 27 w 101"/>
                  <a:gd name="T7" fmla="*/ 128 h 128"/>
                  <a:gd name="T8" fmla="*/ 0 w 101"/>
                  <a:gd name="T9" fmla="*/ 121 h 128"/>
                  <a:gd name="T10" fmla="*/ 0 60000 65536"/>
                  <a:gd name="T11" fmla="*/ 0 60000 65536"/>
                  <a:gd name="T12" fmla="*/ 0 60000 65536"/>
                  <a:gd name="T13" fmla="*/ 0 60000 65536"/>
                  <a:gd name="T14" fmla="*/ 0 60000 65536"/>
                  <a:gd name="T15" fmla="*/ 0 w 101"/>
                  <a:gd name="T16" fmla="*/ 0 h 128"/>
                  <a:gd name="T17" fmla="*/ 101 w 101"/>
                  <a:gd name="T18" fmla="*/ 128 h 128"/>
                </a:gdLst>
                <a:ahLst/>
                <a:cxnLst>
                  <a:cxn ang="T10">
                    <a:pos x="T0" y="T1"/>
                  </a:cxn>
                  <a:cxn ang="T11">
                    <a:pos x="T2" y="T3"/>
                  </a:cxn>
                  <a:cxn ang="T12">
                    <a:pos x="T4" y="T5"/>
                  </a:cxn>
                  <a:cxn ang="T13">
                    <a:pos x="T6" y="T7"/>
                  </a:cxn>
                  <a:cxn ang="T14">
                    <a:pos x="T8" y="T9"/>
                  </a:cxn>
                </a:cxnLst>
                <a:rect l="T15" t="T16" r="T17" b="T18"/>
                <a:pathLst>
                  <a:path w="101" h="128">
                    <a:moveTo>
                      <a:pt x="0" y="121"/>
                    </a:moveTo>
                    <a:lnTo>
                      <a:pt x="74" y="0"/>
                    </a:lnTo>
                    <a:lnTo>
                      <a:pt x="101" y="6"/>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10" name="Freeform 195"/>
              <p:cNvSpPr>
                <a:spLocks/>
              </p:cNvSpPr>
              <p:nvPr/>
            </p:nvSpPr>
            <p:spPr bwMode="auto">
              <a:xfrm>
                <a:off x="1360" y="2887"/>
                <a:ext cx="33" cy="29"/>
              </a:xfrm>
              <a:custGeom>
                <a:avLst/>
                <a:gdLst>
                  <a:gd name="T0" fmla="*/ 0 w 47"/>
                  <a:gd name="T1" fmla="*/ 34 h 40"/>
                  <a:gd name="T2" fmla="*/ 21 w 47"/>
                  <a:gd name="T3" fmla="*/ 0 h 40"/>
                  <a:gd name="T4" fmla="*/ 47 w 47"/>
                  <a:gd name="T5" fmla="*/ 7 h 40"/>
                  <a:gd name="T6" fmla="*/ 27 w 47"/>
                  <a:gd name="T7" fmla="*/ 40 h 40"/>
                  <a:gd name="T8" fmla="*/ 0 w 47"/>
                  <a:gd name="T9" fmla="*/ 34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0" y="34"/>
                    </a:moveTo>
                    <a:lnTo>
                      <a:pt x="21" y="0"/>
                    </a:lnTo>
                    <a:lnTo>
                      <a:pt x="47"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11" name="Freeform 196"/>
              <p:cNvSpPr>
                <a:spLocks/>
              </p:cNvSpPr>
              <p:nvPr/>
            </p:nvSpPr>
            <p:spPr bwMode="auto">
              <a:xfrm>
                <a:off x="1403" y="2813"/>
                <a:ext cx="37" cy="29"/>
              </a:xfrm>
              <a:custGeom>
                <a:avLst/>
                <a:gdLst>
                  <a:gd name="T0" fmla="*/ 0 w 54"/>
                  <a:gd name="T1" fmla="*/ 34 h 40"/>
                  <a:gd name="T2" fmla="*/ 27 w 54"/>
                  <a:gd name="T3" fmla="*/ 0 h 40"/>
                  <a:gd name="T4" fmla="*/ 54 w 54"/>
                  <a:gd name="T5" fmla="*/ 7 h 40"/>
                  <a:gd name="T6" fmla="*/ 27 w 54"/>
                  <a:gd name="T7" fmla="*/ 40 h 40"/>
                  <a:gd name="T8" fmla="*/ 0 w 54"/>
                  <a:gd name="T9" fmla="*/ 34 h 40"/>
                  <a:gd name="T10" fmla="*/ 0 60000 65536"/>
                  <a:gd name="T11" fmla="*/ 0 60000 65536"/>
                  <a:gd name="T12" fmla="*/ 0 60000 65536"/>
                  <a:gd name="T13" fmla="*/ 0 60000 65536"/>
                  <a:gd name="T14" fmla="*/ 0 60000 65536"/>
                  <a:gd name="T15" fmla="*/ 0 w 54"/>
                  <a:gd name="T16" fmla="*/ 0 h 40"/>
                  <a:gd name="T17" fmla="*/ 54 w 54"/>
                  <a:gd name="T18" fmla="*/ 40 h 40"/>
                </a:gdLst>
                <a:ahLst/>
                <a:cxnLst>
                  <a:cxn ang="T10">
                    <a:pos x="T0" y="T1"/>
                  </a:cxn>
                  <a:cxn ang="T11">
                    <a:pos x="T2" y="T3"/>
                  </a:cxn>
                  <a:cxn ang="T12">
                    <a:pos x="T4" y="T5"/>
                  </a:cxn>
                  <a:cxn ang="T13">
                    <a:pos x="T6" y="T7"/>
                  </a:cxn>
                  <a:cxn ang="T14">
                    <a:pos x="T8" y="T9"/>
                  </a:cxn>
                </a:cxnLst>
                <a:rect l="T15" t="T16" r="T17" b="T18"/>
                <a:pathLst>
                  <a:path w="54" h="40">
                    <a:moveTo>
                      <a:pt x="0" y="34"/>
                    </a:moveTo>
                    <a:lnTo>
                      <a:pt x="27" y="0"/>
                    </a:lnTo>
                    <a:lnTo>
                      <a:pt x="54"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12" name="Freeform 197"/>
              <p:cNvSpPr>
                <a:spLocks/>
              </p:cNvSpPr>
              <p:nvPr/>
            </p:nvSpPr>
            <p:spPr bwMode="auto">
              <a:xfrm>
                <a:off x="1449" y="2671"/>
                <a:ext cx="65" cy="93"/>
              </a:xfrm>
              <a:custGeom>
                <a:avLst/>
                <a:gdLst>
                  <a:gd name="T0" fmla="*/ 0 w 94"/>
                  <a:gd name="T1" fmla="*/ 121 h 128"/>
                  <a:gd name="T2" fmla="*/ 67 w 94"/>
                  <a:gd name="T3" fmla="*/ 0 h 128"/>
                  <a:gd name="T4" fmla="*/ 94 w 94"/>
                  <a:gd name="T5" fmla="*/ 7 h 128"/>
                  <a:gd name="T6" fmla="*/ 27 w 94"/>
                  <a:gd name="T7" fmla="*/ 128 h 128"/>
                  <a:gd name="T8" fmla="*/ 0 w 94"/>
                  <a:gd name="T9" fmla="*/ 121 h 128"/>
                  <a:gd name="T10" fmla="*/ 0 60000 65536"/>
                  <a:gd name="T11" fmla="*/ 0 60000 65536"/>
                  <a:gd name="T12" fmla="*/ 0 60000 65536"/>
                  <a:gd name="T13" fmla="*/ 0 60000 65536"/>
                  <a:gd name="T14" fmla="*/ 0 60000 65536"/>
                  <a:gd name="T15" fmla="*/ 0 w 94"/>
                  <a:gd name="T16" fmla="*/ 0 h 128"/>
                  <a:gd name="T17" fmla="*/ 94 w 94"/>
                  <a:gd name="T18" fmla="*/ 128 h 128"/>
                </a:gdLst>
                <a:ahLst/>
                <a:cxnLst>
                  <a:cxn ang="T10">
                    <a:pos x="T0" y="T1"/>
                  </a:cxn>
                  <a:cxn ang="T11">
                    <a:pos x="T2" y="T3"/>
                  </a:cxn>
                  <a:cxn ang="T12">
                    <a:pos x="T4" y="T5"/>
                  </a:cxn>
                  <a:cxn ang="T13">
                    <a:pos x="T6" y="T7"/>
                  </a:cxn>
                  <a:cxn ang="T14">
                    <a:pos x="T8" y="T9"/>
                  </a:cxn>
                </a:cxnLst>
                <a:rect l="T15" t="T16" r="T17" b="T18"/>
                <a:pathLst>
                  <a:path w="94" h="128">
                    <a:moveTo>
                      <a:pt x="0" y="121"/>
                    </a:moveTo>
                    <a:lnTo>
                      <a:pt x="67" y="0"/>
                    </a:lnTo>
                    <a:lnTo>
                      <a:pt x="94" y="7"/>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13" name="Freeform 198"/>
              <p:cNvSpPr>
                <a:spLocks/>
              </p:cNvSpPr>
              <p:nvPr/>
            </p:nvSpPr>
            <p:spPr bwMode="auto">
              <a:xfrm>
                <a:off x="1510" y="2592"/>
                <a:ext cx="84" cy="84"/>
              </a:xfrm>
              <a:custGeom>
                <a:avLst/>
                <a:gdLst>
                  <a:gd name="T0" fmla="*/ 0 w 121"/>
                  <a:gd name="T1" fmla="*/ 108 h 115"/>
                  <a:gd name="T2" fmla="*/ 95 w 121"/>
                  <a:gd name="T3" fmla="*/ 0 h 115"/>
                  <a:gd name="T4" fmla="*/ 121 w 121"/>
                  <a:gd name="T5" fmla="*/ 7 h 115"/>
                  <a:gd name="T6" fmla="*/ 27 w 121"/>
                  <a:gd name="T7" fmla="*/ 115 h 115"/>
                  <a:gd name="T8" fmla="*/ 0 w 121"/>
                  <a:gd name="T9" fmla="*/ 108 h 115"/>
                  <a:gd name="T10" fmla="*/ 0 60000 65536"/>
                  <a:gd name="T11" fmla="*/ 0 60000 65536"/>
                  <a:gd name="T12" fmla="*/ 0 60000 65536"/>
                  <a:gd name="T13" fmla="*/ 0 60000 65536"/>
                  <a:gd name="T14" fmla="*/ 0 60000 65536"/>
                  <a:gd name="T15" fmla="*/ 0 w 121"/>
                  <a:gd name="T16" fmla="*/ 0 h 115"/>
                  <a:gd name="T17" fmla="*/ 121 w 121"/>
                  <a:gd name="T18" fmla="*/ 115 h 115"/>
                </a:gdLst>
                <a:ahLst/>
                <a:cxnLst>
                  <a:cxn ang="T10">
                    <a:pos x="T0" y="T1"/>
                  </a:cxn>
                  <a:cxn ang="T11">
                    <a:pos x="T2" y="T3"/>
                  </a:cxn>
                  <a:cxn ang="T12">
                    <a:pos x="T4" y="T5"/>
                  </a:cxn>
                  <a:cxn ang="T13">
                    <a:pos x="T6" y="T7"/>
                  </a:cxn>
                  <a:cxn ang="T14">
                    <a:pos x="T8" y="T9"/>
                  </a:cxn>
                </a:cxnLst>
                <a:rect l="T15" t="T16" r="T17" b="T18"/>
                <a:pathLst>
                  <a:path w="121" h="115">
                    <a:moveTo>
                      <a:pt x="0" y="108"/>
                    </a:moveTo>
                    <a:lnTo>
                      <a:pt x="95" y="0"/>
                    </a:lnTo>
                    <a:lnTo>
                      <a:pt x="121" y="7"/>
                    </a:lnTo>
                    <a:lnTo>
                      <a:pt x="27" y="115"/>
                    </a:lnTo>
                    <a:lnTo>
                      <a:pt x="0" y="108"/>
                    </a:lnTo>
                    <a:close/>
                  </a:path>
                </a:pathLst>
              </a:custGeom>
              <a:solidFill>
                <a:srgbClr val="CECECE"/>
              </a:solidFill>
              <a:ln w="9525">
                <a:noFill/>
                <a:round/>
                <a:headEnd/>
                <a:tailEnd/>
              </a:ln>
            </p:spPr>
            <p:txBody>
              <a:bodyPr wrap="none" lIns="0" tIns="0" rIns="0" bIns="0">
                <a:spAutoFit/>
              </a:bodyPr>
              <a:lstStyle/>
              <a:p>
                <a:endParaRPr lang="en-US"/>
              </a:p>
            </p:txBody>
          </p:sp>
          <p:sp>
            <p:nvSpPr>
              <p:cNvPr id="28814" name="Freeform 199"/>
              <p:cNvSpPr>
                <a:spLocks/>
              </p:cNvSpPr>
              <p:nvPr/>
            </p:nvSpPr>
            <p:spPr bwMode="auto">
              <a:xfrm>
                <a:off x="1612" y="2529"/>
                <a:ext cx="38" cy="24"/>
              </a:xfrm>
              <a:custGeom>
                <a:avLst/>
                <a:gdLst>
                  <a:gd name="T0" fmla="*/ 0 w 54"/>
                  <a:gd name="T1" fmla="*/ 27 h 33"/>
                  <a:gd name="T2" fmla="*/ 27 w 54"/>
                  <a:gd name="T3" fmla="*/ 0 h 33"/>
                  <a:gd name="T4" fmla="*/ 54 w 54"/>
                  <a:gd name="T5" fmla="*/ 7 h 33"/>
                  <a:gd name="T6" fmla="*/ 27 w 54"/>
                  <a:gd name="T7" fmla="*/ 33 h 33"/>
                  <a:gd name="T8" fmla="*/ 0 w 54"/>
                  <a:gd name="T9" fmla="*/ 27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27"/>
                    </a:moveTo>
                    <a:lnTo>
                      <a:pt x="27" y="0"/>
                    </a:lnTo>
                    <a:lnTo>
                      <a:pt x="54" y="7"/>
                    </a:lnTo>
                    <a:lnTo>
                      <a:pt x="27" y="33"/>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5" name="Freeform 200"/>
              <p:cNvSpPr>
                <a:spLocks/>
              </p:cNvSpPr>
              <p:nvPr/>
            </p:nvSpPr>
            <p:spPr bwMode="auto">
              <a:xfrm>
                <a:off x="1669" y="2465"/>
                <a:ext cx="37" cy="25"/>
              </a:xfrm>
              <a:custGeom>
                <a:avLst/>
                <a:gdLst>
                  <a:gd name="T0" fmla="*/ 0 w 54"/>
                  <a:gd name="T1" fmla="*/ 27 h 34"/>
                  <a:gd name="T2" fmla="*/ 27 w 54"/>
                  <a:gd name="T3" fmla="*/ 0 h 34"/>
                  <a:gd name="T4" fmla="*/ 54 w 54"/>
                  <a:gd name="T5" fmla="*/ 7 h 34"/>
                  <a:gd name="T6" fmla="*/ 27 w 54"/>
                  <a:gd name="T7" fmla="*/ 34 h 34"/>
                  <a:gd name="T8" fmla="*/ 0 w 54"/>
                  <a:gd name="T9" fmla="*/ 27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0" y="27"/>
                    </a:moveTo>
                    <a:lnTo>
                      <a:pt x="27" y="0"/>
                    </a:lnTo>
                    <a:lnTo>
                      <a:pt x="54"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6" name="Freeform 201"/>
              <p:cNvSpPr>
                <a:spLocks/>
              </p:cNvSpPr>
              <p:nvPr/>
            </p:nvSpPr>
            <p:spPr bwMode="auto">
              <a:xfrm>
                <a:off x="1725" y="2342"/>
                <a:ext cx="84" cy="84"/>
              </a:xfrm>
              <a:custGeom>
                <a:avLst/>
                <a:gdLst>
                  <a:gd name="T0" fmla="*/ 0 w 121"/>
                  <a:gd name="T1" fmla="*/ 108 h 115"/>
                  <a:gd name="T2" fmla="*/ 94 w 121"/>
                  <a:gd name="T3" fmla="*/ 0 h 115"/>
                  <a:gd name="T4" fmla="*/ 121 w 121"/>
                  <a:gd name="T5" fmla="*/ 7 h 115"/>
                  <a:gd name="T6" fmla="*/ 27 w 121"/>
                  <a:gd name="T7" fmla="*/ 115 h 115"/>
                  <a:gd name="T8" fmla="*/ 0 w 121"/>
                  <a:gd name="T9" fmla="*/ 108 h 115"/>
                  <a:gd name="T10" fmla="*/ 0 60000 65536"/>
                  <a:gd name="T11" fmla="*/ 0 60000 65536"/>
                  <a:gd name="T12" fmla="*/ 0 60000 65536"/>
                  <a:gd name="T13" fmla="*/ 0 60000 65536"/>
                  <a:gd name="T14" fmla="*/ 0 60000 65536"/>
                  <a:gd name="T15" fmla="*/ 0 w 121"/>
                  <a:gd name="T16" fmla="*/ 0 h 115"/>
                  <a:gd name="T17" fmla="*/ 121 w 121"/>
                  <a:gd name="T18" fmla="*/ 115 h 115"/>
                </a:gdLst>
                <a:ahLst/>
                <a:cxnLst>
                  <a:cxn ang="T10">
                    <a:pos x="T0" y="T1"/>
                  </a:cxn>
                  <a:cxn ang="T11">
                    <a:pos x="T2" y="T3"/>
                  </a:cxn>
                  <a:cxn ang="T12">
                    <a:pos x="T4" y="T5"/>
                  </a:cxn>
                  <a:cxn ang="T13">
                    <a:pos x="T6" y="T7"/>
                  </a:cxn>
                  <a:cxn ang="T14">
                    <a:pos x="T8" y="T9"/>
                  </a:cxn>
                </a:cxnLst>
                <a:rect l="T15" t="T16" r="T17" b="T18"/>
                <a:pathLst>
                  <a:path w="121" h="115">
                    <a:moveTo>
                      <a:pt x="0" y="108"/>
                    </a:moveTo>
                    <a:lnTo>
                      <a:pt x="94" y="0"/>
                    </a:lnTo>
                    <a:lnTo>
                      <a:pt x="121" y="7"/>
                    </a:lnTo>
                    <a:lnTo>
                      <a:pt x="27" y="115"/>
                    </a:lnTo>
                    <a:lnTo>
                      <a:pt x="0" y="108"/>
                    </a:lnTo>
                    <a:close/>
                  </a:path>
                </a:pathLst>
              </a:custGeom>
              <a:solidFill>
                <a:srgbClr val="CECECE"/>
              </a:solidFill>
              <a:ln w="9525">
                <a:noFill/>
                <a:round/>
                <a:headEnd/>
                <a:tailEnd/>
              </a:ln>
            </p:spPr>
            <p:txBody>
              <a:bodyPr wrap="none" lIns="0" tIns="0" rIns="0" bIns="0">
                <a:spAutoFit/>
              </a:bodyPr>
              <a:lstStyle/>
              <a:p>
                <a:endParaRPr lang="en-US"/>
              </a:p>
            </p:txBody>
          </p:sp>
          <p:sp>
            <p:nvSpPr>
              <p:cNvPr id="28817" name="Freeform 202"/>
              <p:cNvSpPr>
                <a:spLocks/>
              </p:cNvSpPr>
              <p:nvPr/>
            </p:nvSpPr>
            <p:spPr bwMode="auto">
              <a:xfrm>
                <a:off x="1832" y="2279"/>
                <a:ext cx="37" cy="24"/>
              </a:xfrm>
              <a:custGeom>
                <a:avLst/>
                <a:gdLst>
                  <a:gd name="T0" fmla="*/ 0 w 54"/>
                  <a:gd name="T1" fmla="*/ 27 h 33"/>
                  <a:gd name="T2" fmla="*/ 27 w 54"/>
                  <a:gd name="T3" fmla="*/ 0 h 33"/>
                  <a:gd name="T4" fmla="*/ 54 w 54"/>
                  <a:gd name="T5" fmla="*/ 6 h 33"/>
                  <a:gd name="T6" fmla="*/ 27 w 54"/>
                  <a:gd name="T7" fmla="*/ 33 h 33"/>
                  <a:gd name="T8" fmla="*/ 0 w 54"/>
                  <a:gd name="T9" fmla="*/ 27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27"/>
                    </a:moveTo>
                    <a:lnTo>
                      <a:pt x="27" y="0"/>
                    </a:lnTo>
                    <a:lnTo>
                      <a:pt x="54" y="6"/>
                    </a:lnTo>
                    <a:lnTo>
                      <a:pt x="27" y="33"/>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8" name="Freeform 203"/>
              <p:cNvSpPr>
                <a:spLocks/>
              </p:cNvSpPr>
              <p:nvPr/>
            </p:nvSpPr>
            <p:spPr bwMode="auto">
              <a:xfrm>
                <a:off x="1888" y="2215"/>
                <a:ext cx="33" cy="25"/>
              </a:xfrm>
              <a:custGeom>
                <a:avLst/>
                <a:gdLst>
                  <a:gd name="T0" fmla="*/ 0 w 47"/>
                  <a:gd name="T1" fmla="*/ 27 h 34"/>
                  <a:gd name="T2" fmla="*/ 20 w 47"/>
                  <a:gd name="T3" fmla="*/ 0 h 34"/>
                  <a:gd name="T4" fmla="*/ 47 w 47"/>
                  <a:gd name="T5" fmla="*/ 7 h 34"/>
                  <a:gd name="T6" fmla="*/ 27 w 47"/>
                  <a:gd name="T7" fmla="*/ 34 h 34"/>
                  <a:gd name="T8" fmla="*/ 0 w 47"/>
                  <a:gd name="T9" fmla="*/ 27 h 34"/>
                  <a:gd name="T10" fmla="*/ 0 60000 65536"/>
                  <a:gd name="T11" fmla="*/ 0 60000 65536"/>
                  <a:gd name="T12" fmla="*/ 0 60000 65536"/>
                  <a:gd name="T13" fmla="*/ 0 60000 65536"/>
                  <a:gd name="T14" fmla="*/ 0 60000 65536"/>
                  <a:gd name="T15" fmla="*/ 0 w 47"/>
                  <a:gd name="T16" fmla="*/ 0 h 34"/>
                  <a:gd name="T17" fmla="*/ 47 w 47"/>
                  <a:gd name="T18" fmla="*/ 34 h 34"/>
                </a:gdLst>
                <a:ahLst/>
                <a:cxnLst>
                  <a:cxn ang="T10">
                    <a:pos x="T0" y="T1"/>
                  </a:cxn>
                  <a:cxn ang="T11">
                    <a:pos x="T2" y="T3"/>
                  </a:cxn>
                  <a:cxn ang="T12">
                    <a:pos x="T4" y="T5"/>
                  </a:cxn>
                  <a:cxn ang="T13">
                    <a:pos x="T6" y="T7"/>
                  </a:cxn>
                  <a:cxn ang="T14">
                    <a:pos x="T8" y="T9"/>
                  </a:cxn>
                </a:cxnLst>
                <a:rect l="T15" t="T16" r="T17" b="T18"/>
                <a:pathLst>
                  <a:path w="47" h="34">
                    <a:moveTo>
                      <a:pt x="0" y="27"/>
                    </a:moveTo>
                    <a:lnTo>
                      <a:pt x="20" y="0"/>
                    </a:lnTo>
                    <a:lnTo>
                      <a:pt x="47"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9" name="Freeform 204"/>
              <p:cNvSpPr>
                <a:spLocks/>
              </p:cNvSpPr>
              <p:nvPr/>
            </p:nvSpPr>
            <p:spPr bwMode="auto">
              <a:xfrm>
                <a:off x="1897" y="2152"/>
                <a:ext cx="80" cy="88"/>
              </a:xfrm>
              <a:custGeom>
                <a:avLst/>
                <a:gdLst>
                  <a:gd name="T0" fmla="*/ 0 w 115"/>
                  <a:gd name="T1" fmla="*/ 94 h 121"/>
                  <a:gd name="T2" fmla="*/ 108 w 115"/>
                  <a:gd name="T3" fmla="*/ 0 h 121"/>
                  <a:gd name="T4" fmla="*/ 115 w 115"/>
                  <a:gd name="T5" fmla="*/ 27 h 121"/>
                  <a:gd name="T6" fmla="*/ 7 w 115"/>
                  <a:gd name="T7" fmla="*/ 121 h 121"/>
                  <a:gd name="T8" fmla="*/ 0 w 115"/>
                  <a:gd name="T9" fmla="*/ 94 h 121"/>
                  <a:gd name="T10" fmla="*/ 0 60000 65536"/>
                  <a:gd name="T11" fmla="*/ 0 60000 65536"/>
                  <a:gd name="T12" fmla="*/ 0 60000 65536"/>
                  <a:gd name="T13" fmla="*/ 0 60000 65536"/>
                  <a:gd name="T14" fmla="*/ 0 60000 65536"/>
                  <a:gd name="T15" fmla="*/ 0 w 115"/>
                  <a:gd name="T16" fmla="*/ 0 h 121"/>
                  <a:gd name="T17" fmla="*/ 115 w 115"/>
                  <a:gd name="T18" fmla="*/ 121 h 121"/>
                </a:gdLst>
                <a:ahLst/>
                <a:cxnLst>
                  <a:cxn ang="T10">
                    <a:pos x="T0" y="T1"/>
                  </a:cxn>
                  <a:cxn ang="T11">
                    <a:pos x="T2" y="T3"/>
                  </a:cxn>
                  <a:cxn ang="T12">
                    <a:pos x="T4" y="T5"/>
                  </a:cxn>
                  <a:cxn ang="T13">
                    <a:pos x="T6" y="T7"/>
                  </a:cxn>
                  <a:cxn ang="T14">
                    <a:pos x="T8" y="T9"/>
                  </a:cxn>
                </a:cxnLst>
                <a:rect l="T15" t="T16" r="T17" b="T18"/>
                <a:pathLst>
                  <a:path w="115" h="121">
                    <a:moveTo>
                      <a:pt x="0" y="94"/>
                    </a:moveTo>
                    <a:lnTo>
                      <a:pt x="108" y="0"/>
                    </a:lnTo>
                    <a:lnTo>
                      <a:pt x="115" y="27"/>
                    </a:lnTo>
                    <a:lnTo>
                      <a:pt x="7" y="121"/>
                    </a:lnTo>
                    <a:lnTo>
                      <a:pt x="0" y="94"/>
                    </a:lnTo>
                    <a:close/>
                  </a:path>
                </a:pathLst>
              </a:custGeom>
              <a:solidFill>
                <a:srgbClr val="CECECE"/>
              </a:solidFill>
              <a:ln w="9525">
                <a:noFill/>
                <a:round/>
                <a:headEnd/>
                <a:tailEnd/>
              </a:ln>
            </p:spPr>
            <p:txBody>
              <a:bodyPr wrap="none" lIns="0" tIns="0" rIns="0" bIns="0">
                <a:spAutoFit/>
              </a:bodyPr>
              <a:lstStyle/>
              <a:p>
                <a:endParaRPr lang="en-US"/>
              </a:p>
            </p:txBody>
          </p:sp>
          <p:sp>
            <p:nvSpPr>
              <p:cNvPr id="28820" name="Freeform 205"/>
              <p:cNvSpPr>
                <a:spLocks/>
              </p:cNvSpPr>
              <p:nvPr/>
            </p:nvSpPr>
            <p:spPr bwMode="auto">
              <a:xfrm>
                <a:off x="2005" y="2093"/>
                <a:ext cx="41" cy="29"/>
              </a:xfrm>
              <a:custGeom>
                <a:avLst/>
                <a:gdLst>
                  <a:gd name="T0" fmla="*/ 0 w 60"/>
                  <a:gd name="T1" fmla="*/ 34 h 40"/>
                  <a:gd name="T2" fmla="*/ 33 w 60"/>
                  <a:gd name="T3" fmla="*/ 0 h 40"/>
                  <a:gd name="T4" fmla="*/ 60 w 60"/>
                  <a:gd name="T5" fmla="*/ 7 h 40"/>
                  <a:gd name="T6" fmla="*/ 27 w 60"/>
                  <a:gd name="T7" fmla="*/ 40 h 40"/>
                  <a:gd name="T8" fmla="*/ 0 w 60"/>
                  <a:gd name="T9" fmla="*/ 34 h 40"/>
                  <a:gd name="T10" fmla="*/ 0 60000 65536"/>
                  <a:gd name="T11" fmla="*/ 0 60000 65536"/>
                  <a:gd name="T12" fmla="*/ 0 60000 65536"/>
                  <a:gd name="T13" fmla="*/ 0 60000 65536"/>
                  <a:gd name="T14" fmla="*/ 0 60000 65536"/>
                  <a:gd name="T15" fmla="*/ 0 w 60"/>
                  <a:gd name="T16" fmla="*/ 0 h 40"/>
                  <a:gd name="T17" fmla="*/ 60 w 60"/>
                  <a:gd name="T18" fmla="*/ 40 h 40"/>
                </a:gdLst>
                <a:ahLst/>
                <a:cxnLst>
                  <a:cxn ang="T10">
                    <a:pos x="T0" y="T1"/>
                  </a:cxn>
                  <a:cxn ang="T11">
                    <a:pos x="T2" y="T3"/>
                  </a:cxn>
                  <a:cxn ang="T12">
                    <a:pos x="T4" y="T5"/>
                  </a:cxn>
                  <a:cxn ang="T13">
                    <a:pos x="T6" y="T7"/>
                  </a:cxn>
                  <a:cxn ang="T14">
                    <a:pos x="T8" y="T9"/>
                  </a:cxn>
                </a:cxnLst>
                <a:rect l="T15" t="T16" r="T17" b="T18"/>
                <a:pathLst>
                  <a:path w="60" h="40">
                    <a:moveTo>
                      <a:pt x="0" y="34"/>
                    </a:moveTo>
                    <a:lnTo>
                      <a:pt x="33" y="0"/>
                    </a:lnTo>
                    <a:lnTo>
                      <a:pt x="60"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21" name="Freeform 206"/>
              <p:cNvSpPr>
                <a:spLocks/>
              </p:cNvSpPr>
              <p:nvPr/>
            </p:nvSpPr>
            <p:spPr bwMode="auto">
              <a:xfrm>
                <a:off x="2070" y="2034"/>
                <a:ext cx="37" cy="24"/>
              </a:xfrm>
              <a:custGeom>
                <a:avLst/>
                <a:gdLst>
                  <a:gd name="T0" fmla="*/ 0 w 54"/>
                  <a:gd name="T1" fmla="*/ 27 h 34"/>
                  <a:gd name="T2" fmla="*/ 27 w 54"/>
                  <a:gd name="T3" fmla="*/ 0 h 34"/>
                  <a:gd name="T4" fmla="*/ 54 w 54"/>
                  <a:gd name="T5" fmla="*/ 7 h 34"/>
                  <a:gd name="T6" fmla="*/ 27 w 54"/>
                  <a:gd name="T7" fmla="*/ 34 h 34"/>
                  <a:gd name="T8" fmla="*/ 0 w 54"/>
                  <a:gd name="T9" fmla="*/ 27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0" y="27"/>
                    </a:moveTo>
                    <a:lnTo>
                      <a:pt x="27" y="0"/>
                    </a:lnTo>
                    <a:lnTo>
                      <a:pt x="54"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22" name="Freeform 207"/>
              <p:cNvSpPr>
                <a:spLocks/>
              </p:cNvSpPr>
              <p:nvPr/>
            </p:nvSpPr>
            <p:spPr bwMode="auto">
              <a:xfrm>
                <a:off x="2135" y="1921"/>
                <a:ext cx="79" cy="88"/>
              </a:xfrm>
              <a:custGeom>
                <a:avLst/>
                <a:gdLst>
                  <a:gd name="T0" fmla="*/ 0 w 114"/>
                  <a:gd name="T1" fmla="*/ 95 h 122"/>
                  <a:gd name="T2" fmla="*/ 108 w 114"/>
                  <a:gd name="T3" fmla="*/ 0 h 122"/>
                  <a:gd name="T4" fmla="*/ 114 w 114"/>
                  <a:gd name="T5" fmla="*/ 27 h 122"/>
                  <a:gd name="T6" fmla="*/ 7 w 114"/>
                  <a:gd name="T7" fmla="*/ 122 h 122"/>
                  <a:gd name="T8" fmla="*/ 0 w 114"/>
                  <a:gd name="T9" fmla="*/ 95 h 122"/>
                  <a:gd name="T10" fmla="*/ 0 60000 65536"/>
                  <a:gd name="T11" fmla="*/ 0 60000 65536"/>
                  <a:gd name="T12" fmla="*/ 0 60000 65536"/>
                  <a:gd name="T13" fmla="*/ 0 60000 65536"/>
                  <a:gd name="T14" fmla="*/ 0 60000 65536"/>
                  <a:gd name="T15" fmla="*/ 0 w 114"/>
                  <a:gd name="T16" fmla="*/ 0 h 122"/>
                  <a:gd name="T17" fmla="*/ 114 w 114"/>
                  <a:gd name="T18" fmla="*/ 122 h 122"/>
                </a:gdLst>
                <a:ahLst/>
                <a:cxnLst>
                  <a:cxn ang="T10">
                    <a:pos x="T0" y="T1"/>
                  </a:cxn>
                  <a:cxn ang="T11">
                    <a:pos x="T2" y="T3"/>
                  </a:cxn>
                  <a:cxn ang="T12">
                    <a:pos x="T4" y="T5"/>
                  </a:cxn>
                  <a:cxn ang="T13">
                    <a:pos x="T6" y="T7"/>
                  </a:cxn>
                  <a:cxn ang="T14">
                    <a:pos x="T8" y="T9"/>
                  </a:cxn>
                </a:cxnLst>
                <a:rect l="T15" t="T16" r="T17" b="T18"/>
                <a:pathLst>
                  <a:path w="114" h="122">
                    <a:moveTo>
                      <a:pt x="0" y="95"/>
                    </a:moveTo>
                    <a:lnTo>
                      <a:pt x="108" y="0"/>
                    </a:lnTo>
                    <a:lnTo>
                      <a:pt x="114" y="27"/>
                    </a:lnTo>
                    <a:lnTo>
                      <a:pt x="7" y="122"/>
                    </a:lnTo>
                    <a:lnTo>
                      <a:pt x="0" y="95"/>
                    </a:lnTo>
                    <a:close/>
                  </a:path>
                </a:pathLst>
              </a:custGeom>
              <a:solidFill>
                <a:srgbClr val="CECECE"/>
              </a:solidFill>
              <a:ln w="9525">
                <a:noFill/>
                <a:round/>
                <a:headEnd/>
                <a:tailEnd/>
              </a:ln>
            </p:spPr>
            <p:txBody>
              <a:bodyPr wrap="none" lIns="0" tIns="0" rIns="0" bIns="0">
                <a:spAutoFit/>
              </a:bodyPr>
              <a:lstStyle/>
              <a:p>
                <a:endParaRPr lang="en-US"/>
              </a:p>
            </p:txBody>
          </p:sp>
          <p:sp>
            <p:nvSpPr>
              <p:cNvPr id="28823" name="Freeform 208"/>
              <p:cNvSpPr>
                <a:spLocks/>
              </p:cNvSpPr>
              <p:nvPr/>
            </p:nvSpPr>
            <p:spPr bwMode="auto">
              <a:xfrm>
                <a:off x="2243" y="1862"/>
                <a:ext cx="42" cy="29"/>
              </a:xfrm>
              <a:custGeom>
                <a:avLst/>
                <a:gdLst>
                  <a:gd name="T0" fmla="*/ 0 w 60"/>
                  <a:gd name="T1" fmla="*/ 33 h 40"/>
                  <a:gd name="T2" fmla="*/ 33 w 60"/>
                  <a:gd name="T3" fmla="*/ 0 h 40"/>
                  <a:gd name="T4" fmla="*/ 60 w 60"/>
                  <a:gd name="T5" fmla="*/ 6 h 40"/>
                  <a:gd name="T6" fmla="*/ 27 w 60"/>
                  <a:gd name="T7" fmla="*/ 40 h 40"/>
                  <a:gd name="T8" fmla="*/ 0 w 60"/>
                  <a:gd name="T9" fmla="*/ 33 h 40"/>
                  <a:gd name="T10" fmla="*/ 0 60000 65536"/>
                  <a:gd name="T11" fmla="*/ 0 60000 65536"/>
                  <a:gd name="T12" fmla="*/ 0 60000 65536"/>
                  <a:gd name="T13" fmla="*/ 0 60000 65536"/>
                  <a:gd name="T14" fmla="*/ 0 60000 65536"/>
                  <a:gd name="T15" fmla="*/ 0 w 60"/>
                  <a:gd name="T16" fmla="*/ 0 h 40"/>
                  <a:gd name="T17" fmla="*/ 60 w 60"/>
                  <a:gd name="T18" fmla="*/ 40 h 40"/>
                </a:gdLst>
                <a:ahLst/>
                <a:cxnLst>
                  <a:cxn ang="T10">
                    <a:pos x="T0" y="T1"/>
                  </a:cxn>
                  <a:cxn ang="T11">
                    <a:pos x="T2" y="T3"/>
                  </a:cxn>
                  <a:cxn ang="T12">
                    <a:pos x="T4" y="T5"/>
                  </a:cxn>
                  <a:cxn ang="T13">
                    <a:pos x="T6" y="T7"/>
                  </a:cxn>
                  <a:cxn ang="T14">
                    <a:pos x="T8" y="T9"/>
                  </a:cxn>
                </a:cxnLst>
                <a:rect l="T15" t="T16" r="T17" b="T18"/>
                <a:pathLst>
                  <a:path w="60" h="40">
                    <a:moveTo>
                      <a:pt x="0" y="33"/>
                    </a:moveTo>
                    <a:lnTo>
                      <a:pt x="33" y="0"/>
                    </a:lnTo>
                    <a:lnTo>
                      <a:pt x="60" y="6"/>
                    </a:lnTo>
                    <a:lnTo>
                      <a:pt x="27" y="40"/>
                    </a:lnTo>
                    <a:lnTo>
                      <a:pt x="0" y="33"/>
                    </a:lnTo>
                    <a:close/>
                  </a:path>
                </a:pathLst>
              </a:custGeom>
              <a:solidFill>
                <a:srgbClr val="CECECE"/>
              </a:solidFill>
              <a:ln w="9525">
                <a:noFill/>
                <a:round/>
                <a:headEnd/>
                <a:tailEnd/>
              </a:ln>
            </p:spPr>
            <p:txBody>
              <a:bodyPr wrap="none" lIns="0" tIns="0" rIns="0" bIns="0">
                <a:spAutoFit/>
              </a:bodyPr>
              <a:lstStyle/>
              <a:p>
                <a:endParaRPr lang="en-US"/>
              </a:p>
            </p:txBody>
          </p:sp>
          <p:sp>
            <p:nvSpPr>
              <p:cNvPr id="28824" name="Freeform 209"/>
              <p:cNvSpPr>
                <a:spLocks/>
              </p:cNvSpPr>
              <p:nvPr/>
            </p:nvSpPr>
            <p:spPr bwMode="auto">
              <a:xfrm>
                <a:off x="2294" y="1789"/>
                <a:ext cx="98" cy="54"/>
              </a:xfrm>
              <a:custGeom>
                <a:avLst/>
                <a:gdLst>
                  <a:gd name="T0" fmla="*/ 0 w 141"/>
                  <a:gd name="T1" fmla="*/ 54 h 74"/>
                  <a:gd name="T2" fmla="*/ 134 w 141"/>
                  <a:gd name="T3" fmla="*/ 0 h 74"/>
                  <a:gd name="T4" fmla="*/ 141 w 141"/>
                  <a:gd name="T5" fmla="*/ 20 h 74"/>
                  <a:gd name="T6" fmla="*/ 6 w 141"/>
                  <a:gd name="T7" fmla="*/ 74 h 74"/>
                  <a:gd name="T8" fmla="*/ 0 w 141"/>
                  <a:gd name="T9" fmla="*/ 54 h 74"/>
                  <a:gd name="T10" fmla="*/ 0 60000 65536"/>
                  <a:gd name="T11" fmla="*/ 0 60000 65536"/>
                  <a:gd name="T12" fmla="*/ 0 60000 65536"/>
                  <a:gd name="T13" fmla="*/ 0 60000 65536"/>
                  <a:gd name="T14" fmla="*/ 0 60000 65536"/>
                  <a:gd name="T15" fmla="*/ 0 w 141"/>
                  <a:gd name="T16" fmla="*/ 0 h 74"/>
                  <a:gd name="T17" fmla="*/ 141 w 141"/>
                  <a:gd name="T18" fmla="*/ 74 h 74"/>
                </a:gdLst>
                <a:ahLst/>
                <a:cxnLst>
                  <a:cxn ang="T10">
                    <a:pos x="T0" y="T1"/>
                  </a:cxn>
                  <a:cxn ang="T11">
                    <a:pos x="T2" y="T3"/>
                  </a:cxn>
                  <a:cxn ang="T12">
                    <a:pos x="T4" y="T5"/>
                  </a:cxn>
                  <a:cxn ang="T13">
                    <a:pos x="T6" y="T7"/>
                  </a:cxn>
                  <a:cxn ang="T14">
                    <a:pos x="T8" y="T9"/>
                  </a:cxn>
                </a:cxnLst>
                <a:rect l="T15" t="T16" r="T17" b="T18"/>
                <a:pathLst>
                  <a:path w="141" h="74">
                    <a:moveTo>
                      <a:pt x="0" y="54"/>
                    </a:moveTo>
                    <a:lnTo>
                      <a:pt x="134" y="0"/>
                    </a:lnTo>
                    <a:lnTo>
                      <a:pt x="141" y="20"/>
                    </a:lnTo>
                    <a:lnTo>
                      <a:pt x="6" y="74"/>
                    </a:lnTo>
                    <a:lnTo>
                      <a:pt x="0" y="54"/>
                    </a:lnTo>
                    <a:close/>
                  </a:path>
                </a:pathLst>
              </a:custGeom>
              <a:solidFill>
                <a:srgbClr val="CECECE"/>
              </a:solidFill>
              <a:ln w="9525">
                <a:noFill/>
                <a:round/>
                <a:headEnd/>
                <a:tailEnd/>
              </a:ln>
            </p:spPr>
            <p:txBody>
              <a:bodyPr wrap="none" lIns="0" tIns="0" rIns="0" bIns="0">
                <a:spAutoFit/>
              </a:bodyPr>
              <a:lstStyle/>
              <a:p>
                <a:endParaRPr lang="en-US"/>
              </a:p>
            </p:txBody>
          </p:sp>
          <p:sp>
            <p:nvSpPr>
              <p:cNvPr id="28825" name="Freeform 210"/>
              <p:cNvSpPr>
                <a:spLocks/>
              </p:cNvSpPr>
              <p:nvPr/>
            </p:nvSpPr>
            <p:spPr bwMode="auto">
              <a:xfrm>
                <a:off x="2439" y="1755"/>
                <a:ext cx="27" cy="24"/>
              </a:xfrm>
              <a:custGeom>
                <a:avLst/>
                <a:gdLst>
                  <a:gd name="T0" fmla="*/ 0 w 40"/>
                  <a:gd name="T1" fmla="*/ 13 h 33"/>
                  <a:gd name="T2" fmla="*/ 34 w 40"/>
                  <a:gd name="T3" fmla="*/ 0 h 33"/>
                  <a:gd name="T4" fmla="*/ 40 w 40"/>
                  <a:gd name="T5" fmla="*/ 20 h 33"/>
                  <a:gd name="T6" fmla="*/ 7 w 40"/>
                  <a:gd name="T7" fmla="*/ 33 h 33"/>
                  <a:gd name="T8" fmla="*/ 0 w 40"/>
                  <a:gd name="T9" fmla="*/ 13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0" y="13"/>
                    </a:moveTo>
                    <a:lnTo>
                      <a:pt x="34" y="0"/>
                    </a:lnTo>
                    <a:lnTo>
                      <a:pt x="40" y="20"/>
                    </a:lnTo>
                    <a:lnTo>
                      <a:pt x="7" y="33"/>
                    </a:lnTo>
                    <a:lnTo>
                      <a:pt x="0" y="13"/>
                    </a:lnTo>
                    <a:close/>
                  </a:path>
                </a:pathLst>
              </a:custGeom>
              <a:solidFill>
                <a:srgbClr val="CECECE"/>
              </a:solidFill>
              <a:ln w="9525">
                <a:noFill/>
                <a:round/>
                <a:headEnd/>
                <a:tailEnd/>
              </a:ln>
            </p:spPr>
            <p:txBody>
              <a:bodyPr wrap="none" lIns="0" tIns="0" rIns="0" bIns="0">
                <a:spAutoFit/>
              </a:bodyPr>
              <a:lstStyle/>
              <a:p>
                <a:endParaRPr lang="en-US"/>
              </a:p>
            </p:txBody>
          </p:sp>
          <p:sp>
            <p:nvSpPr>
              <p:cNvPr id="28826" name="Freeform 211"/>
              <p:cNvSpPr>
                <a:spLocks/>
              </p:cNvSpPr>
              <p:nvPr/>
            </p:nvSpPr>
            <p:spPr bwMode="auto">
              <a:xfrm>
                <a:off x="2518" y="1715"/>
                <a:ext cx="28" cy="34"/>
              </a:xfrm>
              <a:custGeom>
                <a:avLst/>
                <a:gdLst>
                  <a:gd name="T0" fmla="*/ 0 w 41"/>
                  <a:gd name="T1" fmla="*/ 20 h 47"/>
                  <a:gd name="T2" fmla="*/ 34 w 41"/>
                  <a:gd name="T3" fmla="*/ 0 h 47"/>
                  <a:gd name="T4" fmla="*/ 41 w 41"/>
                  <a:gd name="T5" fmla="*/ 27 h 47"/>
                  <a:gd name="T6" fmla="*/ 7 w 41"/>
                  <a:gd name="T7" fmla="*/ 47 h 47"/>
                  <a:gd name="T8" fmla="*/ 0 w 41"/>
                  <a:gd name="T9" fmla="*/ 20 h 47"/>
                  <a:gd name="T10" fmla="*/ 0 60000 65536"/>
                  <a:gd name="T11" fmla="*/ 0 60000 65536"/>
                  <a:gd name="T12" fmla="*/ 0 60000 65536"/>
                  <a:gd name="T13" fmla="*/ 0 60000 65536"/>
                  <a:gd name="T14" fmla="*/ 0 60000 65536"/>
                  <a:gd name="T15" fmla="*/ 0 w 41"/>
                  <a:gd name="T16" fmla="*/ 0 h 47"/>
                  <a:gd name="T17" fmla="*/ 41 w 41"/>
                  <a:gd name="T18" fmla="*/ 47 h 47"/>
                </a:gdLst>
                <a:ahLst/>
                <a:cxnLst>
                  <a:cxn ang="T10">
                    <a:pos x="T0" y="T1"/>
                  </a:cxn>
                  <a:cxn ang="T11">
                    <a:pos x="T2" y="T3"/>
                  </a:cxn>
                  <a:cxn ang="T12">
                    <a:pos x="T4" y="T5"/>
                  </a:cxn>
                  <a:cxn ang="T13">
                    <a:pos x="T6" y="T7"/>
                  </a:cxn>
                  <a:cxn ang="T14">
                    <a:pos x="T8" y="T9"/>
                  </a:cxn>
                </a:cxnLst>
                <a:rect l="T15" t="T16" r="T17" b="T18"/>
                <a:pathLst>
                  <a:path w="41" h="47">
                    <a:moveTo>
                      <a:pt x="0" y="20"/>
                    </a:moveTo>
                    <a:lnTo>
                      <a:pt x="34" y="0"/>
                    </a:lnTo>
                    <a:lnTo>
                      <a:pt x="41" y="27"/>
                    </a:lnTo>
                    <a:lnTo>
                      <a:pt x="7" y="47"/>
                    </a:lnTo>
                    <a:lnTo>
                      <a:pt x="0" y="20"/>
                    </a:lnTo>
                    <a:close/>
                  </a:path>
                </a:pathLst>
              </a:custGeom>
              <a:solidFill>
                <a:srgbClr val="CECECE"/>
              </a:solidFill>
              <a:ln w="9525">
                <a:noFill/>
                <a:round/>
                <a:headEnd/>
                <a:tailEnd/>
              </a:ln>
            </p:spPr>
            <p:txBody>
              <a:bodyPr wrap="none" lIns="0" tIns="0" rIns="0" bIns="0">
                <a:spAutoFit/>
              </a:bodyPr>
              <a:lstStyle/>
              <a:p>
                <a:endParaRPr lang="en-US"/>
              </a:p>
            </p:txBody>
          </p:sp>
          <p:sp>
            <p:nvSpPr>
              <p:cNvPr id="28827" name="Freeform 212"/>
              <p:cNvSpPr>
                <a:spLocks/>
              </p:cNvSpPr>
              <p:nvPr/>
            </p:nvSpPr>
            <p:spPr bwMode="auto">
              <a:xfrm>
                <a:off x="2597" y="1661"/>
                <a:ext cx="94" cy="54"/>
              </a:xfrm>
              <a:custGeom>
                <a:avLst/>
                <a:gdLst>
                  <a:gd name="T0" fmla="*/ 0 w 135"/>
                  <a:gd name="T1" fmla="*/ 54 h 74"/>
                  <a:gd name="T2" fmla="*/ 128 w 135"/>
                  <a:gd name="T3" fmla="*/ 0 h 74"/>
                  <a:gd name="T4" fmla="*/ 135 w 135"/>
                  <a:gd name="T5" fmla="*/ 20 h 74"/>
                  <a:gd name="T6" fmla="*/ 7 w 135"/>
                  <a:gd name="T7" fmla="*/ 74 h 74"/>
                  <a:gd name="T8" fmla="*/ 0 w 135"/>
                  <a:gd name="T9" fmla="*/ 54 h 74"/>
                  <a:gd name="T10" fmla="*/ 0 60000 65536"/>
                  <a:gd name="T11" fmla="*/ 0 60000 65536"/>
                  <a:gd name="T12" fmla="*/ 0 60000 65536"/>
                  <a:gd name="T13" fmla="*/ 0 60000 65536"/>
                  <a:gd name="T14" fmla="*/ 0 60000 65536"/>
                  <a:gd name="T15" fmla="*/ 0 w 135"/>
                  <a:gd name="T16" fmla="*/ 0 h 74"/>
                  <a:gd name="T17" fmla="*/ 135 w 135"/>
                  <a:gd name="T18" fmla="*/ 74 h 74"/>
                </a:gdLst>
                <a:ahLst/>
                <a:cxnLst>
                  <a:cxn ang="T10">
                    <a:pos x="T0" y="T1"/>
                  </a:cxn>
                  <a:cxn ang="T11">
                    <a:pos x="T2" y="T3"/>
                  </a:cxn>
                  <a:cxn ang="T12">
                    <a:pos x="T4" y="T5"/>
                  </a:cxn>
                  <a:cxn ang="T13">
                    <a:pos x="T6" y="T7"/>
                  </a:cxn>
                  <a:cxn ang="T14">
                    <a:pos x="T8" y="T9"/>
                  </a:cxn>
                </a:cxnLst>
                <a:rect l="T15" t="T16" r="T17" b="T18"/>
                <a:pathLst>
                  <a:path w="135" h="74">
                    <a:moveTo>
                      <a:pt x="0" y="54"/>
                    </a:moveTo>
                    <a:lnTo>
                      <a:pt x="128" y="0"/>
                    </a:lnTo>
                    <a:lnTo>
                      <a:pt x="135" y="20"/>
                    </a:lnTo>
                    <a:lnTo>
                      <a:pt x="7" y="74"/>
                    </a:lnTo>
                    <a:lnTo>
                      <a:pt x="0" y="54"/>
                    </a:lnTo>
                    <a:close/>
                  </a:path>
                </a:pathLst>
              </a:custGeom>
              <a:solidFill>
                <a:srgbClr val="CECECE"/>
              </a:solidFill>
              <a:ln w="9525">
                <a:noFill/>
                <a:round/>
                <a:headEnd/>
                <a:tailEnd/>
              </a:ln>
            </p:spPr>
            <p:txBody>
              <a:bodyPr wrap="none" lIns="0" tIns="0" rIns="0" bIns="0">
                <a:spAutoFit/>
              </a:bodyPr>
              <a:lstStyle/>
              <a:p>
                <a:endParaRPr lang="en-US"/>
              </a:p>
            </p:txBody>
          </p:sp>
          <p:sp>
            <p:nvSpPr>
              <p:cNvPr id="28828" name="Line 213"/>
              <p:cNvSpPr>
                <a:spLocks noChangeShapeType="1"/>
              </p:cNvSpPr>
              <p:nvPr/>
            </p:nvSpPr>
            <p:spPr bwMode="auto">
              <a:xfrm flipV="1">
                <a:off x="1127" y="2676"/>
                <a:ext cx="392" cy="632"/>
              </a:xfrm>
              <a:prstGeom prst="line">
                <a:avLst/>
              </a:prstGeom>
              <a:noFill/>
              <a:ln w="11113">
                <a:solidFill>
                  <a:srgbClr val="0000FF"/>
                </a:solidFill>
                <a:round/>
                <a:headEnd/>
                <a:tailEnd/>
              </a:ln>
            </p:spPr>
            <p:txBody>
              <a:bodyPr wrap="none" lIns="0" tIns="0" rIns="0" bIns="0">
                <a:spAutoFit/>
              </a:bodyPr>
              <a:lstStyle/>
              <a:p>
                <a:endParaRPr lang="en-US"/>
              </a:p>
            </p:txBody>
          </p:sp>
          <p:sp>
            <p:nvSpPr>
              <p:cNvPr id="28829" name="Line 214"/>
              <p:cNvSpPr>
                <a:spLocks noChangeShapeType="1"/>
              </p:cNvSpPr>
              <p:nvPr/>
            </p:nvSpPr>
            <p:spPr bwMode="auto">
              <a:xfrm flipV="1">
                <a:off x="1519" y="2225"/>
                <a:ext cx="392" cy="451"/>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0" name="Line 215"/>
              <p:cNvSpPr>
                <a:spLocks noChangeShapeType="1"/>
              </p:cNvSpPr>
              <p:nvPr/>
            </p:nvSpPr>
            <p:spPr bwMode="auto">
              <a:xfrm flipV="1">
                <a:off x="1911" y="1852"/>
                <a:ext cx="392" cy="373"/>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1" name="Line 216"/>
              <p:cNvSpPr>
                <a:spLocks noChangeShapeType="1"/>
              </p:cNvSpPr>
              <p:nvPr/>
            </p:nvSpPr>
            <p:spPr bwMode="auto">
              <a:xfrm flipV="1">
                <a:off x="2303" y="1651"/>
                <a:ext cx="393" cy="201"/>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2" name="Line 217"/>
              <p:cNvSpPr>
                <a:spLocks noChangeShapeType="1"/>
              </p:cNvSpPr>
              <p:nvPr/>
            </p:nvSpPr>
            <p:spPr bwMode="auto">
              <a:xfrm flipV="1">
                <a:off x="1127" y="2676"/>
                <a:ext cx="392" cy="598"/>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3" name="Line 218"/>
              <p:cNvSpPr>
                <a:spLocks noChangeShapeType="1"/>
              </p:cNvSpPr>
              <p:nvPr/>
            </p:nvSpPr>
            <p:spPr bwMode="auto">
              <a:xfrm flipV="1">
                <a:off x="1519" y="2156"/>
                <a:ext cx="392" cy="520"/>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4" name="Line 219"/>
              <p:cNvSpPr>
                <a:spLocks noChangeShapeType="1"/>
              </p:cNvSpPr>
              <p:nvPr/>
            </p:nvSpPr>
            <p:spPr bwMode="auto">
              <a:xfrm flipV="1">
                <a:off x="1911" y="1857"/>
                <a:ext cx="392" cy="299"/>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5" name="Line 220"/>
              <p:cNvSpPr>
                <a:spLocks noChangeShapeType="1"/>
              </p:cNvSpPr>
              <p:nvPr/>
            </p:nvSpPr>
            <p:spPr bwMode="auto">
              <a:xfrm flipV="1">
                <a:off x="2303" y="1715"/>
                <a:ext cx="393" cy="142"/>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6" name="Line 221"/>
              <p:cNvSpPr>
                <a:spLocks noChangeShapeType="1"/>
              </p:cNvSpPr>
              <p:nvPr/>
            </p:nvSpPr>
            <p:spPr bwMode="auto">
              <a:xfrm flipV="1">
                <a:off x="1127" y="2852"/>
                <a:ext cx="392" cy="446"/>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7" name="Line 222"/>
              <p:cNvSpPr>
                <a:spLocks noChangeShapeType="1"/>
              </p:cNvSpPr>
              <p:nvPr/>
            </p:nvSpPr>
            <p:spPr bwMode="auto">
              <a:xfrm flipV="1">
                <a:off x="1519" y="2426"/>
                <a:ext cx="392" cy="426"/>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8" name="Line 223"/>
              <p:cNvSpPr>
                <a:spLocks noChangeShapeType="1"/>
              </p:cNvSpPr>
              <p:nvPr/>
            </p:nvSpPr>
            <p:spPr bwMode="auto">
              <a:xfrm flipV="1">
                <a:off x="1911" y="2132"/>
                <a:ext cx="392" cy="294"/>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9" name="Line 224"/>
              <p:cNvSpPr>
                <a:spLocks noChangeShapeType="1"/>
              </p:cNvSpPr>
              <p:nvPr/>
            </p:nvSpPr>
            <p:spPr bwMode="auto">
              <a:xfrm flipV="1">
                <a:off x="2303" y="1950"/>
                <a:ext cx="393" cy="182"/>
              </a:xfrm>
              <a:prstGeom prst="line">
                <a:avLst/>
              </a:prstGeom>
              <a:noFill/>
              <a:ln w="11113">
                <a:solidFill>
                  <a:srgbClr val="CCFFFF"/>
                </a:solidFill>
                <a:round/>
                <a:headEnd/>
                <a:tailEnd/>
              </a:ln>
            </p:spPr>
            <p:txBody>
              <a:bodyPr wrap="none" lIns="0" tIns="0" rIns="0" bIns="0">
                <a:spAutoFit/>
              </a:bodyPr>
              <a:lstStyle/>
              <a:p>
                <a:endParaRPr lang="en-US"/>
              </a:p>
            </p:txBody>
          </p:sp>
          <p:sp>
            <p:nvSpPr>
              <p:cNvPr id="28840" name="Line 225"/>
              <p:cNvSpPr>
                <a:spLocks noChangeShapeType="1"/>
              </p:cNvSpPr>
              <p:nvPr/>
            </p:nvSpPr>
            <p:spPr bwMode="auto">
              <a:xfrm flipV="1">
                <a:off x="1127" y="2803"/>
                <a:ext cx="392" cy="505"/>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1" name="Line 226"/>
              <p:cNvSpPr>
                <a:spLocks noChangeShapeType="1"/>
              </p:cNvSpPr>
              <p:nvPr/>
            </p:nvSpPr>
            <p:spPr bwMode="auto">
              <a:xfrm flipV="1">
                <a:off x="1519" y="2396"/>
                <a:ext cx="392" cy="407"/>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2" name="Line 227"/>
              <p:cNvSpPr>
                <a:spLocks noChangeShapeType="1"/>
              </p:cNvSpPr>
              <p:nvPr/>
            </p:nvSpPr>
            <p:spPr bwMode="auto">
              <a:xfrm flipV="1">
                <a:off x="1911" y="2112"/>
                <a:ext cx="392" cy="284"/>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3" name="Line 228"/>
              <p:cNvSpPr>
                <a:spLocks noChangeShapeType="1"/>
              </p:cNvSpPr>
              <p:nvPr/>
            </p:nvSpPr>
            <p:spPr bwMode="auto">
              <a:xfrm flipV="1">
                <a:off x="2303" y="1872"/>
                <a:ext cx="393" cy="240"/>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4" name="Line 229"/>
              <p:cNvSpPr>
                <a:spLocks noChangeShapeType="1"/>
              </p:cNvSpPr>
              <p:nvPr/>
            </p:nvSpPr>
            <p:spPr bwMode="auto">
              <a:xfrm flipV="1">
                <a:off x="1127" y="2784"/>
                <a:ext cx="392" cy="519"/>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5" name="Line 230"/>
              <p:cNvSpPr>
                <a:spLocks noChangeShapeType="1"/>
              </p:cNvSpPr>
              <p:nvPr/>
            </p:nvSpPr>
            <p:spPr bwMode="auto">
              <a:xfrm flipV="1">
                <a:off x="1519" y="2337"/>
                <a:ext cx="392" cy="447"/>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6" name="Line 231"/>
              <p:cNvSpPr>
                <a:spLocks noChangeShapeType="1"/>
              </p:cNvSpPr>
              <p:nvPr/>
            </p:nvSpPr>
            <p:spPr bwMode="auto">
              <a:xfrm flipV="1">
                <a:off x="1911" y="2098"/>
                <a:ext cx="392" cy="239"/>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7" name="Line 232"/>
              <p:cNvSpPr>
                <a:spLocks noChangeShapeType="1"/>
              </p:cNvSpPr>
              <p:nvPr/>
            </p:nvSpPr>
            <p:spPr bwMode="auto">
              <a:xfrm flipV="1">
                <a:off x="2303" y="1940"/>
                <a:ext cx="393" cy="158"/>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8" name="Line 233"/>
              <p:cNvSpPr>
                <a:spLocks noChangeShapeType="1"/>
              </p:cNvSpPr>
              <p:nvPr/>
            </p:nvSpPr>
            <p:spPr bwMode="auto">
              <a:xfrm flipV="1">
                <a:off x="1127" y="2685"/>
                <a:ext cx="392" cy="525"/>
              </a:xfrm>
              <a:prstGeom prst="line">
                <a:avLst/>
              </a:prstGeom>
              <a:noFill/>
              <a:ln w="11113">
                <a:solidFill>
                  <a:srgbClr val="99CCFF"/>
                </a:solidFill>
                <a:round/>
                <a:headEnd/>
                <a:tailEnd/>
              </a:ln>
            </p:spPr>
            <p:txBody>
              <a:bodyPr wrap="none" lIns="0" tIns="0" rIns="0" bIns="0">
                <a:spAutoFit/>
              </a:bodyPr>
              <a:lstStyle/>
              <a:p>
                <a:endParaRPr lang="en-US"/>
              </a:p>
            </p:txBody>
          </p:sp>
          <p:sp>
            <p:nvSpPr>
              <p:cNvPr id="28849" name="Line 234"/>
              <p:cNvSpPr>
                <a:spLocks noChangeShapeType="1"/>
              </p:cNvSpPr>
              <p:nvPr/>
            </p:nvSpPr>
            <p:spPr bwMode="auto">
              <a:xfrm flipV="1">
                <a:off x="1519" y="2303"/>
                <a:ext cx="392" cy="382"/>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0" name="Line 235"/>
              <p:cNvSpPr>
                <a:spLocks noChangeShapeType="1"/>
              </p:cNvSpPr>
              <p:nvPr/>
            </p:nvSpPr>
            <p:spPr bwMode="auto">
              <a:xfrm flipV="1">
                <a:off x="1911" y="2019"/>
                <a:ext cx="392" cy="284"/>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1" name="Line 236"/>
              <p:cNvSpPr>
                <a:spLocks noChangeShapeType="1"/>
              </p:cNvSpPr>
              <p:nvPr/>
            </p:nvSpPr>
            <p:spPr bwMode="auto">
              <a:xfrm flipV="1">
                <a:off x="2303" y="1891"/>
                <a:ext cx="393" cy="128"/>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2" name="Freeform 237"/>
              <p:cNvSpPr>
                <a:spLocks/>
              </p:cNvSpPr>
              <p:nvPr/>
            </p:nvSpPr>
            <p:spPr bwMode="auto">
              <a:xfrm>
                <a:off x="1127" y="3176"/>
                <a:ext cx="10" cy="14"/>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53" name="Freeform 238"/>
              <p:cNvSpPr>
                <a:spLocks/>
              </p:cNvSpPr>
              <p:nvPr/>
            </p:nvSpPr>
            <p:spPr bwMode="auto">
              <a:xfrm>
                <a:off x="1141" y="3156"/>
                <a:ext cx="14" cy="10"/>
              </a:xfrm>
              <a:custGeom>
                <a:avLst/>
                <a:gdLst>
                  <a:gd name="T0" fmla="*/ 0 w 21"/>
                  <a:gd name="T1" fmla="*/ 7 h 14"/>
                  <a:gd name="T2" fmla="*/ 7 w 21"/>
                  <a:gd name="T3" fmla="*/ 0 h 14"/>
                  <a:gd name="T4" fmla="*/ 21 w 21"/>
                  <a:gd name="T5" fmla="*/ 7 h 14"/>
                  <a:gd name="T6" fmla="*/ 14 w 21"/>
                  <a:gd name="T7" fmla="*/ 14 h 14"/>
                  <a:gd name="T8" fmla="*/ 0 w 21"/>
                  <a:gd name="T9" fmla="*/ 7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0" y="7"/>
                    </a:moveTo>
                    <a:lnTo>
                      <a:pt x="7" y="0"/>
                    </a:lnTo>
                    <a:lnTo>
                      <a:pt x="21" y="7"/>
                    </a:lnTo>
                    <a:lnTo>
                      <a:pt x="14"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4" name="Freeform 239"/>
              <p:cNvSpPr>
                <a:spLocks/>
              </p:cNvSpPr>
              <p:nvPr/>
            </p:nvSpPr>
            <p:spPr bwMode="auto">
              <a:xfrm>
                <a:off x="1155" y="3136"/>
                <a:ext cx="14" cy="11"/>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5" name="Freeform 240"/>
              <p:cNvSpPr>
                <a:spLocks/>
              </p:cNvSpPr>
              <p:nvPr/>
            </p:nvSpPr>
            <p:spPr bwMode="auto">
              <a:xfrm>
                <a:off x="1178" y="3107"/>
                <a:ext cx="10" cy="15"/>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56" name="Freeform 241"/>
              <p:cNvSpPr>
                <a:spLocks/>
              </p:cNvSpPr>
              <p:nvPr/>
            </p:nvSpPr>
            <p:spPr bwMode="auto">
              <a:xfrm>
                <a:off x="1197" y="3082"/>
                <a:ext cx="10" cy="15"/>
              </a:xfrm>
              <a:custGeom>
                <a:avLst/>
                <a:gdLst>
                  <a:gd name="T0" fmla="*/ 0 w 14"/>
                  <a:gd name="T1" fmla="*/ 14 h 20"/>
                  <a:gd name="T2" fmla="*/ 7 w 14"/>
                  <a:gd name="T3" fmla="*/ 0 h 20"/>
                  <a:gd name="T4" fmla="*/ 14 w 14"/>
                  <a:gd name="T5" fmla="*/ 7 h 20"/>
                  <a:gd name="T6" fmla="*/ 7 w 14"/>
                  <a:gd name="T7" fmla="*/ 20 h 20"/>
                  <a:gd name="T8" fmla="*/ 0 w 14"/>
                  <a:gd name="T9" fmla="*/ 14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4"/>
                    </a:moveTo>
                    <a:lnTo>
                      <a:pt x="7" y="0"/>
                    </a:lnTo>
                    <a:lnTo>
                      <a:pt x="14" y="7"/>
                    </a:lnTo>
                    <a:lnTo>
                      <a:pt x="7"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57" name="Freeform 242"/>
              <p:cNvSpPr>
                <a:spLocks/>
              </p:cNvSpPr>
              <p:nvPr/>
            </p:nvSpPr>
            <p:spPr bwMode="auto">
              <a:xfrm>
                <a:off x="1211" y="3063"/>
                <a:ext cx="14" cy="10"/>
              </a:xfrm>
              <a:custGeom>
                <a:avLst/>
                <a:gdLst>
                  <a:gd name="T0" fmla="*/ 0 w 20"/>
                  <a:gd name="T1" fmla="*/ 7 h 14"/>
                  <a:gd name="T2" fmla="*/ 7 w 20"/>
                  <a:gd name="T3" fmla="*/ 0 h 14"/>
                  <a:gd name="T4" fmla="*/ 20 w 20"/>
                  <a:gd name="T5" fmla="*/ 7 h 14"/>
                  <a:gd name="T6" fmla="*/ 14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4"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8" name="Freeform 243"/>
              <p:cNvSpPr>
                <a:spLocks/>
              </p:cNvSpPr>
              <p:nvPr/>
            </p:nvSpPr>
            <p:spPr bwMode="auto">
              <a:xfrm>
                <a:off x="1225" y="3039"/>
                <a:ext cx="14" cy="9"/>
              </a:xfrm>
              <a:custGeom>
                <a:avLst/>
                <a:gdLst>
                  <a:gd name="T0" fmla="*/ 0 w 21"/>
                  <a:gd name="T1" fmla="*/ 6 h 13"/>
                  <a:gd name="T2" fmla="*/ 7 w 21"/>
                  <a:gd name="T3" fmla="*/ 0 h 13"/>
                  <a:gd name="T4" fmla="*/ 21 w 21"/>
                  <a:gd name="T5" fmla="*/ 6 h 13"/>
                  <a:gd name="T6" fmla="*/ 14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7" y="0"/>
                    </a:lnTo>
                    <a:lnTo>
                      <a:pt x="21" y="6"/>
                    </a:lnTo>
                    <a:lnTo>
                      <a:pt x="14"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59" name="Freeform 244"/>
              <p:cNvSpPr>
                <a:spLocks/>
              </p:cNvSpPr>
              <p:nvPr/>
            </p:nvSpPr>
            <p:spPr bwMode="auto">
              <a:xfrm>
                <a:off x="1248" y="3014"/>
                <a:ext cx="10" cy="15"/>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0" name="Freeform 245"/>
              <p:cNvSpPr>
                <a:spLocks/>
              </p:cNvSpPr>
              <p:nvPr/>
            </p:nvSpPr>
            <p:spPr bwMode="auto">
              <a:xfrm>
                <a:off x="1267" y="2989"/>
                <a:ext cx="9" cy="16"/>
              </a:xfrm>
              <a:custGeom>
                <a:avLst/>
                <a:gdLst>
                  <a:gd name="T0" fmla="*/ 0 w 13"/>
                  <a:gd name="T1" fmla="*/ 14 h 21"/>
                  <a:gd name="T2" fmla="*/ 7 w 13"/>
                  <a:gd name="T3" fmla="*/ 0 h 21"/>
                  <a:gd name="T4" fmla="*/ 13 w 13"/>
                  <a:gd name="T5" fmla="*/ 7 h 21"/>
                  <a:gd name="T6" fmla="*/ 7 w 13"/>
                  <a:gd name="T7" fmla="*/ 21 h 21"/>
                  <a:gd name="T8" fmla="*/ 0 w 13"/>
                  <a:gd name="T9" fmla="*/ 14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14"/>
                    </a:moveTo>
                    <a:lnTo>
                      <a:pt x="7" y="0"/>
                    </a:lnTo>
                    <a:lnTo>
                      <a:pt x="13"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1" name="Freeform 246"/>
              <p:cNvSpPr>
                <a:spLocks/>
              </p:cNvSpPr>
              <p:nvPr/>
            </p:nvSpPr>
            <p:spPr bwMode="auto">
              <a:xfrm>
                <a:off x="1276" y="2975"/>
                <a:ext cx="15" cy="10"/>
              </a:xfrm>
              <a:custGeom>
                <a:avLst/>
                <a:gdLst>
                  <a:gd name="T0" fmla="*/ 0 w 21"/>
                  <a:gd name="T1" fmla="*/ 7 h 14"/>
                  <a:gd name="T2" fmla="*/ 14 w 21"/>
                  <a:gd name="T3" fmla="*/ 0 h 14"/>
                  <a:gd name="T4" fmla="*/ 21 w 21"/>
                  <a:gd name="T5" fmla="*/ 7 h 14"/>
                  <a:gd name="T6" fmla="*/ 7 w 21"/>
                  <a:gd name="T7" fmla="*/ 14 h 14"/>
                  <a:gd name="T8" fmla="*/ 0 w 21"/>
                  <a:gd name="T9" fmla="*/ 7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0" y="7"/>
                    </a:moveTo>
                    <a:lnTo>
                      <a:pt x="14" y="0"/>
                    </a:lnTo>
                    <a:lnTo>
                      <a:pt x="21"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2" name="Freeform 247"/>
              <p:cNvSpPr>
                <a:spLocks/>
              </p:cNvSpPr>
              <p:nvPr/>
            </p:nvSpPr>
            <p:spPr bwMode="auto">
              <a:xfrm>
                <a:off x="1295" y="2946"/>
                <a:ext cx="14" cy="9"/>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3" name="Freeform 248"/>
              <p:cNvSpPr>
                <a:spLocks/>
              </p:cNvSpPr>
              <p:nvPr/>
            </p:nvSpPr>
            <p:spPr bwMode="auto">
              <a:xfrm>
                <a:off x="1319" y="2921"/>
                <a:ext cx="9" cy="14"/>
              </a:xfrm>
              <a:custGeom>
                <a:avLst/>
                <a:gdLst>
                  <a:gd name="T0" fmla="*/ 0 w 13"/>
                  <a:gd name="T1" fmla="*/ 14 h 20"/>
                  <a:gd name="T2" fmla="*/ 7 w 13"/>
                  <a:gd name="T3" fmla="*/ 0 h 20"/>
                  <a:gd name="T4" fmla="*/ 13 w 13"/>
                  <a:gd name="T5" fmla="*/ 7 h 20"/>
                  <a:gd name="T6" fmla="*/ 7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7" y="0"/>
                    </a:lnTo>
                    <a:lnTo>
                      <a:pt x="13" y="7"/>
                    </a:lnTo>
                    <a:lnTo>
                      <a:pt x="7"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4" name="Freeform 249"/>
              <p:cNvSpPr>
                <a:spLocks/>
              </p:cNvSpPr>
              <p:nvPr/>
            </p:nvSpPr>
            <p:spPr bwMode="auto">
              <a:xfrm>
                <a:off x="1328" y="2896"/>
                <a:ext cx="18" cy="15"/>
              </a:xfrm>
              <a:custGeom>
                <a:avLst/>
                <a:gdLst>
                  <a:gd name="T0" fmla="*/ 0 w 27"/>
                  <a:gd name="T1" fmla="*/ 14 h 21"/>
                  <a:gd name="T2" fmla="*/ 14 w 27"/>
                  <a:gd name="T3" fmla="*/ 0 h 21"/>
                  <a:gd name="T4" fmla="*/ 27 w 27"/>
                  <a:gd name="T5" fmla="*/ 7 h 21"/>
                  <a:gd name="T6" fmla="*/ 14 w 27"/>
                  <a:gd name="T7" fmla="*/ 21 h 21"/>
                  <a:gd name="T8" fmla="*/ 0 w 27"/>
                  <a:gd name="T9" fmla="*/ 14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14"/>
                    </a:moveTo>
                    <a:lnTo>
                      <a:pt x="14" y="0"/>
                    </a:lnTo>
                    <a:lnTo>
                      <a:pt x="27" y="7"/>
                    </a:lnTo>
                    <a:lnTo>
                      <a:pt x="14"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5" name="Freeform 250"/>
              <p:cNvSpPr>
                <a:spLocks/>
              </p:cNvSpPr>
              <p:nvPr/>
            </p:nvSpPr>
            <p:spPr bwMode="auto">
              <a:xfrm>
                <a:off x="1351" y="2872"/>
                <a:ext cx="9" cy="15"/>
              </a:xfrm>
              <a:custGeom>
                <a:avLst/>
                <a:gdLst>
                  <a:gd name="T0" fmla="*/ 0 w 13"/>
                  <a:gd name="T1" fmla="*/ 13 h 20"/>
                  <a:gd name="T2" fmla="*/ 7 w 13"/>
                  <a:gd name="T3" fmla="*/ 0 h 20"/>
                  <a:gd name="T4" fmla="*/ 13 w 13"/>
                  <a:gd name="T5" fmla="*/ 7 h 20"/>
                  <a:gd name="T6" fmla="*/ 7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7" y="0"/>
                    </a:lnTo>
                    <a:lnTo>
                      <a:pt x="13"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6" name="Freeform 251"/>
              <p:cNvSpPr>
                <a:spLocks/>
              </p:cNvSpPr>
              <p:nvPr/>
            </p:nvSpPr>
            <p:spPr bwMode="auto">
              <a:xfrm>
                <a:off x="1365" y="2852"/>
                <a:ext cx="14" cy="10"/>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7" name="Freeform 252"/>
              <p:cNvSpPr>
                <a:spLocks/>
              </p:cNvSpPr>
              <p:nvPr/>
            </p:nvSpPr>
            <p:spPr bwMode="auto">
              <a:xfrm>
                <a:off x="1389" y="2827"/>
                <a:ext cx="9" cy="15"/>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8" name="Freeform 253"/>
              <p:cNvSpPr>
                <a:spLocks/>
              </p:cNvSpPr>
              <p:nvPr/>
            </p:nvSpPr>
            <p:spPr bwMode="auto">
              <a:xfrm>
                <a:off x="1398" y="2803"/>
                <a:ext cx="18" cy="15"/>
              </a:xfrm>
              <a:custGeom>
                <a:avLst/>
                <a:gdLst>
                  <a:gd name="T0" fmla="*/ 0 w 27"/>
                  <a:gd name="T1" fmla="*/ 13 h 20"/>
                  <a:gd name="T2" fmla="*/ 14 w 27"/>
                  <a:gd name="T3" fmla="*/ 0 h 20"/>
                  <a:gd name="T4" fmla="*/ 27 w 27"/>
                  <a:gd name="T5" fmla="*/ 6 h 20"/>
                  <a:gd name="T6" fmla="*/ 14 w 27"/>
                  <a:gd name="T7" fmla="*/ 20 h 20"/>
                  <a:gd name="T8" fmla="*/ 0 w 27"/>
                  <a:gd name="T9" fmla="*/ 13 h 20"/>
                  <a:gd name="T10" fmla="*/ 0 60000 65536"/>
                  <a:gd name="T11" fmla="*/ 0 60000 65536"/>
                  <a:gd name="T12" fmla="*/ 0 60000 65536"/>
                  <a:gd name="T13" fmla="*/ 0 60000 65536"/>
                  <a:gd name="T14" fmla="*/ 0 60000 65536"/>
                  <a:gd name="T15" fmla="*/ 0 w 27"/>
                  <a:gd name="T16" fmla="*/ 0 h 20"/>
                  <a:gd name="T17" fmla="*/ 27 w 27"/>
                  <a:gd name="T18" fmla="*/ 20 h 20"/>
                </a:gdLst>
                <a:ahLst/>
                <a:cxnLst>
                  <a:cxn ang="T10">
                    <a:pos x="T0" y="T1"/>
                  </a:cxn>
                  <a:cxn ang="T11">
                    <a:pos x="T2" y="T3"/>
                  </a:cxn>
                  <a:cxn ang="T12">
                    <a:pos x="T4" y="T5"/>
                  </a:cxn>
                  <a:cxn ang="T13">
                    <a:pos x="T6" y="T7"/>
                  </a:cxn>
                  <a:cxn ang="T14">
                    <a:pos x="T8" y="T9"/>
                  </a:cxn>
                </a:cxnLst>
                <a:rect l="T15" t="T16" r="T17" b="T18"/>
                <a:pathLst>
                  <a:path w="27" h="20">
                    <a:moveTo>
                      <a:pt x="0" y="13"/>
                    </a:moveTo>
                    <a:lnTo>
                      <a:pt x="14" y="0"/>
                    </a:lnTo>
                    <a:lnTo>
                      <a:pt x="27" y="6"/>
                    </a:lnTo>
                    <a:lnTo>
                      <a:pt x="14"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9" name="Freeform 254"/>
              <p:cNvSpPr>
                <a:spLocks/>
              </p:cNvSpPr>
              <p:nvPr/>
            </p:nvSpPr>
            <p:spPr bwMode="auto">
              <a:xfrm>
                <a:off x="1421" y="2779"/>
                <a:ext cx="9" cy="14"/>
              </a:xfrm>
              <a:custGeom>
                <a:avLst/>
                <a:gdLst>
                  <a:gd name="T0" fmla="*/ 0 w 13"/>
                  <a:gd name="T1" fmla="*/ 13 h 20"/>
                  <a:gd name="T2" fmla="*/ 6 w 13"/>
                  <a:gd name="T3" fmla="*/ 0 h 20"/>
                  <a:gd name="T4" fmla="*/ 13 w 13"/>
                  <a:gd name="T5" fmla="*/ 7 h 20"/>
                  <a:gd name="T6" fmla="*/ 6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6" y="0"/>
                    </a:lnTo>
                    <a:lnTo>
                      <a:pt x="13" y="7"/>
                    </a:lnTo>
                    <a:lnTo>
                      <a:pt x="6"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70" name="Freeform 255"/>
              <p:cNvSpPr>
                <a:spLocks/>
              </p:cNvSpPr>
              <p:nvPr/>
            </p:nvSpPr>
            <p:spPr bwMode="auto">
              <a:xfrm>
                <a:off x="1435" y="2759"/>
                <a:ext cx="14" cy="10"/>
              </a:xfrm>
              <a:custGeom>
                <a:avLst/>
                <a:gdLst>
                  <a:gd name="T0" fmla="*/ 0 w 20"/>
                  <a:gd name="T1" fmla="*/ 7 h 14"/>
                  <a:gd name="T2" fmla="*/ 7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1" name="Freeform 256"/>
              <p:cNvSpPr>
                <a:spLocks/>
              </p:cNvSpPr>
              <p:nvPr/>
            </p:nvSpPr>
            <p:spPr bwMode="auto">
              <a:xfrm>
                <a:off x="1449" y="2739"/>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2" name="Freeform 257"/>
              <p:cNvSpPr>
                <a:spLocks/>
              </p:cNvSpPr>
              <p:nvPr/>
            </p:nvSpPr>
            <p:spPr bwMode="auto">
              <a:xfrm>
                <a:off x="1473" y="2710"/>
                <a:ext cx="9" cy="15"/>
              </a:xfrm>
              <a:custGeom>
                <a:avLst/>
                <a:gdLst>
                  <a:gd name="T0" fmla="*/ 0 w 13"/>
                  <a:gd name="T1" fmla="*/ 13 h 20"/>
                  <a:gd name="T2" fmla="*/ 6 w 13"/>
                  <a:gd name="T3" fmla="*/ 0 h 20"/>
                  <a:gd name="T4" fmla="*/ 13 w 13"/>
                  <a:gd name="T5" fmla="*/ 7 h 20"/>
                  <a:gd name="T6" fmla="*/ 6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6" y="0"/>
                    </a:lnTo>
                    <a:lnTo>
                      <a:pt x="13" y="7"/>
                    </a:lnTo>
                    <a:lnTo>
                      <a:pt x="6"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73" name="Freeform 258"/>
              <p:cNvSpPr>
                <a:spLocks/>
              </p:cNvSpPr>
              <p:nvPr/>
            </p:nvSpPr>
            <p:spPr bwMode="auto">
              <a:xfrm>
                <a:off x="1491" y="2685"/>
                <a:ext cx="10" cy="15"/>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4" name="Freeform 259"/>
              <p:cNvSpPr>
                <a:spLocks/>
              </p:cNvSpPr>
              <p:nvPr/>
            </p:nvSpPr>
            <p:spPr bwMode="auto">
              <a:xfrm>
                <a:off x="1505" y="2666"/>
                <a:ext cx="14" cy="10"/>
              </a:xfrm>
              <a:custGeom>
                <a:avLst/>
                <a:gdLst>
                  <a:gd name="T0" fmla="*/ 0 w 20"/>
                  <a:gd name="T1" fmla="*/ 7 h 14"/>
                  <a:gd name="T2" fmla="*/ 6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6"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5" name="Freeform 260"/>
              <p:cNvSpPr>
                <a:spLocks/>
              </p:cNvSpPr>
              <p:nvPr/>
            </p:nvSpPr>
            <p:spPr bwMode="auto">
              <a:xfrm>
                <a:off x="1510" y="2656"/>
                <a:ext cx="14" cy="10"/>
              </a:xfrm>
              <a:custGeom>
                <a:avLst/>
                <a:gdLst>
                  <a:gd name="T0" fmla="*/ 0 w 21"/>
                  <a:gd name="T1" fmla="*/ 7 h 13"/>
                  <a:gd name="T2" fmla="*/ 7 w 21"/>
                  <a:gd name="T3" fmla="*/ 0 h 13"/>
                  <a:gd name="T4" fmla="*/ 21 w 21"/>
                  <a:gd name="T5" fmla="*/ 7 h 13"/>
                  <a:gd name="T6" fmla="*/ 14 w 21"/>
                  <a:gd name="T7" fmla="*/ 13 h 13"/>
                  <a:gd name="T8" fmla="*/ 0 w 21"/>
                  <a:gd name="T9" fmla="*/ 7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7"/>
                    </a:moveTo>
                    <a:lnTo>
                      <a:pt x="7" y="0"/>
                    </a:lnTo>
                    <a:lnTo>
                      <a:pt x="21"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6" name="Freeform 261"/>
              <p:cNvSpPr>
                <a:spLocks/>
              </p:cNvSpPr>
              <p:nvPr/>
            </p:nvSpPr>
            <p:spPr bwMode="auto">
              <a:xfrm>
                <a:off x="1528" y="2642"/>
                <a:ext cx="15" cy="9"/>
              </a:xfrm>
              <a:custGeom>
                <a:avLst/>
                <a:gdLst>
                  <a:gd name="T0" fmla="*/ 0 w 21"/>
                  <a:gd name="T1" fmla="*/ 6 h 13"/>
                  <a:gd name="T2" fmla="*/ 14 w 21"/>
                  <a:gd name="T3" fmla="*/ 0 h 13"/>
                  <a:gd name="T4" fmla="*/ 21 w 21"/>
                  <a:gd name="T5" fmla="*/ 6 h 13"/>
                  <a:gd name="T6" fmla="*/ 7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14" y="0"/>
                    </a:lnTo>
                    <a:lnTo>
                      <a:pt x="21"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77" name="Freeform 262"/>
              <p:cNvSpPr>
                <a:spLocks/>
              </p:cNvSpPr>
              <p:nvPr/>
            </p:nvSpPr>
            <p:spPr bwMode="auto">
              <a:xfrm>
                <a:off x="1557" y="2612"/>
                <a:ext cx="9" cy="14"/>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8" name="Freeform 263"/>
              <p:cNvSpPr>
                <a:spLocks/>
              </p:cNvSpPr>
              <p:nvPr/>
            </p:nvSpPr>
            <p:spPr bwMode="auto">
              <a:xfrm>
                <a:off x="1571" y="2592"/>
                <a:ext cx="18" cy="16"/>
              </a:xfrm>
              <a:custGeom>
                <a:avLst/>
                <a:gdLst>
                  <a:gd name="T0" fmla="*/ 0 w 27"/>
                  <a:gd name="T1" fmla="*/ 14 h 21"/>
                  <a:gd name="T2" fmla="*/ 13 w 27"/>
                  <a:gd name="T3" fmla="*/ 0 h 21"/>
                  <a:gd name="T4" fmla="*/ 27 w 27"/>
                  <a:gd name="T5" fmla="*/ 7 h 21"/>
                  <a:gd name="T6" fmla="*/ 13 w 27"/>
                  <a:gd name="T7" fmla="*/ 21 h 21"/>
                  <a:gd name="T8" fmla="*/ 0 w 27"/>
                  <a:gd name="T9" fmla="*/ 14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14"/>
                    </a:moveTo>
                    <a:lnTo>
                      <a:pt x="13" y="0"/>
                    </a:lnTo>
                    <a:lnTo>
                      <a:pt x="27" y="7"/>
                    </a:lnTo>
                    <a:lnTo>
                      <a:pt x="13"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9" name="Freeform 264"/>
              <p:cNvSpPr>
                <a:spLocks/>
              </p:cNvSpPr>
              <p:nvPr/>
            </p:nvSpPr>
            <p:spPr bwMode="auto">
              <a:xfrm>
                <a:off x="1598" y="2573"/>
                <a:ext cx="10" cy="15"/>
              </a:xfrm>
              <a:custGeom>
                <a:avLst/>
                <a:gdLst>
                  <a:gd name="T0" fmla="*/ 0 w 14"/>
                  <a:gd name="T1" fmla="*/ 14 h 21"/>
                  <a:gd name="T2" fmla="*/ 7 w 14"/>
                  <a:gd name="T3" fmla="*/ 0 h 21"/>
                  <a:gd name="T4" fmla="*/ 14 w 14"/>
                  <a:gd name="T5" fmla="*/ 7 h 21"/>
                  <a:gd name="T6" fmla="*/ 7 w 14"/>
                  <a:gd name="T7" fmla="*/ 21 h 21"/>
                  <a:gd name="T8" fmla="*/ 0 w 14"/>
                  <a:gd name="T9" fmla="*/ 14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14"/>
                    </a:moveTo>
                    <a:lnTo>
                      <a:pt x="7" y="0"/>
                    </a:lnTo>
                    <a:lnTo>
                      <a:pt x="14"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0" name="Freeform 265"/>
              <p:cNvSpPr>
                <a:spLocks/>
              </p:cNvSpPr>
              <p:nvPr/>
            </p:nvSpPr>
            <p:spPr bwMode="auto">
              <a:xfrm>
                <a:off x="1612" y="2558"/>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1" name="Freeform 266"/>
              <p:cNvSpPr>
                <a:spLocks/>
              </p:cNvSpPr>
              <p:nvPr/>
            </p:nvSpPr>
            <p:spPr bwMode="auto">
              <a:xfrm>
                <a:off x="1631" y="2538"/>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2" name="Freeform 267"/>
              <p:cNvSpPr>
                <a:spLocks/>
              </p:cNvSpPr>
              <p:nvPr/>
            </p:nvSpPr>
            <p:spPr bwMode="auto">
              <a:xfrm>
                <a:off x="1655" y="2514"/>
                <a:ext cx="14" cy="10"/>
              </a:xfrm>
              <a:custGeom>
                <a:avLst/>
                <a:gdLst>
                  <a:gd name="T0" fmla="*/ 0 w 20"/>
                  <a:gd name="T1" fmla="*/ 6 h 13"/>
                  <a:gd name="T2" fmla="*/ 7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7"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83" name="Freeform 268"/>
              <p:cNvSpPr>
                <a:spLocks/>
              </p:cNvSpPr>
              <p:nvPr/>
            </p:nvSpPr>
            <p:spPr bwMode="auto">
              <a:xfrm>
                <a:off x="1673" y="2499"/>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4" name="Freeform 269"/>
              <p:cNvSpPr>
                <a:spLocks/>
              </p:cNvSpPr>
              <p:nvPr/>
            </p:nvSpPr>
            <p:spPr bwMode="auto">
              <a:xfrm>
                <a:off x="1696" y="2475"/>
                <a:ext cx="14" cy="9"/>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5" name="Freeform 270"/>
              <p:cNvSpPr>
                <a:spLocks/>
              </p:cNvSpPr>
              <p:nvPr/>
            </p:nvSpPr>
            <p:spPr bwMode="auto">
              <a:xfrm>
                <a:off x="1715" y="2460"/>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86" name="Freeform 271"/>
              <p:cNvSpPr>
                <a:spLocks/>
              </p:cNvSpPr>
              <p:nvPr/>
            </p:nvSpPr>
            <p:spPr bwMode="auto">
              <a:xfrm>
                <a:off x="1739" y="2436"/>
                <a:ext cx="14" cy="9"/>
              </a:xfrm>
              <a:custGeom>
                <a:avLst/>
                <a:gdLst>
                  <a:gd name="T0" fmla="*/ 0 w 20"/>
                  <a:gd name="T1" fmla="*/ 7 h 13"/>
                  <a:gd name="T2" fmla="*/ 7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7" name="Freeform 272"/>
              <p:cNvSpPr>
                <a:spLocks/>
              </p:cNvSpPr>
              <p:nvPr/>
            </p:nvSpPr>
            <p:spPr bwMode="auto">
              <a:xfrm>
                <a:off x="1762" y="2411"/>
                <a:ext cx="9" cy="15"/>
              </a:xfrm>
              <a:custGeom>
                <a:avLst/>
                <a:gdLst>
                  <a:gd name="T0" fmla="*/ 0 w 14"/>
                  <a:gd name="T1" fmla="*/ 14 h 21"/>
                  <a:gd name="T2" fmla="*/ 7 w 14"/>
                  <a:gd name="T3" fmla="*/ 0 h 21"/>
                  <a:gd name="T4" fmla="*/ 14 w 14"/>
                  <a:gd name="T5" fmla="*/ 7 h 21"/>
                  <a:gd name="T6" fmla="*/ 7 w 14"/>
                  <a:gd name="T7" fmla="*/ 21 h 21"/>
                  <a:gd name="T8" fmla="*/ 0 w 14"/>
                  <a:gd name="T9" fmla="*/ 14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14"/>
                    </a:moveTo>
                    <a:lnTo>
                      <a:pt x="7" y="0"/>
                    </a:lnTo>
                    <a:lnTo>
                      <a:pt x="14"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8" name="Freeform 273"/>
              <p:cNvSpPr>
                <a:spLocks/>
              </p:cNvSpPr>
              <p:nvPr/>
            </p:nvSpPr>
            <p:spPr bwMode="auto">
              <a:xfrm>
                <a:off x="1776" y="2391"/>
                <a:ext cx="18" cy="15"/>
              </a:xfrm>
              <a:custGeom>
                <a:avLst/>
                <a:gdLst>
                  <a:gd name="T0" fmla="*/ 0 w 26"/>
                  <a:gd name="T1" fmla="*/ 14 h 21"/>
                  <a:gd name="T2" fmla="*/ 13 w 26"/>
                  <a:gd name="T3" fmla="*/ 0 h 21"/>
                  <a:gd name="T4" fmla="*/ 26 w 26"/>
                  <a:gd name="T5" fmla="*/ 7 h 21"/>
                  <a:gd name="T6" fmla="*/ 13 w 26"/>
                  <a:gd name="T7" fmla="*/ 21 h 21"/>
                  <a:gd name="T8" fmla="*/ 0 w 26"/>
                  <a:gd name="T9" fmla="*/ 14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0" y="14"/>
                    </a:moveTo>
                    <a:lnTo>
                      <a:pt x="13" y="0"/>
                    </a:lnTo>
                    <a:lnTo>
                      <a:pt x="26" y="7"/>
                    </a:lnTo>
                    <a:lnTo>
                      <a:pt x="13"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9" name="Freeform 274"/>
              <p:cNvSpPr>
                <a:spLocks/>
              </p:cNvSpPr>
              <p:nvPr/>
            </p:nvSpPr>
            <p:spPr bwMode="auto">
              <a:xfrm>
                <a:off x="1804" y="2372"/>
                <a:ext cx="9" cy="15"/>
              </a:xfrm>
              <a:custGeom>
                <a:avLst/>
                <a:gdLst>
                  <a:gd name="T0" fmla="*/ 0 w 13"/>
                  <a:gd name="T1" fmla="*/ 13 h 20"/>
                  <a:gd name="T2" fmla="*/ 7 w 13"/>
                  <a:gd name="T3" fmla="*/ 0 h 20"/>
                  <a:gd name="T4" fmla="*/ 13 w 13"/>
                  <a:gd name="T5" fmla="*/ 6 h 20"/>
                  <a:gd name="T6" fmla="*/ 7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7" y="0"/>
                    </a:lnTo>
                    <a:lnTo>
                      <a:pt x="13" y="6"/>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90" name="Freeform 275"/>
              <p:cNvSpPr>
                <a:spLocks/>
              </p:cNvSpPr>
              <p:nvPr/>
            </p:nvSpPr>
            <p:spPr bwMode="auto">
              <a:xfrm>
                <a:off x="1818" y="2357"/>
                <a:ext cx="14" cy="10"/>
              </a:xfrm>
              <a:custGeom>
                <a:avLst/>
                <a:gdLst>
                  <a:gd name="T0" fmla="*/ 0 w 20"/>
                  <a:gd name="T1" fmla="*/ 7 h 14"/>
                  <a:gd name="T2" fmla="*/ 13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1" name="Freeform 276"/>
              <p:cNvSpPr>
                <a:spLocks/>
              </p:cNvSpPr>
              <p:nvPr/>
            </p:nvSpPr>
            <p:spPr bwMode="auto">
              <a:xfrm>
                <a:off x="1841" y="2333"/>
                <a:ext cx="14" cy="9"/>
              </a:xfrm>
              <a:custGeom>
                <a:avLst/>
                <a:gdLst>
                  <a:gd name="T0" fmla="*/ 0 w 20"/>
                  <a:gd name="T1" fmla="*/ 6 h 13"/>
                  <a:gd name="T2" fmla="*/ 6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6"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2" name="Freeform 277"/>
              <p:cNvSpPr>
                <a:spLocks/>
              </p:cNvSpPr>
              <p:nvPr/>
            </p:nvSpPr>
            <p:spPr bwMode="auto">
              <a:xfrm>
                <a:off x="1860" y="2313"/>
                <a:ext cx="14" cy="10"/>
              </a:xfrm>
              <a:custGeom>
                <a:avLst/>
                <a:gdLst>
                  <a:gd name="T0" fmla="*/ 0 w 20"/>
                  <a:gd name="T1" fmla="*/ 7 h 13"/>
                  <a:gd name="T2" fmla="*/ 6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6"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3" name="Freeform 278"/>
              <p:cNvSpPr>
                <a:spLocks/>
              </p:cNvSpPr>
              <p:nvPr/>
            </p:nvSpPr>
            <p:spPr bwMode="auto">
              <a:xfrm>
                <a:off x="1878" y="2299"/>
                <a:ext cx="15" cy="9"/>
              </a:xfrm>
              <a:custGeom>
                <a:avLst/>
                <a:gdLst>
                  <a:gd name="T0" fmla="*/ 0 w 21"/>
                  <a:gd name="T1" fmla="*/ 6 h 13"/>
                  <a:gd name="T2" fmla="*/ 14 w 21"/>
                  <a:gd name="T3" fmla="*/ 0 h 13"/>
                  <a:gd name="T4" fmla="*/ 21 w 21"/>
                  <a:gd name="T5" fmla="*/ 6 h 13"/>
                  <a:gd name="T6" fmla="*/ 7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14" y="0"/>
                    </a:lnTo>
                    <a:lnTo>
                      <a:pt x="21"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4" name="Freeform 279"/>
              <p:cNvSpPr>
                <a:spLocks/>
              </p:cNvSpPr>
              <p:nvPr/>
            </p:nvSpPr>
            <p:spPr bwMode="auto">
              <a:xfrm>
                <a:off x="1902" y="2274"/>
                <a:ext cx="14" cy="9"/>
              </a:xfrm>
              <a:custGeom>
                <a:avLst/>
                <a:gdLst>
                  <a:gd name="T0" fmla="*/ 0 w 20"/>
                  <a:gd name="T1" fmla="*/ 7 h 13"/>
                  <a:gd name="T2" fmla="*/ 7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5" name="Freeform 280"/>
              <p:cNvSpPr>
                <a:spLocks/>
              </p:cNvSpPr>
              <p:nvPr/>
            </p:nvSpPr>
            <p:spPr bwMode="auto">
              <a:xfrm>
                <a:off x="1907" y="2269"/>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6" name="Rectangle 281"/>
              <p:cNvSpPr>
                <a:spLocks noChangeArrowheads="1"/>
              </p:cNvSpPr>
              <p:nvPr/>
            </p:nvSpPr>
            <p:spPr bwMode="auto">
              <a:xfrm>
                <a:off x="1935" y="2259"/>
                <a:ext cx="9"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897" name="Freeform 282"/>
              <p:cNvSpPr>
                <a:spLocks/>
              </p:cNvSpPr>
              <p:nvPr/>
            </p:nvSpPr>
            <p:spPr bwMode="auto">
              <a:xfrm>
                <a:off x="1958" y="2245"/>
                <a:ext cx="14" cy="9"/>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8" name="Freeform 283"/>
              <p:cNvSpPr>
                <a:spLocks/>
              </p:cNvSpPr>
              <p:nvPr/>
            </p:nvSpPr>
            <p:spPr bwMode="auto">
              <a:xfrm>
                <a:off x="1981" y="2229"/>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9" name="Freeform 284"/>
              <p:cNvSpPr>
                <a:spLocks/>
              </p:cNvSpPr>
              <p:nvPr/>
            </p:nvSpPr>
            <p:spPr bwMode="auto">
              <a:xfrm>
                <a:off x="2010" y="2215"/>
                <a:ext cx="13" cy="10"/>
              </a:xfrm>
              <a:custGeom>
                <a:avLst/>
                <a:gdLst>
                  <a:gd name="T0" fmla="*/ 0 w 20"/>
                  <a:gd name="T1" fmla="*/ 7 h 14"/>
                  <a:gd name="T2" fmla="*/ 6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6"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0" name="Freeform 285"/>
              <p:cNvSpPr>
                <a:spLocks/>
              </p:cNvSpPr>
              <p:nvPr/>
            </p:nvSpPr>
            <p:spPr bwMode="auto">
              <a:xfrm>
                <a:off x="2032" y="2205"/>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1" name="Freeform 286"/>
              <p:cNvSpPr>
                <a:spLocks/>
              </p:cNvSpPr>
              <p:nvPr/>
            </p:nvSpPr>
            <p:spPr bwMode="auto">
              <a:xfrm>
                <a:off x="2061" y="2191"/>
                <a:ext cx="14" cy="9"/>
              </a:xfrm>
              <a:custGeom>
                <a:avLst/>
                <a:gdLst>
                  <a:gd name="T0" fmla="*/ 0 w 20"/>
                  <a:gd name="T1" fmla="*/ 6 h 13"/>
                  <a:gd name="T2" fmla="*/ 6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6"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2" name="Freeform 287"/>
              <p:cNvSpPr>
                <a:spLocks/>
              </p:cNvSpPr>
              <p:nvPr/>
            </p:nvSpPr>
            <p:spPr bwMode="auto">
              <a:xfrm>
                <a:off x="2084" y="2181"/>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3" name="Freeform 288"/>
              <p:cNvSpPr>
                <a:spLocks/>
              </p:cNvSpPr>
              <p:nvPr/>
            </p:nvSpPr>
            <p:spPr bwMode="auto">
              <a:xfrm>
                <a:off x="2107" y="2166"/>
                <a:ext cx="14" cy="10"/>
              </a:xfrm>
              <a:custGeom>
                <a:avLst/>
                <a:gdLst>
                  <a:gd name="T0" fmla="*/ 0 w 20"/>
                  <a:gd name="T1" fmla="*/ 7 h 13"/>
                  <a:gd name="T2" fmla="*/ 13 w 20"/>
                  <a:gd name="T3" fmla="*/ 0 h 13"/>
                  <a:gd name="T4" fmla="*/ 20 w 20"/>
                  <a:gd name="T5" fmla="*/ 7 h 13"/>
                  <a:gd name="T6" fmla="*/ 6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6"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4" name="Freeform 289"/>
              <p:cNvSpPr>
                <a:spLocks/>
              </p:cNvSpPr>
              <p:nvPr/>
            </p:nvSpPr>
            <p:spPr bwMode="auto">
              <a:xfrm>
                <a:off x="2135" y="2156"/>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5" name="Freeform 290"/>
              <p:cNvSpPr>
                <a:spLocks/>
              </p:cNvSpPr>
              <p:nvPr/>
            </p:nvSpPr>
            <p:spPr bwMode="auto">
              <a:xfrm>
                <a:off x="2159" y="2141"/>
                <a:ext cx="14" cy="11"/>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6" name="Freeform 291"/>
              <p:cNvSpPr>
                <a:spLocks/>
              </p:cNvSpPr>
              <p:nvPr/>
            </p:nvSpPr>
            <p:spPr bwMode="auto">
              <a:xfrm>
                <a:off x="2187" y="2127"/>
                <a:ext cx="14" cy="10"/>
              </a:xfrm>
              <a:custGeom>
                <a:avLst/>
                <a:gdLst>
                  <a:gd name="T0" fmla="*/ 0 w 20"/>
                  <a:gd name="T1" fmla="*/ 7 h 14"/>
                  <a:gd name="T2" fmla="*/ 7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7" name="Freeform 292"/>
              <p:cNvSpPr>
                <a:spLocks/>
              </p:cNvSpPr>
              <p:nvPr/>
            </p:nvSpPr>
            <p:spPr bwMode="auto">
              <a:xfrm>
                <a:off x="2210" y="2117"/>
                <a:ext cx="14" cy="10"/>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8" name="Freeform 293"/>
              <p:cNvSpPr>
                <a:spLocks/>
              </p:cNvSpPr>
              <p:nvPr/>
            </p:nvSpPr>
            <p:spPr bwMode="auto">
              <a:xfrm>
                <a:off x="2262" y="2093"/>
                <a:ext cx="14" cy="9"/>
              </a:xfrm>
              <a:custGeom>
                <a:avLst/>
                <a:gdLst>
                  <a:gd name="T0" fmla="*/ 0 w 20"/>
                  <a:gd name="T1" fmla="*/ 7 h 13"/>
                  <a:gd name="T2" fmla="*/ 13 w 20"/>
                  <a:gd name="T3" fmla="*/ 0 h 13"/>
                  <a:gd name="T4" fmla="*/ 20 w 20"/>
                  <a:gd name="T5" fmla="*/ 7 h 13"/>
                  <a:gd name="T6" fmla="*/ 6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6"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9" name="Freeform 294"/>
              <p:cNvSpPr>
                <a:spLocks/>
              </p:cNvSpPr>
              <p:nvPr/>
            </p:nvSpPr>
            <p:spPr bwMode="auto">
              <a:xfrm>
                <a:off x="2285" y="2078"/>
                <a:ext cx="13" cy="9"/>
              </a:xfrm>
              <a:custGeom>
                <a:avLst/>
                <a:gdLst>
                  <a:gd name="T0" fmla="*/ 0 w 20"/>
                  <a:gd name="T1" fmla="*/ 7 h 13"/>
                  <a:gd name="T2" fmla="*/ 14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4"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0" name="Freeform 295"/>
              <p:cNvSpPr>
                <a:spLocks/>
              </p:cNvSpPr>
              <p:nvPr/>
            </p:nvSpPr>
            <p:spPr bwMode="auto">
              <a:xfrm>
                <a:off x="2298" y="2073"/>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1" name="Rectangle 296"/>
              <p:cNvSpPr>
                <a:spLocks noChangeArrowheads="1"/>
              </p:cNvSpPr>
              <p:nvPr/>
            </p:nvSpPr>
            <p:spPr bwMode="auto">
              <a:xfrm>
                <a:off x="2331" y="2068"/>
                <a:ext cx="10"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912" name="Freeform 297"/>
              <p:cNvSpPr>
                <a:spLocks/>
              </p:cNvSpPr>
              <p:nvPr/>
            </p:nvSpPr>
            <p:spPr bwMode="auto">
              <a:xfrm>
                <a:off x="2406" y="2039"/>
                <a:ext cx="14" cy="9"/>
              </a:xfrm>
              <a:custGeom>
                <a:avLst/>
                <a:gdLst>
                  <a:gd name="T0" fmla="*/ 0 w 20"/>
                  <a:gd name="T1" fmla="*/ 7 h 13"/>
                  <a:gd name="T2" fmla="*/ 13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3" name="Freeform 298"/>
              <p:cNvSpPr>
                <a:spLocks/>
              </p:cNvSpPr>
              <p:nvPr/>
            </p:nvSpPr>
            <p:spPr bwMode="auto">
              <a:xfrm>
                <a:off x="2434" y="2029"/>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14" name="Freeform 299"/>
              <p:cNvSpPr>
                <a:spLocks/>
              </p:cNvSpPr>
              <p:nvPr/>
            </p:nvSpPr>
            <p:spPr bwMode="auto">
              <a:xfrm>
                <a:off x="2457" y="2019"/>
                <a:ext cx="14" cy="10"/>
              </a:xfrm>
              <a:custGeom>
                <a:avLst/>
                <a:gdLst>
                  <a:gd name="T0" fmla="*/ 0 w 20"/>
                  <a:gd name="T1" fmla="*/ 7 h 14"/>
                  <a:gd name="T2" fmla="*/ 13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5" name="Freeform 300"/>
              <p:cNvSpPr>
                <a:spLocks/>
              </p:cNvSpPr>
              <p:nvPr/>
            </p:nvSpPr>
            <p:spPr bwMode="auto">
              <a:xfrm>
                <a:off x="2485" y="2009"/>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16" name="Rectangle 301"/>
              <p:cNvSpPr>
                <a:spLocks noChangeArrowheads="1"/>
              </p:cNvSpPr>
              <p:nvPr/>
            </p:nvSpPr>
            <p:spPr bwMode="auto">
              <a:xfrm>
                <a:off x="2546" y="1994"/>
                <a:ext cx="5"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917" name="Freeform 302"/>
              <p:cNvSpPr>
                <a:spLocks/>
              </p:cNvSpPr>
              <p:nvPr/>
            </p:nvSpPr>
            <p:spPr bwMode="auto">
              <a:xfrm>
                <a:off x="2564" y="1985"/>
                <a:ext cx="15" cy="9"/>
              </a:xfrm>
              <a:custGeom>
                <a:avLst/>
                <a:gdLst>
                  <a:gd name="T0" fmla="*/ 0 w 21"/>
                  <a:gd name="T1" fmla="*/ 7 h 13"/>
                  <a:gd name="T2" fmla="*/ 14 w 21"/>
                  <a:gd name="T3" fmla="*/ 0 h 13"/>
                  <a:gd name="T4" fmla="*/ 21 w 21"/>
                  <a:gd name="T5" fmla="*/ 7 h 13"/>
                  <a:gd name="T6" fmla="*/ 7 w 21"/>
                  <a:gd name="T7" fmla="*/ 13 h 13"/>
                  <a:gd name="T8" fmla="*/ 0 w 21"/>
                  <a:gd name="T9" fmla="*/ 7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7"/>
                    </a:moveTo>
                    <a:lnTo>
                      <a:pt x="14" y="0"/>
                    </a:lnTo>
                    <a:lnTo>
                      <a:pt x="21"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8" name="Freeform 303"/>
              <p:cNvSpPr>
                <a:spLocks/>
              </p:cNvSpPr>
              <p:nvPr/>
            </p:nvSpPr>
            <p:spPr bwMode="auto">
              <a:xfrm>
                <a:off x="2593" y="1975"/>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9" name="Freeform 304"/>
              <p:cNvSpPr>
                <a:spLocks/>
              </p:cNvSpPr>
              <p:nvPr/>
            </p:nvSpPr>
            <p:spPr bwMode="auto">
              <a:xfrm>
                <a:off x="2621" y="1965"/>
                <a:ext cx="14" cy="10"/>
              </a:xfrm>
              <a:custGeom>
                <a:avLst/>
                <a:gdLst>
                  <a:gd name="T0" fmla="*/ 0 w 20"/>
                  <a:gd name="T1" fmla="*/ 7 h 13"/>
                  <a:gd name="T2" fmla="*/ 14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4"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20" name="Freeform 305"/>
              <p:cNvSpPr>
                <a:spLocks/>
              </p:cNvSpPr>
              <p:nvPr/>
            </p:nvSpPr>
            <p:spPr bwMode="auto">
              <a:xfrm>
                <a:off x="2644" y="1956"/>
                <a:ext cx="14" cy="9"/>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21" name="Line 306"/>
              <p:cNvSpPr>
                <a:spLocks noChangeShapeType="1"/>
              </p:cNvSpPr>
              <p:nvPr/>
            </p:nvSpPr>
            <p:spPr bwMode="auto">
              <a:xfrm flipV="1">
                <a:off x="1127" y="2646"/>
                <a:ext cx="392" cy="525"/>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2" name="Line 307"/>
              <p:cNvSpPr>
                <a:spLocks noChangeShapeType="1"/>
              </p:cNvSpPr>
              <p:nvPr/>
            </p:nvSpPr>
            <p:spPr bwMode="auto">
              <a:xfrm flipV="1">
                <a:off x="1519" y="2308"/>
                <a:ext cx="392" cy="338"/>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3" name="Line 308"/>
              <p:cNvSpPr>
                <a:spLocks noChangeShapeType="1"/>
              </p:cNvSpPr>
              <p:nvPr/>
            </p:nvSpPr>
            <p:spPr bwMode="auto">
              <a:xfrm flipV="1">
                <a:off x="1911" y="1994"/>
                <a:ext cx="392" cy="314"/>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4" name="Line 309"/>
              <p:cNvSpPr>
                <a:spLocks noChangeShapeType="1"/>
              </p:cNvSpPr>
              <p:nvPr/>
            </p:nvSpPr>
            <p:spPr bwMode="auto">
              <a:xfrm flipV="1">
                <a:off x="2303" y="1902"/>
                <a:ext cx="393" cy="92"/>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5" name="Line 310"/>
              <p:cNvSpPr>
                <a:spLocks noChangeShapeType="1"/>
              </p:cNvSpPr>
              <p:nvPr/>
            </p:nvSpPr>
            <p:spPr bwMode="auto">
              <a:xfrm flipV="1">
                <a:off x="1127" y="2700"/>
                <a:ext cx="392" cy="515"/>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6" name="Line 311"/>
              <p:cNvSpPr>
                <a:spLocks noChangeShapeType="1"/>
              </p:cNvSpPr>
              <p:nvPr/>
            </p:nvSpPr>
            <p:spPr bwMode="auto">
              <a:xfrm flipV="1">
                <a:off x="1519" y="2254"/>
                <a:ext cx="392" cy="446"/>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7" name="Line 312"/>
              <p:cNvSpPr>
                <a:spLocks noChangeShapeType="1"/>
              </p:cNvSpPr>
              <p:nvPr/>
            </p:nvSpPr>
            <p:spPr bwMode="auto">
              <a:xfrm flipV="1">
                <a:off x="1911" y="1921"/>
                <a:ext cx="392" cy="333"/>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8" name="Line 313"/>
              <p:cNvSpPr>
                <a:spLocks noChangeShapeType="1"/>
              </p:cNvSpPr>
              <p:nvPr/>
            </p:nvSpPr>
            <p:spPr bwMode="auto">
              <a:xfrm flipV="1">
                <a:off x="2303" y="1740"/>
                <a:ext cx="393" cy="181"/>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9" name="Line 314"/>
              <p:cNvSpPr>
                <a:spLocks noChangeShapeType="1"/>
              </p:cNvSpPr>
              <p:nvPr/>
            </p:nvSpPr>
            <p:spPr bwMode="auto">
              <a:xfrm flipV="1">
                <a:off x="1127" y="2622"/>
                <a:ext cx="392" cy="563"/>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0" name="Line 315"/>
              <p:cNvSpPr>
                <a:spLocks noChangeShapeType="1"/>
              </p:cNvSpPr>
              <p:nvPr/>
            </p:nvSpPr>
            <p:spPr bwMode="auto">
              <a:xfrm flipV="1">
                <a:off x="1519" y="2229"/>
                <a:ext cx="392" cy="393"/>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1" name="Line 316"/>
              <p:cNvSpPr>
                <a:spLocks noChangeShapeType="1"/>
              </p:cNvSpPr>
              <p:nvPr/>
            </p:nvSpPr>
            <p:spPr bwMode="auto">
              <a:xfrm flipV="1">
                <a:off x="1911" y="1818"/>
                <a:ext cx="392" cy="411"/>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2" name="Line 317"/>
              <p:cNvSpPr>
                <a:spLocks noChangeShapeType="1"/>
              </p:cNvSpPr>
              <p:nvPr/>
            </p:nvSpPr>
            <p:spPr bwMode="auto">
              <a:xfrm flipV="1">
                <a:off x="2303" y="1720"/>
                <a:ext cx="393" cy="98"/>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3" name="Line 318"/>
              <p:cNvSpPr>
                <a:spLocks noChangeShapeType="1"/>
              </p:cNvSpPr>
              <p:nvPr/>
            </p:nvSpPr>
            <p:spPr bwMode="auto">
              <a:xfrm flipV="1">
                <a:off x="1127" y="2597"/>
                <a:ext cx="392" cy="593"/>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4" name="Line 319"/>
              <p:cNvSpPr>
                <a:spLocks noChangeShapeType="1"/>
              </p:cNvSpPr>
              <p:nvPr/>
            </p:nvSpPr>
            <p:spPr bwMode="auto">
              <a:xfrm flipV="1">
                <a:off x="1519" y="2225"/>
                <a:ext cx="392" cy="372"/>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5" name="Line 320"/>
              <p:cNvSpPr>
                <a:spLocks noChangeShapeType="1"/>
              </p:cNvSpPr>
              <p:nvPr/>
            </p:nvSpPr>
            <p:spPr bwMode="auto">
              <a:xfrm flipV="1">
                <a:off x="1911" y="1945"/>
                <a:ext cx="392" cy="280"/>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6" name="Line 321"/>
              <p:cNvSpPr>
                <a:spLocks noChangeShapeType="1"/>
              </p:cNvSpPr>
              <p:nvPr/>
            </p:nvSpPr>
            <p:spPr bwMode="auto">
              <a:xfrm flipV="1">
                <a:off x="2303" y="1671"/>
                <a:ext cx="393" cy="274"/>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7" name="Line 322"/>
              <p:cNvSpPr>
                <a:spLocks noChangeShapeType="1"/>
              </p:cNvSpPr>
              <p:nvPr/>
            </p:nvSpPr>
            <p:spPr bwMode="auto">
              <a:xfrm flipV="1">
                <a:off x="1127" y="2715"/>
                <a:ext cx="392" cy="426"/>
              </a:xfrm>
              <a:prstGeom prst="line">
                <a:avLst/>
              </a:prstGeom>
              <a:noFill/>
              <a:ln w="11113">
                <a:solidFill>
                  <a:srgbClr val="99CC00"/>
                </a:solidFill>
                <a:round/>
                <a:headEnd/>
                <a:tailEnd/>
              </a:ln>
            </p:spPr>
            <p:txBody>
              <a:bodyPr wrap="none" lIns="0" tIns="0" rIns="0" bIns="0">
                <a:spAutoFit/>
              </a:bodyPr>
              <a:lstStyle/>
              <a:p>
                <a:endParaRPr lang="en-US"/>
              </a:p>
            </p:txBody>
          </p:sp>
          <p:sp>
            <p:nvSpPr>
              <p:cNvPr id="28938" name="Line 323"/>
              <p:cNvSpPr>
                <a:spLocks noChangeShapeType="1"/>
              </p:cNvSpPr>
              <p:nvPr/>
            </p:nvSpPr>
            <p:spPr bwMode="auto">
              <a:xfrm flipV="1">
                <a:off x="1519" y="2387"/>
                <a:ext cx="392" cy="328"/>
              </a:xfrm>
              <a:prstGeom prst="line">
                <a:avLst/>
              </a:prstGeom>
              <a:noFill/>
              <a:ln w="11113">
                <a:solidFill>
                  <a:srgbClr val="99CC00"/>
                </a:solidFill>
                <a:round/>
                <a:headEnd/>
                <a:tailEnd/>
              </a:ln>
            </p:spPr>
            <p:txBody>
              <a:bodyPr wrap="none" lIns="0" tIns="0" rIns="0" bIns="0">
                <a:spAutoFit/>
              </a:bodyPr>
              <a:lstStyle/>
              <a:p>
                <a:endParaRPr lang="en-US"/>
              </a:p>
            </p:txBody>
          </p:sp>
          <p:sp>
            <p:nvSpPr>
              <p:cNvPr id="28939" name="Line 324"/>
              <p:cNvSpPr>
                <a:spLocks noChangeShapeType="1"/>
              </p:cNvSpPr>
              <p:nvPr/>
            </p:nvSpPr>
            <p:spPr bwMode="auto">
              <a:xfrm flipV="1">
                <a:off x="1911" y="2112"/>
                <a:ext cx="392" cy="275"/>
              </a:xfrm>
              <a:prstGeom prst="line">
                <a:avLst/>
              </a:prstGeom>
              <a:noFill/>
              <a:ln w="11113">
                <a:solidFill>
                  <a:srgbClr val="99CC00"/>
                </a:solidFill>
                <a:round/>
                <a:headEnd/>
                <a:tailEnd/>
              </a:ln>
            </p:spPr>
            <p:txBody>
              <a:bodyPr wrap="none" lIns="0" tIns="0" rIns="0" bIns="0">
                <a:spAutoFit/>
              </a:bodyPr>
              <a:lstStyle/>
              <a:p>
                <a:endParaRPr lang="en-US"/>
              </a:p>
            </p:txBody>
          </p:sp>
          <p:sp>
            <p:nvSpPr>
              <p:cNvPr id="28940" name="Line 325"/>
              <p:cNvSpPr>
                <a:spLocks noChangeShapeType="1"/>
              </p:cNvSpPr>
              <p:nvPr/>
            </p:nvSpPr>
            <p:spPr bwMode="auto">
              <a:xfrm flipV="1">
                <a:off x="2303" y="1897"/>
                <a:ext cx="393" cy="215"/>
              </a:xfrm>
              <a:prstGeom prst="line">
                <a:avLst/>
              </a:prstGeom>
              <a:noFill/>
              <a:ln w="11113">
                <a:solidFill>
                  <a:srgbClr val="99CC00"/>
                </a:solidFill>
                <a:round/>
                <a:headEnd/>
                <a:tailEnd/>
              </a:ln>
            </p:spPr>
            <p:txBody>
              <a:bodyPr wrap="none" lIns="0" tIns="0" rIns="0" bIns="0">
                <a:spAutoFit/>
              </a:bodyPr>
              <a:lstStyle/>
              <a:p>
                <a:endParaRPr lang="en-US"/>
              </a:p>
            </p:txBody>
          </p:sp>
          <p:sp>
            <p:nvSpPr>
              <p:cNvPr id="28941" name="Line 326"/>
              <p:cNvSpPr>
                <a:spLocks noChangeShapeType="1"/>
              </p:cNvSpPr>
              <p:nvPr/>
            </p:nvSpPr>
            <p:spPr bwMode="auto">
              <a:xfrm flipV="1">
                <a:off x="1127" y="2608"/>
                <a:ext cx="392" cy="504"/>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2" name="Line 327"/>
              <p:cNvSpPr>
                <a:spLocks noChangeShapeType="1"/>
              </p:cNvSpPr>
              <p:nvPr/>
            </p:nvSpPr>
            <p:spPr bwMode="auto">
              <a:xfrm flipV="1">
                <a:off x="1519" y="2362"/>
                <a:ext cx="392" cy="246"/>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3" name="Line 328"/>
              <p:cNvSpPr>
                <a:spLocks noChangeShapeType="1"/>
              </p:cNvSpPr>
              <p:nvPr/>
            </p:nvSpPr>
            <p:spPr bwMode="auto">
              <a:xfrm flipV="1">
                <a:off x="1911" y="2117"/>
                <a:ext cx="392" cy="245"/>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4" name="Line 329"/>
              <p:cNvSpPr>
                <a:spLocks noChangeShapeType="1"/>
              </p:cNvSpPr>
              <p:nvPr/>
            </p:nvSpPr>
            <p:spPr bwMode="auto">
              <a:xfrm flipV="1">
                <a:off x="2303" y="1960"/>
                <a:ext cx="393" cy="157"/>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5" name="Line 330"/>
              <p:cNvSpPr>
                <a:spLocks noChangeShapeType="1"/>
              </p:cNvSpPr>
              <p:nvPr/>
            </p:nvSpPr>
            <p:spPr bwMode="auto">
              <a:xfrm flipV="1">
                <a:off x="1127" y="2626"/>
                <a:ext cx="392" cy="442"/>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6" name="Line 331"/>
              <p:cNvSpPr>
                <a:spLocks noChangeShapeType="1"/>
              </p:cNvSpPr>
              <p:nvPr/>
            </p:nvSpPr>
            <p:spPr bwMode="auto">
              <a:xfrm flipV="1">
                <a:off x="1519" y="2274"/>
                <a:ext cx="392" cy="352"/>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7" name="Line 332"/>
              <p:cNvSpPr>
                <a:spLocks noChangeShapeType="1"/>
              </p:cNvSpPr>
              <p:nvPr/>
            </p:nvSpPr>
            <p:spPr bwMode="auto">
              <a:xfrm flipV="1">
                <a:off x="1911" y="2039"/>
                <a:ext cx="392" cy="235"/>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8" name="Line 333"/>
              <p:cNvSpPr>
                <a:spLocks noChangeShapeType="1"/>
              </p:cNvSpPr>
              <p:nvPr/>
            </p:nvSpPr>
            <p:spPr bwMode="auto">
              <a:xfrm flipV="1">
                <a:off x="2303" y="1950"/>
                <a:ext cx="393" cy="89"/>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9" name="Line 334"/>
              <p:cNvSpPr>
                <a:spLocks noChangeShapeType="1"/>
              </p:cNvSpPr>
              <p:nvPr/>
            </p:nvSpPr>
            <p:spPr bwMode="auto">
              <a:xfrm flipV="1">
                <a:off x="1127" y="2710"/>
                <a:ext cx="392" cy="417"/>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0" name="Line 335"/>
              <p:cNvSpPr>
                <a:spLocks noChangeShapeType="1"/>
              </p:cNvSpPr>
              <p:nvPr/>
            </p:nvSpPr>
            <p:spPr bwMode="auto">
              <a:xfrm flipV="1">
                <a:off x="1519" y="2347"/>
                <a:ext cx="392" cy="363"/>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1" name="Line 336"/>
              <p:cNvSpPr>
                <a:spLocks noChangeShapeType="1"/>
              </p:cNvSpPr>
              <p:nvPr/>
            </p:nvSpPr>
            <p:spPr bwMode="auto">
              <a:xfrm flipV="1">
                <a:off x="1911" y="2053"/>
                <a:ext cx="392" cy="294"/>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2" name="Line 337"/>
              <p:cNvSpPr>
                <a:spLocks noChangeShapeType="1"/>
              </p:cNvSpPr>
              <p:nvPr/>
            </p:nvSpPr>
            <p:spPr bwMode="auto">
              <a:xfrm flipV="1">
                <a:off x="2303" y="1823"/>
                <a:ext cx="393" cy="230"/>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3" name="Line 338"/>
              <p:cNvSpPr>
                <a:spLocks noChangeShapeType="1"/>
              </p:cNvSpPr>
              <p:nvPr/>
            </p:nvSpPr>
            <p:spPr bwMode="auto">
              <a:xfrm flipV="1">
                <a:off x="1127" y="2671"/>
                <a:ext cx="392" cy="446"/>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4" name="Line 339"/>
              <p:cNvSpPr>
                <a:spLocks noChangeShapeType="1"/>
              </p:cNvSpPr>
              <p:nvPr/>
            </p:nvSpPr>
            <p:spPr bwMode="auto">
              <a:xfrm flipV="1">
                <a:off x="1519" y="2337"/>
                <a:ext cx="392" cy="334"/>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5" name="Line 340"/>
              <p:cNvSpPr>
                <a:spLocks noChangeShapeType="1"/>
              </p:cNvSpPr>
              <p:nvPr/>
            </p:nvSpPr>
            <p:spPr bwMode="auto">
              <a:xfrm flipV="1">
                <a:off x="1911" y="2098"/>
                <a:ext cx="392" cy="239"/>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6" name="Line 341"/>
              <p:cNvSpPr>
                <a:spLocks noChangeShapeType="1"/>
              </p:cNvSpPr>
              <p:nvPr/>
            </p:nvSpPr>
            <p:spPr bwMode="auto">
              <a:xfrm flipV="1">
                <a:off x="2303" y="1994"/>
                <a:ext cx="393" cy="104"/>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7" name="Line 342"/>
              <p:cNvSpPr>
                <a:spLocks noChangeShapeType="1"/>
              </p:cNvSpPr>
              <p:nvPr/>
            </p:nvSpPr>
            <p:spPr bwMode="auto">
              <a:xfrm flipV="1">
                <a:off x="1127" y="2626"/>
                <a:ext cx="392" cy="47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58" name="Line 343"/>
              <p:cNvSpPr>
                <a:spLocks noChangeShapeType="1"/>
              </p:cNvSpPr>
              <p:nvPr/>
            </p:nvSpPr>
            <p:spPr bwMode="auto">
              <a:xfrm flipV="1">
                <a:off x="1519" y="2254"/>
                <a:ext cx="392" cy="372"/>
              </a:xfrm>
              <a:prstGeom prst="line">
                <a:avLst/>
              </a:prstGeom>
              <a:noFill/>
              <a:ln w="11113">
                <a:solidFill>
                  <a:srgbClr val="969696"/>
                </a:solidFill>
                <a:round/>
                <a:headEnd/>
                <a:tailEnd/>
              </a:ln>
            </p:spPr>
            <p:txBody>
              <a:bodyPr wrap="none" lIns="0" tIns="0" rIns="0" bIns="0">
                <a:spAutoFit/>
              </a:bodyPr>
              <a:lstStyle/>
              <a:p>
                <a:endParaRPr lang="en-US"/>
              </a:p>
            </p:txBody>
          </p:sp>
          <p:sp>
            <p:nvSpPr>
              <p:cNvPr id="28959" name="Line 344"/>
              <p:cNvSpPr>
                <a:spLocks noChangeShapeType="1"/>
              </p:cNvSpPr>
              <p:nvPr/>
            </p:nvSpPr>
            <p:spPr bwMode="auto">
              <a:xfrm flipV="1">
                <a:off x="1911" y="2073"/>
                <a:ext cx="392" cy="18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60" name="Line 345"/>
              <p:cNvSpPr>
                <a:spLocks noChangeShapeType="1"/>
              </p:cNvSpPr>
              <p:nvPr/>
            </p:nvSpPr>
            <p:spPr bwMode="auto">
              <a:xfrm flipV="1">
                <a:off x="2303" y="1872"/>
                <a:ext cx="393" cy="20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61" name="Freeform 346"/>
              <p:cNvSpPr>
                <a:spLocks/>
              </p:cNvSpPr>
              <p:nvPr/>
            </p:nvSpPr>
            <p:spPr bwMode="auto">
              <a:xfrm>
                <a:off x="329" y="3686"/>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2" name="Freeform 347"/>
              <p:cNvSpPr>
                <a:spLocks/>
              </p:cNvSpPr>
              <p:nvPr/>
            </p:nvSpPr>
            <p:spPr bwMode="auto">
              <a:xfrm>
                <a:off x="721" y="3455"/>
                <a:ext cx="28" cy="30"/>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3" name="Freeform 348"/>
              <p:cNvSpPr>
                <a:spLocks/>
              </p:cNvSpPr>
              <p:nvPr/>
            </p:nvSpPr>
            <p:spPr bwMode="auto">
              <a:xfrm>
                <a:off x="1113" y="3332"/>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4" name="Freeform 349"/>
              <p:cNvSpPr>
                <a:spLocks/>
              </p:cNvSpPr>
              <p:nvPr/>
            </p:nvSpPr>
            <p:spPr bwMode="auto">
              <a:xfrm>
                <a:off x="1505" y="3151"/>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5" name="Freeform 350"/>
              <p:cNvSpPr>
                <a:spLocks/>
              </p:cNvSpPr>
              <p:nvPr/>
            </p:nvSpPr>
            <p:spPr bwMode="auto">
              <a:xfrm>
                <a:off x="1897" y="3043"/>
                <a:ext cx="29" cy="30"/>
              </a:xfrm>
              <a:custGeom>
                <a:avLst/>
                <a:gdLst>
                  <a:gd name="T0" fmla="*/ 20 w 41"/>
                  <a:gd name="T1" fmla="*/ 0 h 41"/>
                  <a:gd name="T2" fmla="*/ 41 w 41"/>
                  <a:gd name="T3" fmla="*/ 21 h 41"/>
                  <a:gd name="T4" fmla="*/ 20 w 41"/>
                  <a:gd name="T5" fmla="*/ 41 h 41"/>
                  <a:gd name="T6" fmla="*/ 0 w 41"/>
                  <a:gd name="T7" fmla="*/ 21 h 41"/>
                  <a:gd name="T8" fmla="*/ 20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6" name="Freeform 351"/>
              <p:cNvSpPr>
                <a:spLocks/>
              </p:cNvSpPr>
              <p:nvPr/>
            </p:nvSpPr>
            <p:spPr bwMode="auto">
              <a:xfrm>
                <a:off x="2289" y="2896"/>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7" name="Freeform 352"/>
              <p:cNvSpPr>
                <a:spLocks/>
              </p:cNvSpPr>
              <p:nvPr/>
            </p:nvSpPr>
            <p:spPr bwMode="auto">
              <a:xfrm>
                <a:off x="2681" y="2793"/>
                <a:ext cx="29" cy="30"/>
              </a:xfrm>
              <a:custGeom>
                <a:avLst/>
                <a:gdLst>
                  <a:gd name="T0" fmla="*/ 21 w 41"/>
                  <a:gd name="T1" fmla="*/ 0 h 41"/>
                  <a:gd name="T2" fmla="*/ 41 w 41"/>
                  <a:gd name="T3" fmla="*/ 20 h 41"/>
                  <a:gd name="T4" fmla="*/ 21 w 41"/>
                  <a:gd name="T5" fmla="*/ 41 h 41"/>
                  <a:gd name="T6" fmla="*/ 0 w 41"/>
                  <a:gd name="T7" fmla="*/ 20 h 41"/>
                  <a:gd name="T8" fmla="*/ 21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8" name="Rectangle 353"/>
              <p:cNvSpPr>
                <a:spLocks noChangeArrowheads="1"/>
              </p:cNvSpPr>
              <p:nvPr/>
            </p:nvSpPr>
            <p:spPr bwMode="auto">
              <a:xfrm>
                <a:off x="329" y="3680"/>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69" name="Rectangle 354"/>
              <p:cNvSpPr>
                <a:spLocks noChangeArrowheads="1"/>
              </p:cNvSpPr>
              <p:nvPr/>
            </p:nvSpPr>
            <p:spPr bwMode="auto">
              <a:xfrm>
                <a:off x="721" y="3499"/>
                <a:ext cx="23"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0" name="Rectangle 355"/>
              <p:cNvSpPr>
                <a:spLocks noChangeArrowheads="1"/>
              </p:cNvSpPr>
              <p:nvPr/>
            </p:nvSpPr>
            <p:spPr bwMode="auto">
              <a:xfrm>
                <a:off x="1113" y="3337"/>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1" name="Rectangle 356"/>
              <p:cNvSpPr>
                <a:spLocks noChangeArrowheads="1"/>
              </p:cNvSpPr>
              <p:nvPr/>
            </p:nvSpPr>
            <p:spPr bwMode="auto">
              <a:xfrm>
                <a:off x="1505" y="3166"/>
                <a:ext cx="23"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2" name="Rectangle 357"/>
              <p:cNvSpPr>
                <a:spLocks noChangeArrowheads="1"/>
              </p:cNvSpPr>
              <p:nvPr/>
            </p:nvSpPr>
            <p:spPr bwMode="auto">
              <a:xfrm>
                <a:off x="1897" y="3097"/>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3" name="Rectangle 358"/>
              <p:cNvSpPr>
                <a:spLocks noChangeArrowheads="1"/>
              </p:cNvSpPr>
              <p:nvPr/>
            </p:nvSpPr>
            <p:spPr bwMode="auto">
              <a:xfrm>
                <a:off x="2289" y="3009"/>
                <a:ext cx="23"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4" name="Rectangle 359"/>
              <p:cNvSpPr>
                <a:spLocks noChangeArrowheads="1"/>
              </p:cNvSpPr>
              <p:nvPr/>
            </p:nvSpPr>
            <p:spPr bwMode="auto">
              <a:xfrm>
                <a:off x="2681" y="2970"/>
                <a:ext cx="24"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5" name="Freeform 360"/>
              <p:cNvSpPr>
                <a:spLocks/>
              </p:cNvSpPr>
              <p:nvPr/>
            </p:nvSpPr>
            <p:spPr bwMode="auto">
              <a:xfrm>
                <a:off x="329" y="3686"/>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6" name="Freeform 361"/>
              <p:cNvSpPr>
                <a:spLocks/>
              </p:cNvSpPr>
              <p:nvPr/>
            </p:nvSpPr>
            <p:spPr bwMode="auto">
              <a:xfrm>
                <a:off x="721" y="3440"/>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7" name="Freeform 362"/>
              <p:cNvSpPr>
                <a:spLocks/>
              </p:cNvSpPr>
              <p:nvPr/>
            </p:nvSpPr>
            <p:spPr bwMode="auto">
              <a:xfrm>
                <a:off x="1113" y="3215"/>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8" name="Freeform 363"/>
              <p:cNvSpPr>
                <a:spLocks/>
              </p:cNvSpPr>
              <p:nvPr/>
            </p:nvSpPr>
            <p:spPr bwMode="auto">
              <a:xfrm>
                <a:off x="1505" y="3077"/>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9" name="Freeform 364"/>
              <p:cNvSpPr>
                <a:spLocks/>
              </p:cNvSpPr>
              <p:nvPr/>
            </p:nvSpPr>
            <p:spPr bwMode="auto">
              <a:xfrm>
                <a:off x="1897" y="2951"/>
                <a:ext cx="29" cy="29"/>
              </a:xfrm>
              <a:custGeom>
                <a:avLst/>
                <a:gdLst>
                  <a:gd name="T0" fmla="*/ 20 w 41"/>
                  <a:gd name="T1" fmla="*/ 0 h 40"/>
                  <a:gd name="T2" fmla="*/ 41 w 41"/>
                  <a:gd name="T3" fmla="*/ 40 h 40"/>
                  <a:gd name="T4" fmla="*/ 0 w 41"/>
                  <a:gd name="T5" fmla="*/ 40 h 40"/>
                  <a:gd name="T6" fmla="*/ 20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0" y="0"/>
                    </a:moveTo>
                    <a:lnTo>
                      <a:pt x="41"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0" name="Freeform 365"/>
              <p:cNvSpPr>
                <a:spLocks/>
              </p:cNvSpPr>
              <p:nvPr/>
            </p:nvSpPr>
            <p:spPr bwMode="auto">
              <a:xfrm>
                <a:off x="2289" y="2779"/>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1" name="Freeform 366"/>
              <p:cNvSpPr>
                <a:spLocks/>
              </p:cNvSpPr>
              <p:nvPr/>
            </p:nvSpPr>
            <p:spPr bwMode="auto">
              <a:xfrm>
                <a:off x="2681" y="2803"/>
                <a:ext cx="29" cy="30"/>
              </a:xfrm>
              <a:custGeom>
                <a:avLst/>
                <a:gdLst>
                  <a:gd name="T0" fmla="*/ 21 w 41"/>
                  <a:gd name="T1" fmla="*/ 0 h 40"/>
                  <a:gd name="T2" fmla="*/ 41 w 41"/>
                  <a:gd name="T3" fmla="*/ 40 h 40"/>
                  <a:gd name="T4" fmla="*/ 0 w 41"/>
                  <a:gd name="T5" fmla="*/ 40 h 40"/>
                  <a:gd name="T6" fmla="*/ 21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1" y="0"/>
                    </a:moveTo>
                    <a:lnTo>
                      <a:pt x="41" y="40"/>
                    </a:lnTo>
                    <a:lnTo>
                      <a:pt x="0" y="40"/>
                    </a:lnTo>
                    <a:lnTo>
                      <a:pt x="21"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2" name="Rectangle 367"/>
              <p:cNvSpPr>
                <a:spLocks noChangeArrowheads="1"/>
              </p:cNvSpPr>
              <p:nvPr/>
            </p:nvSpPr>
            <p:spPr bwMode="auto">
              <a:xfrm>
                <a:off x="329" y="3680"/>
                <a:ext cx="33" cy="35"/>
              </a:xfrm>
              <a:prstGeom prst="rect">
                <a:avLst/>
              </a:prstGeom>
              <a:noFill/>
              <a:ln w="9525">
                <a:noFill/>
                <a:miter lim="800000"/>
                <a:headEnd/>
                <a:tailEnd/>
              </a:ln>
            </p:spPr>
            <p:txBody>
              <a:bodyPr wrap="none" lIns="0" tIns="0" rIns="0" bIns="0">
                <a:spAutoFit/>
              </a:bodyPr>
              <a:lstStyle/>
              <a:p>
                <a:endParaRPr lang="en-US"/>
              </a:p>
            </p:txBody>
          </p:sp>
          <p:sp>
            <p:nvSpPr>
              <p:cNvPr id="28983" name="Line 368"/>
              <p:cNvSpPr>
                <a:spLocks noChangeShapeType="1"/>
              </p:cNvSpPr>
              <p:nvPr/>
            </p:nvSpPr>
            <p:spPr bwMode="auto">
              <a:xfrm flipH="1" flipV="1">
                <a:off x="329" y="368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4" name="Line 369"/>
              <p:cNvSpPr>
                <a:spLocks noChangeShapeType="1"/>
              </p:cNvSpPr>
              <p:nvPr/>
            </p:nvSpPr>
            <p:spPr bwMode="auto">
              <a:xfrm>
                <a:off x="343" y="369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5" name="Line 370"/>
              <p:cNvSpPr>
                <a:spLocks noChangeShapeType="1"/>
              </p:cNvSpPr>
              <p:nvPr/>
            </p:nvSpPr>
            <p:spPr bwMode="auto">
              <a:xfrm flipH="1">
                <a:off x="329" y="369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6" name="Line 371"/>
              <p:cNvSpPr>
                <a:spLocks noChangeShapeType="1"/>
              </p:cNvSpPr>
              <p:nvPr/>
            </p:nvSpPr>
            <p:spPr bwMode="auto">
              <a:xfrm flipV="1">
                <a:off x="343" y="368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7" name="Rectangle 372"/>
              <p:cNvSpPr>
                <a:spLocks noChangeArrowheads="1"/>
              </p:cNvSpPr>
              <p:nvPr/>
            </p:nvSpPr>
            <p:spPr bwMode="auto">
              <a:xfrm>
                <a:off x="721" y="3426"/>
                <a:ext cx="33" cy="34"/>
              </a:xfrm>
              <a:prstGeom prst="rect">
                <a:avLst/>
              </a:prstGeom>
              <a:noFill/>
              <a:ln w="9525">
                <a:noFill/>
                <a:miter lim="800000"/>
                <a:headEnd/>
                <a:tailEnd/>
              </a:ln>
            </p:spPr>
            <p:txBody>
              <a:bodyPr wrap="none" lIns="0" tIns="0" rIns="0" bIns="0">
                <a:spAutoFit/>
              </a:bodyPr>
              <a:lstStyle/>
              <a:p>
                <a:endParaRPr lang="en-US"/>
              </a:p>
            </p:txBody>
          </p:sp>
          <p:sp>
            <p:nvSpPr>
              <p:cNvPr id="28988" name="Line 373"/>
              <p:cNvSpPr>
                <a:spLocks noChangeShapeType="1"/>
              </p:cNvSpPr>
              <p:nvPr/>
            </p:nvSpPr>
            <p:spPr bwMode="auto">
              <a:xfrm flipH="1" flipV="1">
                <a:off x="721" y="3426"/>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9" name="Line 374"/>
              <p:cNvSpPr>
                <a:spLocks noChangeShapeType="1"/>
              </p:cNvSpPr>
              <p:nvPr/>
            </p:nvSpPr>
            <p:spPr bwMode="auto">
              <a:xfrm>
                <a:off x="735" y="344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0" name="Line 375"/>
              <p:cNvSpPr>
                <a:spLocks noChangeShapeType="1"/>
              </p:cNvSpPr>
              <p:nvPr/>
            </p:nvSpPr>
            <p:spPr bwMode="auto">
              <a:xfrm flipH="1">
                <a:off x="721" y="344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1" name="Line 376"/>
              <p:cNvSpPr>
                <a:spLocks noChangeShapeType="1"/>
              </p:cNvSpPr>
              <p:nvPr/>
            </p:nvSpPr>
            <p:spPr bwMode="auto">
              <a:xfrm flipV="1">
                <a:off x="735" y="3426"/>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2" name="Rectangle 377"/>
              <p:cNvSpPr>
                <a:spLocks noChangeArrowheads="1"/>
              </p:cNvSpPr>
              <p:nvPr/>
            </p:nvSpPr>
            <p:spPr bwMode="auto">
              <a:xfrm>
                <a:off x="1113" y="3205"/>
                <a:ext cx="33" cy="35"/>
              </a:xfrm>
              <a:prstGeom prst="rect">
                <a:avLst/>
              </a:prstGeom>
              <a:noFill/>
              <a:ln w="9525">
                <a:noFill/>
                <a:miter lim="800000"/>
                <a:headEnd/>
                <a:tailEnd/>
              </a:ln>
            </p:spPr>
            <p:txBody>
              <a:bodyPr wrap="none" lIns="0" tIns="0" rIns="0" bIns="0">
                <a:spAutoFit/>
              </a:bodyPr>
              <a:lstStyle/>
              <a:p>
                <a:endParaRPr lang="en-US"/>
              </a:p>
            </p:txBody>
          </p:sp>
          <p:sp>
            <p:nvSpPr>
              <p:cNvPr id="28993" name="Line 378"/>
              <p:cNvSpPr>
                <a:spLocks noChangeShapeType="1"/>
              </p:cNvSpPr>
              <p:nvPr/>
            </p:nvSpPr>
            <p:spPr bwMode="auto">
              <a:xfrm flipH="1" flipV="1">
                <a:off x="1113" y="320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4" name="Line 379"/>
              <p:cNvSpPr>
                <a:spLocks noChangeShapeType="1"/>
              </p:cNvSpPr>
              <p:nvPr/>
            </p:nvSpPr>
            <p:spPr bwMode="auto">
              <a:xfrm>
                <a:off x="1127" y="322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5" name="Line 380"/>
              <p:cNvSpPr>
                <a:spLocks noChangeShapeType="1"/>
              </p:cNvSpPr>
              <p:nvPr/>
            </p:nvSpPr>
            <p:spPr bwMode="auto">
              <a:xfrm flipH="1">
                <a:off x="1113" y="322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6" name="Line 381"/>
              <p:cNvSpPr>
                <a:spLocks noChangeShapeType="1"/>
              </p:cNvSpPr>
              <p:nvPr/>
            </p:nvSpPr>
            <p:spPr bwMode="auto">
              <a:xfrm flipV="1">
                <a:off x="1127" y="320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7" name="Rectangle 382"/>
              <p:cNvSpPr>
                <a:spLocks noChangeArrowheads="1"/>
              </p:cNvSpPr>
              <p:nvPr/>
            </p:nvSpPr>
            <p:spPr bwMode="auto">
              <a:xfrm>
                <a:off x="1505" y="3068"/>
                <a:ext cx="33" cy="34"/>
              </a:xfrm>
              <a:prstGeom prst="rect">
                <a:avLst/>
              </a:prstGeom>
              <a:noFill/>
              <a:ln w="9525">
                <a:noFill/>
                <a:miter lim="800000"/>
                <a:headEnd/>
                <a:tailEnd/>
              </a:ln>
            </p:spPr>
            <p:txBody>
              <a:bodyPr wrap="none" lIns="0" tIns="0" rIns="0" bIns="0">
                <a:spAutoFit/>
              </a:bodyPr>
              <a:lstStyle/>
              <a:p>
                <a:endParaRPr lang="en-US"/>
              </a:p>
            </p:txBody>
          </p:sp>
          <p:sp>
            <p:nvSpPr>
              <p:cNvPr id="28998" name="Line 383"/>
              <p:cNvSpPr>
                <a:spLocks noChangeShapeType="1"/>
              </p:cNvSpPr>
              <p:nvPr/>
            </p:nvSpPr>
            <p:spPr bwMode="auto">
              <a:xfrm flipH="1" flipV="1">
                <a:off x="1505" y="3068"/>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9" name="Line 384"/>
              <p:cNvSpPr>
                <a:spLocks noChangeShapeType="1"/>
              </p:cNvSpPr>
              <p:nvPr/>
            </p:nvSpPr>
            <p:spPr bwMode="auto">
              <a:xfrm>
                <a:off x="1519" y="308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0" name="Line 385"/>
              <p:cNvSpPr>
                <a:spLocks noChangeShapeType="1"/>
              </p:cNvSpPr>
              <p:nvPr/>
            </p:nvSpPr>
            <p:spPr bwMode="auto">
              <a:xfrm flipH="1">
                <a:off x="1505" y="308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1" name="Line 386"/>
              <p:cNvSpPr>
                <a:spLocks noChangeShapeType="1"/>
              </p:cNvSpPr>
              <p:nvPr/>
            </p:nvSpPr>
            <p:spPr bwMode="auto">
              <a:xfrm flipV="1">
                <a:off x="1519" y="3068"/>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2" name="Rectangle 387"/>
              <p:cNvSpPr>
                <a:spLocks noChangeArrowheads="1"/>
              </p:cNvSpPr>
              <p:nvPr/>
            </p:nvSpPr>
            <p:spPr bwMode="auto">
              <a:xfrm>
                <a:off x="1897" y="2975"/>
                <a:ext cx="33" cy="34"/>
              </a:xfrm>
              <a:prstGeom prst="rect">
                <a:avLst/>
              </a:prstGeom>
              <a:noFill/>
              <a:ln w="9525">
                <a:noFill/>
                <a:miter lim="800000"/>
                <a:headEnd/>
                <a:tailEnd/>
              </a:ln>
            </p:spPr>
            <p:txBody>
              <a:bodyPr wrap="none" lIns="0" tIns="0" rIns="0" bIns="0">
                <a:spAutoFit/>
              </a:bodyPr>
              <a:lstStyle/>
              <a:p>
                <a:endParaRPr lang="en-US"/>
              </a:p>
            </p:txBody>
          </p:sp>
          <p:sp>
            <p:nvSpPr>
              <p:cNvPr id="29003" name="Line 388"/>
              <p:cNvSpPr>
                <a:spLocks noChangeShapeType="1"/>
              </p:cNvSpPr>
              <p:nvPr/>
            </p:nvSpPr>
            <p:spPr bwMode="auto">
              <a:xfrm flipH="1" flipV="1">
                <a:off x="1897" y="2975"/>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4" name="Line 389"/>
              <p:cNvSpPr>
                <a:spLocks noChangeShapeType="1"/>
              </p:cNvSpPr>
              <p:nvPr/>
            </p:nvSpPr>
            <p:spPr bwMode="auto">
              <a:xfrm>
                <a:off x="1911" y="2989"/>
                <a:ext cx="15" cy="16"/>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5" name="Line 390"/>
              <p:cNvSpPr>
                <a:spLocks noChangeShapeType="1"/>
              </p:cNvSpPr>
              <p:nvPr/>
            </p:nvSpPr>
            <p:spPr bwMode="auto">
              <a:xfrm flipH="1">
                <a:off x="1897" y="2989"/>
                <a:ext cx="14" cy="16"/>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6" name="Line 391"/>
              <p:cNvSpPr>
                <a:spLocks noChangeShapeType="1"/>
              </p:cNvSpPr>
              <p:nvPr/>
            </p:nvSpPr>
            <p:spPr bwMode="auto">
              <a:xfrm flipV="1">
                <a:off x="1911" y="2975"/>
                <a:ext cx="15"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7" name="Rectangle 392"/>
              <p:cNvSpPr>
                <a:spLocks noChangeArrowheads="1"/>
              </p:cNvSpPr>
              <p:nvPr/>
            </p:nvSpPr>
            <p:spPr bwMode="auto">
              <a:xfrm>
                <a:off x="2289" y="2842"/>
                <a:ext cx="33" cy="35"/>
              </a:xfrm>
              <a:prstGeom prst="rect">
                <a:avLst/>
              </a:prstGeom>
              <a:noFill/>
              <a:ln w="9525">
                <a:noFill/>
                <a:miter lim="800000"/>
                <a:headEnd/>
                <a:tailEnd/>
              </a:ln>
            </p:spPr>
            <p:txBody>
              <a:bodyPr wrap="none" lIns="0" tIns="0" rIns="0" bIns="0">
                <a:spAutoFit/>
              </a:bodyPr>
              <a:lstStyle/>
              <a:p>
                <a:endParaRPr lang="en-US"/>
              </a:p>
            </p:txBody>
          </p:sp>
          <p:sp>
            <p:nvSpPr>
              <p:cNvPr id="29008" name="Line 393"/>
              <p:cNvSpPr>
                <a:spLocks noChangeShapeType="1"/>
              </p:cNvSpPr>
              <p:nvPr/>
            </p:nvSpPr>
            <p:spPr bwMode="auto">
              <a:xfrm flipH="1" flipV="1">
                <a:off x="2289" y="284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9" name="Line 394"/>
              <p:cNvSpPr>
                <a:spLocks noChangeShapeType="1"/>
              </p:cNvSpPr>
              <p:nvPr/>
            </p:nvSpPr>
            <p:spPr bwMode="auto">
              <a:xfrm>
                <a:off x="2303" y="285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0" name="Line 395"/>
              <p:cNvSpPr>
                <a:spLocks noChangeShapeType="1"/>
              </p:cNvSpPr>
              <p:nvPr/>
            </p:nvSpPr>
            <p:spPr bwMode="auto">
              <a:xfrm flipH="1">
                <a:off x="2289" y="285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1" name="Line 396"/>
              <p:cNvSpPr>
                <a:spLocks noChangeShapeType="1"/>
              </p:cNvSpPr>
              <p:nvPr/>
            </p:nvSpPr>
            <p:spPr bwMode="auto">
              <a:xfrm flipV="1">
                <a:off x="2303" y="284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2" name="Rectangle 397"/>
              <p:cNvSpPr>
                <a:spLocks noChangeArrowheads="1"/>
              </p:cNvSpPr>
              <p:nvPr/>
            </p:nvSpPr>
            <p:spPr bwMode="auto">
              <a:xfrm>
                <a:off x="2681" y="2813"/>
                <a:ext cx="33" cy="34"/>
              </a:xfrm>
              <a:prstGeom prst="rect">
                <a:avLst/>
              </a:prstGeom>
              <a:noFill/>
              <a:ln w="9525">
                <a:noFill/>
                <a:miter lim="800000"/>
                <a:headEnd/>
                <a:tailEnd/>
              </a:ln>
            </p:spPr>
            <p:txBody>
              <a:bodyPr wrap="none" lIns="0" tIns="0" rIns="0" bIns="0">
                <a:spAutoFit/>
              </a:bodyPr>
              <a:lstStyle/>
              <a:p>
                <a:endParaRPr lang="en-US"/>
              </a:p>
            </p:txBody>
          </p:sp>
          <p:sp>
            <p:nvSpPr>
              <p:cNvPr id="29013" name="Line 398"/>
              <p:cNvSpPr>
                <a:spLocks noChangeShapeType="1"/>
              </p:cNvSpPr>
              <p:nvPr/>
            </p:nvSpPr>
            <p:spPr bwMode="auto">
              <a:xfrm flipH="1" flipV="1">
                <a:off x="2681" y="2813"/>
                <a:ext cx="15"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4" name="Line 399"/>
              <p:cNvSpPr>
                <a:spLocks noChangeShapeType="1"/>
              </p:cNvSpPr>
              <p:nvPr/>
            </p:nvSpPr>
            <p:spPr bwMode="auto">
              <a:xfrm>
                <a:off x="2696" y="282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5" name="Line 400"/>
              <p:cNvSpPr>
                <a:spLocks noChangeShapeType="1"/>
              </p:cNvSpPr>
              <p:nvPr/>
            </p:nvSpPr>
            <p:spPr bwMode="auto">
              <a:xfrm flipH="1">
                <a:off x="2681" y="2827"/>
                <a:ext cx="15"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6" name="Line 401"/>
              <p:cNvSpPr>
                <a:spLocks noChangeShapeType="1"/>
              </p:cNvSpPr>
              <p:nvPr/>
            </p:nvSpPr>
            <p:spPr bwMode="auto">
              <a:xfrm flipV="1">
                <a:off x="2696" y="281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7" name="Rectangle 402"/>
              <p:cNvSpPr>
                <a:spLocks noChangeArrowheads="1"/>
              </p:cNvSpPr>
              <p:nvPr/>
            </p:nvSpPr>
            <p:spPr bwMode="auto">
              <a:xfrm>
                <a:off x="329" y="3680"/>
                <a:ext cx="33" cy="35"/>
              </a:xfrm>
              <a:prstGeom prst="rect">
                <a:avLst/>
              </a:prstGeom>
              <a:noFill/>
              <a:ln w="9525">
                <a:noFill/>
                <a:miter lim="800000"/>
                <a:headEnd/>
                <a:tailEnd/>
              </a:ln>
            </p:spPr>
            <p:txBody>
              <a:bodyPr wrap="none" lIns="0" tIns="0" rIns="0" bIns="0">
                <a:spAutoFit/>
              </a:bodyPr>
              <a:lstStyle/>
              <a:p>
                <a:endParaRPr lang="en-US"/>
              </a:p>
            </p:txBody>
          </p:sp>
          <p:sp>
            <p:nvSpPr>
              <p:cNvPr id="29018" name="Line 403"/>
              <p:cNvSpPr>
                <a:spLocks noChangeShapeType="1"/>
              </p:cNvSpPr>
              <p:nvPr/>
            </p:nvSpPr>
            <p:spPr bwMode="auto">
              <a:xfrm flipH="1" flipV="1">
                <a:off x="329" y="3680"/>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19" name="Line 404"/>
              <p:cNvSpPr>
                <a:spLocks noChangeShapeType="1"/>
              </p:cNvSpPr>
              <p:nvPr/>
            </p:nvSpPr>
            <p:spPr bwMode="auto">
              <a:xfrm>
                <a:off x="343" y="3695"/>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0" name="Line 405"/>
              <p:cNvSpPr>
                <a:spLocks noChangeShapeType="1"/>
              </p:cNvSpPr>
              <p:nvPr/>
            </p:nvSpPr>
            <p:spPr bwMode="auto">
              <a:xfrm flipH="1">
                <a:off x="329" y="3695"/>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1" name="Line 406"/>
              <p:cNvSpPr>
                <a:spLocks noChangeShapeType="1"/>
              </p:cNvSpPr>
              <p:nvPr/>
            </p:nvSpPr>
            <p:spPr bwMode="auto">
              <a:xfrm flipV="1">
                <a:off x="343" y="3680"/>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2" name="Line 407"/>
              <p:cNvSpPr>
                <a:spLocks noChangeShapeType="1"/>
              </p:cNvSpPr>
              <p:nvPr/>
            </p:nvSpPr>
            <p:spPr bwMode="auto">
              <a:xfrm flipV="1">
                <a:off x="343" y="3680"/>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3" name="Line 408"/>
              <p:cNvSpPr>
                <a:spLocks noChangeShapeType="1"/>
              </p:cNvSpPr>
              <p:nvPr/>
            </p:nvSpPr>
            <p:spPr bwMode="auto">
              <a:xfrm>
                <a:off x="343" y="3695"/>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4" name="Rectangle 409"/>
              <p:cNvSpPr>
                <a:spLocks noChangeArrowheads="1"/>
              </p:cNvSpPr>
              <p:nvPr/>
            </p:nvSpPr>
            <p:spPr bwMode="auto">
              <a:xfrm>
                <a:off x="721" y="3391"/>
                <a:ext cx="33" cy="35"/>
              </a:xfrm>
              <a:prstGeom prst="rect">
                <a:avLst/>
              </a:prstGeom>
              <a:noFill/>
              <a:ln w="9525">
                <a:noFill/>
                <a:miter lim="800000"/>
                <a:headEnd/>
                <a:tailEnd/>
              </a:ln>
            </p:spPr>
            <p:txBody>
              <a:bodyPr wrap="none" lIns="0" tIns="0" rIns="0" bIns="0">
                <a:spAutoFit/>
              </a:bodyPr>
              <a:lstStyle/>
              <a:p>
                <a:endParaRPr lang="en-US"/>
              </a:p>
            </p:txBody>
          </p:sp>
          <p:sp>
            <p:nvSpPr>
              <p:cNvPr id="29025" name="Line 410"/>
              <p:cNvSpPr>
                <a:spLocks noChangeShapeType="1"/>
              </p:cNvSpPr>
              <p:nvPr/>
            </p:nvSpPr>
            <p:spPr bwMode="auto">
              <a:xfrm flipH="1" flipV="1">
                <a:off x="721" y="339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6" name="Line 411"/>
              <p:cNvSpPr>
                <a:spLocks noChangeShapeType="1"/>
              </p:cNvSpPr>
              <p:nvPr/>
            </p:nvSpPr>
            <p:spPr bwMode="auto">
              <a:xfrm>
                <a:off x="735" y="3406"/>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7" name="Line 412"/>
              <p:cNvSpPr>
                <a:spLocks noChangeShapeType="1"/>
              </p:cNvSpPr>
              <p:nvPr/>
            </p:nvSpPr>
            <p:spPr bwMode="auto">
              <a:xfrm flipH="1">
                <a:off x="721" y="3406"/>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8" name="Line 413"/>
              <p:cNvSpPr>
                <a:spLocks noChangeShapeType="1"/>
              </p:cNvSpPr>
              <p:nvPr/>
            </p:nvSpPr>
            <p:spPr bwMode="auto">
              <a:xfrm flipV="1">
                <a:off x="735" y="339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9" name="Line 414"/>
              <p:cNvSpPr>
                <a:spLocks noChangeShapeType="1"/>
              </p:cNvSpPr>
              <p:nvPr/>
            </p:nvSpPr>
            <p:spPr bwMode="auto">
              <a:xfrm flipV="1">
                <a:off x="735" y="339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0" name="Line 415"/>
              <p:cNvSpPr>
                <a:spLocks noChangeShapeType="1"/>
              </p:cNvSpPr>
              <p:nvPr/>
            </p:nvSpPr>
            <p:spPr bwMode="auto">
              <a:xfrm>
                <a:off x="735" y="3406"/>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1" name="Rectangle 416"/>
              <p:cNvSpPr>
                <a:spLocks noChangeArrowheads="1"/>
              </p:cNvSpPr>
              <p:nvPr/>
            </p:nvSpPr>
            <p:spPr bwMode="auto">
              <a:xfrm>
                <a:off x="1113" y="3117"/>
                <a:ext cx="33" cy="34"/>
              </a:xfrm>
              <a:prstGeom prst="rect">
                <a:avLst/>
              </a:prstGeom>
              <a:noFill/>
              <a:ln w="9525">
                <a:noFill/>
                <a:miter lim="800000"/>
                <a:headEnd/>
                <a:tailEnd/>
              </a:ln>
            </p:spPr>
            <p:txBody>
              <a:bodyPr wrap="none" lIns="0" tIns="0" rIns="0" bIns="0">
                <a:spAutoFit/>
              </a:bodyPr>
              <a:lstStyle/>
              <a:p>
                <a:endParaRPr lang="en-US"/>
              </a:p>
            </p:txBody>
          </p:sp>
          <p:sp>
            <p:nvSpPr>
              <p:cNvPr id="29032" name="Line 417"/>
              <p:cNvSpPr>
                <a:spLocks noChangeShapeType="1"/>
              </p:cNvSpPr>
              <p:nvPr/>
            </p:nvSpPr>
            <p:spPr bwMode="auto">
              <a:xfrm flipH="1" flipV="1">
                <a:off x="1113" y="3117"/>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3" name="Line 418"/>
              <p:cNvSpPr>
                <a:spLocks noChangeShapeType="1"/>
              </p:cNvSpPr>
              <p:nvPr/>
            </p:nvSpPr>
            <p:spPr bwMode="auto">
              <a:xfrm>
                <a:off x="1127" y="3131"/>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4" name="Line 419"/>
              <p:cNvSpPr>
                <a:spLocks noChangeShapeType="1"/>
              </p:cNvSpPr>
              <p:nvPr/>
            </p:nvSpPr>
            <p:spPr bwMode="auto">
              <a:xfrm flipH="1">
                <a:off x="1113" y="3131"/>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5" name="Line 420"/>
              <p:cNvSpPr>
                <a:spLocks noChangeShapeType="1"/>
              </p:cNvSpPr>
              <p:nvPr/>
            </p:nvSpPr>
            <p:spPr bwMode="auto">
              <a:xfrm flipV="1">
                <a:off x="1127" y="3117"/>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6" name="Line 421"/>
              <p:cNvSpPr>
                <a:spLocks noChangeShapeType="1"/>
              </p:cNvSpPr>
              <p:nvPr/>
            </p:nvSpPr>
            <p:spPr bwMode="auto">
              <a:xfrm flipV="1">
                <a:off x="1127" y="3117"/>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7" name="Line 422"/>
              <p:cNvSpPr>
                <a:spLocks noChangeShapeType="1"/>
              </p:cNvSpPr>
              <p:nvPr/>
            </p:nvSpPr>
            <p:spPr bwMode="auto">
              <a:xfrm>
                <a:off x="1127" y="3131"/>
                <a:ext cx="1"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8" name="Rectangle 423"/>
              <p:cNvSpPr>
                <a:spLocks noChangeArrowheads="1"/>
              </p:cNvSpPr>
              <p:nvPr/>
            </p:nvSpPr>
            <p:spPr bwMode="auto">
              <a:xfrm>
                <a:off x="1505" y="2980"/>
                <a:ext cx="33" cy="34"/>
              </a:xfrm>
              <a:prstGeom prst="rect">
                <a:avLst/>
              </a:prstGeom>
              <a:noFill/>
              <a:ln w="9525">
                <a:noFill/>
                <a:miter lim="800000"/>
                <a:headEnd/>
                <a:tailEnd/>
              </a:ln>
            </p:spPr>
            <p:txBody>
              <a:bodyPr wrap="none" lIns="0" tIns="0" rIns="0" bIns="0">
                <a:spAutoFit/>
              </a:bodyPr>
              <a:lstStyle/>
              <a:p>
                <a:endParaRPr lang="en-US"/>
              </a:p>
            </p:txBody>
          </p:sp>
          <p:sp>
            <p:nvSpPr>
              <p:cNvPr id="29039" name="Line 424"/>
              <p:cNvSpPr>
                <a:spLocks noChangeShapeType="1"/>
              </p:cNvSpPr>
              <p:nvPr/>
            </p:nvSpPr>
            <p:spPr bwMode="auto">
              <a:xfrm flipH="1" flipV="1">
                <a:off x="1505" y="298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0" name="Line 425"/>
              <p:cNvSpPr>
                <a:spLocks noChangeShapeType="1"/>
              </p:cNvSpPr>
              <p:nvPr/>
            </p:nvSpPr>
            <p:spPr bwMode="auto">
              <a:xfrm>
                <a:off x="1519" y="2994"/>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1" name="Line 426"/>
              <p:cNvSpPr>
                <a:spLocks noChangeShapeType="1"/>
              </p:cNvSpPr>
              <p:nvPr/>
            </p:nvSpPr>
            <p:spPr bwMode="auto">
              <a:xfrm flipH="1">
                <a:off x="1505" y="2994"/>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2" name="Line 427"/>
              <p:cNvSpPr>
                <a:spLocks noChangeShapeType="1"/>
              </p:cNvSpPr>
              <p:nvPr/>
            </p:nvSpPr>
            <p:spPr bwMode="auto">
              <a:xfrm flipV="1">
                <a:off x="1519" y="298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3" name="Line 428"/>
              <p:cNvSpPr>
                <a:spLocks noChangeShapeType="1"/>
              </p:cNvSpPr>
              <p:nvPr/>
            </p:nvSpPr>
            <p:spPr bwMode="auto">
              <a:xfrm flipV="1">
                <a:off x="1519" y="2980"/>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4" name="Line 429"/>
              <p:cNvSpPr>
                <a:spLocks noChangeShapeType="1"/>
              </p:cNvSpPr>
              <p:nvPr/>
            </p:nvSpPr>
            <p:spPr bwMode="auto">
              <a:xfrm>
                <a:off x="1519" y="2994"/>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5" name="Rectangle 430"/>
              <p:cNvSpPr>
                <a:spLocks noChangeArrowheads="1"/>
              </p:cNvSpPr>
              <p:nvPr/>
            </p:nvSpPr>
            <p:spPr bwMode="auto">
              <a:xfrm>
                <a:off x="1897" y="2916"/>
                <a:ext cx="33" cy="35"/>
              </a:xfrm>
              <a:prstGeom prst="rect">
                <a:avLst/>
              </a:prstGeom>
              <a:noFill/>
              <a:ln w="9525">
                <a:noFill/>
                <a:miter lim="800000"/>
                <a:headEnd/>
                <a:tailEnd/>
              </a:ln>
            </p:spPr>
            <p:txBody>
              <a:bodyPr wrap="none" lIns="0" tIns="0" rIns="0" bIns="0">
                <a:spAutoFit/>
              </a:bodyPr>
              <a:lstStyle/>
              <a:p>
                <a:endParaRPr lang="en-US"/>
              </a:p>
            </p:txBody>
          </p:sp>
          <p:sp>
            <p:nvSpPr>
              <p:cNvPr id="29046" name="Line 431"/>
              <p:cNvSpPr>
                <a:spLocks noChangeShapeType="1"/>
              </p:cNvSpPr>
              <p:nvPr/>
            </p:nvSpPr>
            <p:spPr bwMode="auto">
              <a:xfrm flipH="1" flipV="1">
                <a:off x="1897" y="291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7" name="Line 432"/>
              <p:cNvSpPr>
                <a:spLocks noChangeShapeType="1"/>
              </p:cNvSpPr>
              <p:nvPr/>
            </p:nvSpPr>
            <p:spPr bwMode="auto">
              <a:xfrm>
                <a:off x="1911" y="2931"/>
                <a:ext cx="15"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8" name="Line 433"/>
              <p:cNvSpPr>
                <a:spLocks noChangeShapeType="1"/>
              </p:cNvSpPr>
              <p:nvPr/>
            </p:nvSpPr>
            <p:spPr bwMode="auto">
              <a:xfrm flipH="1">
                <a:off x="1897" y="293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9" name="Line 434"/>
              <p:cNvSpPr>
                <a:spLocks noChangeShapeType="1"/>
              </p:cNvSpPr>
              <p:nvPr/>
            </p:nvSpPr>
            <p:spPr bwMode="auto">
              <a:xfrm flipV="1">
                <a:off x="1911" y="2916"/>
                <a:ext cx="15"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0" name="Line 435"/>
              <p:cNvSpPr>
                <a:spLocks noChangeShapeType="1"/>
              </p:cNvSpPr>
              <p:nvPr/>
            </p:nvSpPr>
            <p:spPr bwMode="auto">
              <a:xfrm flipV="1">
                <a:off x="1911" y="2916"/>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1" name="Line 436"/>
              <p:cNvSpPr>
                <a:spLocks noChangeShapeType="1"/>
              </p:cNvSpPr>
              <p:nvPr/>
            </p:nvSpPr>
            <p:spPr bwMode="auto">
              <a:xfrm>
                <a:off x="1911" y="293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2" name="Rectangle 437"/>
              <p:cNvSpPr>
                <a:spLocks noChangeArrowheads="1"/>
              </p:cNvSpPr>
              <p:nvPr/>
            </p:nvSpPr>
            <p:spPr bwMode="auto">
              <a:xfrm>
                <a:off x="2289" y="2803"/>
                <a:ext cx="33" cy="35"/>
              </a:xfrm>
              <a:prstGeom prst="rect">
                <a:avLst/>
              </a:prstGeom>
              <a:noFill/>
              <a:ln w="9525">
                <a:noFill/>
                <a:miter lim="800000"/>
                <a:headEnd/>
                <a:tailEnd/>
              </a:ln>
            </p:spPr>
            <p:txBody>
              <a:bodyPr wrap="none" lIns="0" tIns="0" rIns="0" bIns="0">
                <a:spAutoFit/>
              </a:bodyPr>
              <a:lstStyle/>
              <a:p>
                <a:endParaRPr lang="en-US"/>
              </a:p>
            </p:txBody>
          </p:sp>
          <p:sp>
            <p:nvSpPr>
              <p:cNvPr id="29053" name="Line 438"/>
              <p:cNvSpPr>
                <a:spLocks noChangeShapeType="1"/>
              </p:cNvSpPr>
              <p:nvPr/>
            </p:nvSpPr>
            <p:spPr bwMode="auto">
              <a:xfrm flipH="1" flipV="1">
                <a:off x="2289" y="2803"/>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4" name="Line 439"/>
              <p:cNvSpPr>
                <a:spLocks noChangeShapeType="1"/>
              </p:cNvSpPr>
              <p:nvPr/>
            </p:nvSpPr>
            <p:spPr bwMode="auto">
              <a:xfrm>
                <a:off x="2303" y="2818"/>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5" name="Line 440"/>
              <p:cNvSpPr>
                <a:spLocks noChangeShapeType="1"/>
              </p:cNvSpPr>
              <p:nvPr/>
            </p:nvSpPr>
            <p:spPr bwMode="auto">
              <a:xfrm flipH="1">
                <a:off x="2289" y="2818"/>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6" name="Line 441"/>
              <p:cNvSpPr>
                <a:spLocks noChangeShapeType="1"/>
              </p:cNvSpPr>
              <p:nvPr/>
            </p:nvSpPr>
            <p:spPr bwMode="auto">
              <a:xfrm flipV="1">
                <a:off x="2303" y="2803"/>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7" name="Line 442"/>
              <p:cNvSpPr>
                <a:spLocks noChangeShapeType="1"/>
              </p:cNvSpPr>
              <p:nvPr/>
            </p:nvSpPr>
            <p:spPr bwMode="auto">
              <a:xfrm flipV="1">
                <a:off x="2303" y="2803"/>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8" name="Line 443"/>
              <p:cNvSpPr>
                <a:spLocks noChangeShapeType="1"/>
              </p:cNvSpPr>
              <p:nvPr/>
            </p:nvSpPr>
            <p:spPr bwMode="auto">
              <a:xfrm>
                <a:off x="2303" y="2818"/>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9" name="Rectangle 444"/>
              <p:cNvSpPr>
                <a:spLocks noChangeArrowheads="1"/>
              </p:cNvSpPr>
              <p:nvPr/>
            </p:nvSpPr>
            <p:spPr bwMode="auto">
              <a:xfrm>
                <a:off x="2681" y="2720"/>
                <a:ext cx="33" cy="34"/>
              </a:xfrm>
              <a:prstGeom prst="rect">
                <a:avLst/>
              </a:prstGeom>
              <a:noFill/>
              <a:ln w="9525">
                <a:noFill/>
                <a:miter lim="800000"/>
                <a:headEnd/>
                <a:tailEnd/>
              </a:ln>
            </p:spPr>
            <p:txBody>
              <a:bodyPr wrap="none" lIns="0" tIns="0" rIns="0" bIns="0">
                <a:spAutoFit/>
              </a:bodyPr>
              <a:lstStyle/>
              <a:p>
                <a:endParaRPr lang="en-US"/>
              </a:p>
            </p:txBody>
          </p:sp>
          <p:sp>
            <p:nvSpPr>
              <p:cNvPr id="29060" name="Line 445"/>
              <p:cNvSpPr>
                <a:spLocks noChangeShapeType="1"/>
              </p:cNvSpPr>
              <p:nvPr/>
            </p:nvSpPr>
            <p:spPr bwMode="auto">
              <a:xfrm flipH="1" flipV="1">
                <a:off x="2681" y="2720"/>
                <a:ext cx="15"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1" name="Line 446"/>
              <p:cNvSpPr>
                <a:spLocks noChangeShapeType="1"/>
              </p:cNvSpPr>
              <p:nvPr/>
            </p:nvSpPr>
            <p:spPr bwMode="auto">
              <a:xfrm>
                <a:off x="2696" y="2734"/>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2" name="Line 447"/>
              <p:cNvSpPr>
                <a:spLocks noChangeShapeType="1"/>
              </p:cNvSpPr>
              <p:nvPr/>
            </p:nvSpPr>
            <p:spPr bwMode="auto">
              <a:xfrm flipH="1">
                <a:off x="2681" y="2734"/>
                <a:ext cx="15"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3" name="Line 448"/>
              <p:cNvSpPr>
                <a:spLocks noChangeShapeType="1"/>
              </p:cNvSpPr>
              <p:nvPr/>
            </p:nvSpPr>
            <p:spPr bwMode="auto">
              <a:xfrm flipV="1">
                <a:off x="2696" y="272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4" name="Line 449"/>
              <p:cNvSpPr>
                <a:spLocks noChangeShapeType="1"/>
              </p:cNvSpPr>
              <p:nvPr/>
            </p:nvSpPr>
            <p:spPr bwMode="auto">
              <a:xfrm flipV="1">
                <a:off x="2696" y="2720"/>
                <a:ext cx="0"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5" name="Line 450"/>
              <p:cNvSpPr>
                <a:spLocks noChangeShapeType="1"/>
              </p:cNvSpPr>
              <p:nvPr/>
            </p:nvSpPr>
            <p:spPr bwMode="auto">
              <a:xfrm>
                <a:off x="2696" y="2734"/>
                <a:ext cx="0"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6" name="Oval 451"/>
              <p:cNvSpPr>
                <a:spLocks noChangeArrowheads="1"/>
              </p:cNvSpPr>
              <p:nvPr/>
            </p:nvSpPr>
            <p:spPr bwMode="auto">
              <a:xfrm>
                <a:off x="329" y="3680"/>
                <a:ext cx="24"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7" name="Oval 452"/>
              <p:cNvSpPr>
                <a:spLocks noChangeArrowheads="1"/>
              </p:cNvSpPr>
              <p:nvPr/>
            </p:nvSpPr>
            <p:spPr bwMode="auto">
              <a:xfrm>
                <a:off x="721" y="3382"/>
                <a:ext cx="23"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8" name="Oval 453"/>
              <p:cNvSpPr>
                <a:spLocks noChangeArrowheads="1"/>
              </p:cNvSpPr>
              <p:nvPr/>
            </p:nvSpPr>
            <p:spPr bwMode="auto">
              <a:xfrm>
                <a:off x="1113" y="3127"/>
                <a:ext cx="24"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9" name="Oval 454"/>
              <p:cNvSpPr>
                <a:spLocks noChangeArrowheads="1"/>
              </p:cNvSpPr>
              <p:nvPr/>
            </p:nvSpPr>
            <p:spPr bwMode="auto">
              <a:xfrm>
                <a:off x="1505" y="2980"/>
                <a:ext cx="23"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0" name="Oval 455"/>
              <p:cNvSpPr>
                <a:spLocks noChangeArrowheads="1"/>
              </p:cNvSpPr>
              <p:nvPr/>
            </p:nvSpPr>
            <p:spPr bwMode="auto">
              <a:xfrm>
                <a:off x="1897" y="2803"/>
                <a:ext cx="24"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1" name="Oval 456"/>
              <p:cNvSpPr>
                <a:spLocks noChangeArrowheads="1"/>
              </p:cNvSpPr>
              <p:nvPr/>
            </p:nvSpPr>
            <p:spPr bwMode="auto">
              <a:xfrm>
                <a:off x="2289" y="2750"/>
                <a:ext cx="23"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2" name="Oval 457"/>
              <p:cNvSpPr>
                <a:spLocks noChangeArrowheads="1"/>
              </p:cNvSpPr>
              <p:nvPr/>
            </p:nvSpPr>
            <p:spPr bwMode="auto">
              <a:xfrm>
                <a:off x="2681" y="2651"/>
                <a:ext cx="24"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3" name="Rectangle 458"/>
              <p:cNvSpPr>
                <a:spLocks noChangeArrowheads="1"/>
              </p:cNvSpPr>
              <p:nvPr/>
            </p:nvSpPr>
            <p:spPr bwMode="auto">
              <a:xfrm>
                <a:off x="1099" y="3308"/>
                <a:ext cx="61" cy="64"/>
              </a:xfrm>
              <a:prstGeom prst="rect">
                <a:avLst/>
              </a:prstGeom>
              <a:noFill/>
              <a:ln w="9525">
                <a:noFill/>
                <a:miter lim="800000"/>
                <a:headEnd/>
                <a:tailEnd/>
              </a:ln>
            </p:spPr>
            <p:txBody>
              <a:bodyPr wrap="none" lIns="0" tIns="0" rIns="0" bIns="0">
                <a:spAutoFit/>
              </a:bodyPr>
              <a:lstStyle/>
              <a:p>
                <a:endParaRPr lang="en-US"/>
              </a:p>
            </p:txBody>
          </p:sp>
          <p:sp>
            <p:nvSpPr>
              <p:cNvPr id="29074" name="Line 459"/>
              <p:cNvSpPr>
                <a:spLocks noChangeShapeType="1"/>
              </p:cNvSpPr>
              <p:nvPr/>
            </p:nvSpPr>
            <p:spPr bwMode="auto">
              <a:xfrm flipV="1">
                <a:off x="1127" y="3308"/>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5" name="Line 460"/>
              <p:cNvSpPr>
                <a:spLocks noChangeShapeType="1"/>
              </p:cNvSpPr>
              <p:nvPr/>
            </p:nvSpPr>
            <p:spPr bwMode="auto">
              <a:xfrm>
                <a:off x="1127" y="3337"/>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6" name="Line 461"/>
              <p:cNvSpPr>
                <a:spLocks noChangeShapeType="1"/>
              </p:cNvSpPr>
              <p:nvPr/>
            </p:nvSpPr>
            <p:spPr bwMode="auto">
              <a:xfrm flipH="1">
                <a:off x="1099" y="3337"/>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7" name="Line 462"/>
              <p:cNvSpPr>
                <a:spLocks noChangeShapeType="1"/>
              </p:cNvSpPr>
              <p:nvPr/>
            </p:nvSpPr>
            <p:spPr bwMode="auto">
              <a:xfrm>
                <a:off x="1127" y="3337"/>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8" name="Rectangle 463"/>
              <p:cNvSpPr>
                <a:spLocks noChangeArrowheads="1"/>
              </p:cNvSpPr>
              <p:nvPr/>
            </p:nvSpPr>
            <p:spPr bwMode="auto">
              <a:xfrm>
                <a:off x="1491" y="2637"/>
                <a:ext cx="61" cy="63"/>
              </a:xfrm>
              <a:prstGeom prst="rect">
                <a:avLst/>
              </a:prstGeom>
              <a:noFill/>
              <a:ln w="9525">
                <a:noFill/>
                <a:miter lim="800000"/>
                <a:headEnd/>
                <a:tailEnd/>
              </a:ln>
            </p:spPr>
            <p:txBody>
              <a:bodyPr wrap="none" lIns="0" tIns="0" rIns="0" bIns="0">
                <a:spAutoFit/>
              </a:bodyPr>
              <a:lstStyle/>
              <a:p>
                <a:endParaRPr lang="en-US"/>
              </a:p>
            </p:txBody>
          </p:sp>
          <p:sp>
            <p:nvSpPr>
              <p:cNvPr id="29079" name="Line 464"/>
              <p:cNvSpPr>
                <a:spLocks noChangeShapeType="1"/>
              </p:cNvSpPr>
              <p:nvPr/>
            </p:nvSpPr>
            <p:spPr bwMode="auto">
              <a:xfrm flipV="1">
                <a:off x="1519" y="2637"/>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0" name="Line 465"/>
              <p:cNvSpPr>
                <a:spLocks noChangeShapeType="1"/>
              </p:cNvSpPr>
              <p:nvPr/>
            </p:nvSpPr>
            <p:spPr bwMode="auto">
              <a:xfrm>
                <a:off x="1519" y="2666"/>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1" name="Line 466"/>
              <p:cNvSpPr>
                <a:spLocks noChangeShapeType="1"/>
              </p:cNvSpPr>
              <p:nvPr/>
            </p:nvSpPr>
            <p:spPr bwMode="auto">
              <a:xfrm flipH="1">
                <a:off x="1491" y="2666"/>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2" name="Line 467"/>
              <p:cNvSpPr>
                <a:spLocks noChangeShapeType="1"/>
              </p:cNvSpPr>
              <p:nvPr/>
            </p:nvSpPr>
            <p:spPr bwMode="auto">
              <a:xfrm>
                <a:off x="1519" y="2666"/>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3" name="Rectangle 468"/>
              <p:cNvSpPr>
                <a:spLocks noChangeArrowheads="1"/>
              </p:cNvSpPr>
              <p:nvPr/>
            </p:nvSpPr>
            <p:spPr bwMode="auto">
              <a:xfrm>
                <a:off x="1883" y="2200"/>
                <a:ext cx="61" cy="64"/>
              </a:xfrm>
              <a:prstGeom prst="rect">
                <a:avLst/>
              </a:prstGeom>
              <a:noFill/>
              <a:ln w="9525">
                <a:noFill/>
                <a:miter lim="800000"/>
                <a:headEnd/>
                <a:tailEnd/>
              </a:ln>
            </p:spPr>
            <p:txBody>
              <a:bodyPr wrap="none" lIns="0" tIns="0" rIns="0" bIns="0">
                <a:spAutoFit/>
              </a:bodyPr>
              <a:lstStyle/>
              <a:p>
                <a:endParaRPr lang="en-US"/>
              </a:p>
            </p:txBody>
          </p:sp>
          <p:sp>
            <p:nvSpPr>
              <p:cNvPr id="29084" name="Line 469"/>
              <p:cNvSpPr>
                <a:spLocks noChangeShapeType="1"/>
              </p:cNvSpPr>
              <p:nvPr/>
            </p:nvSpPr>
            <p:spPr bwMode="auto">
              <a:xfrm flipV="1">
                <a:off x="1911" y="2200"/>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5" name="Line 470"/>
              <p:cNvSpPr>
                <a:spLocks noChangeShapeType="1"/>
              </p:cNvSpPr>
              <p:nvPr/>
            </p:nvSpPr>
            <p:spPr bwMode="auto">
              <a:xfrm>
                <a:off x="1911" y="2229"/>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6" name="Line 471"/>
              <p:cNvSpPr>
                <a:spLocks noChangeShapeType="1"/>
              </p:cNvSpPr>
              <p:nvPr/>
            </p:nvSpPr>
            <p:spPr bwMode="auto">
              <a:xfrm flipH="1">
                <a:off x="1883" y="2229"/>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7" name="Line 472"/>
              <p:cNvSpPr>
                <a:spLocks noChangeShapeType="1"/>
              </p:cNvSpPr>
              <p:nvPr/>
            </p:nvSpPr>
            <p:spPr bwMode="auto">
              <a:xfrm>
                <a:off x="1911" y="2229"/>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8" name="Rectangle 473"/>
              <p:cNvSpPr>
                <a:spLocks noChangeArrowheads="1"/>
              </p:cNvSpPr>
              <p:nvPr/>
            </p:nvSpPr>
            <p:spPr bwMode="auto">
              <a:xfrm>
                <a:off x="2276" y="1803"/>
                <a:ext cx="60" cy="64"/>
              </a:xfrm>
              <a:prstGeom prst="rect">
                <a:avLst/>
              </a:prstGeom>
              <a:noFill/>
              <a:ln w="9525">
                <a:noFill/>
                <a:miter lim="800000"/>
                <a:headEnd/>
                <a:tailEnd/>
              </a:ln>
            </p:spPr>
            <p:txBody>
              <a:bodyPr wrap="none" lIns="0" tIns="0" rIns="0" bIns="0">
                <a:spAutoFit/>
              </a:bodyPr>
              <a:lstStyle/>
              <a:p>
                <a:endParaRPr lang="en-US"/>
              </a:p>
            </p:txBody>
          </p:sp>
          <p:sp>
            <p:nvSpPr>
              <p:cNvPr id="29089" name="Line 474"/>
              <p:cNvSpPr>
                <a:spLocks noChangeShapeType="1"/>
              </p:cNvSpPr>
              <p:nvPr/>
            </p:nvSpPr>
            <p:spPr bwMode="auto">
              <a:xfrm flipV="1">
                <a:off x="2303" y="1803"/>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0" name="Line 475"/>
              <p:cNvSpPr>
                <a:spLocks noChangeShapeType="1"/>
              </p:cNvSpPr>
              <p:nvPr/>
            </p:nvSpPr>
            <p:spPr bwMode="auto">
              <a:xfrm>
                <a:off x="2303" y="1832"/>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1" name="Line 476"/>
              <p:cNvSpPr>
                <a:spLocks noChangeShapeType="1"/>
              </p:cNvSpPr>
              <p:nvPr/>
            </p:nvSpPr>
            <p:spPr bwMode="auto">
              <a:xfrm flipH="1">
                <a:off x="2276" y="1832"/>
                <a:ext cx="27"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2" name="Line 477"/>
              <p:cNvSpPr>
                <a:spLocks noChangeShapeType="1"/>
              </p:cNvSpPr>
              <p:nvPr/>
            </p:nvSpPr>
            <p:spPr bwMode="auto">
              <a:xfrm>
                <a:off x="2303" y="1832"/>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3" name="Rectangle 478"/>
              <p:cNvSpPr>
                <a:spLocks noChangeArrowheads="1"/>
              </p:cNvSpPr>
              <p:nvPr/>
            </p:nvSpPr>
            <p:spPr bwMode="auto">
              <a:xfrm>
                <a:off x="2667" y="1631"/>
                <a:ext cx="61" cy="65"/>
              </a:xfrm>
              <a:prstGeom prst="rect">
                <a:avLst/>
              </a:prstGeom>
              <a:noFill/>
              <a:ln w="9525">
                <a:noFill/>
                <a:miter lim="800000"/>
                <a:headEnd/>
                <a:tailEnd/>
              </a:ln>
            </p:spPr>
            <p:txBody>
              <a:bodyPr wrap="none" lIns="0" tIns="0" rIns="0" bIns="0">
                <a:spAutoFit/>
              </a:bodyPr>
              <a:lstStyle/>
              <a:p>
                <a:endParaRPr lang="en-US"/>
              </a:p>
            </p:txBody>
          </p:sp>
          <p:sp>
            <p:nvSpPr>
              <p:cNvPr id="29094" name="Line 479"/>
              <p:cNvSpPr>
                <a:spLocks noChangeShapeType="1"/>
              </p:cNvSpPr>
              <p:nvPr/>
            </p:nvSpPr>
            <p:spPr bwMode="auto">
              <a:xfrm flipV="1">
                <a:off x="2696" y="1631"/>
                <a:ext cx="0"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5" name="Line 480"/>
              <p:cNvSpPr>
                <a:spLocks noChangeShapeType="1"/>
              </p:cNvSpPr>
              <p:nvPr/>
            </p:nvSpPr>
            <p:spPr bwMode="auto">
              <a:xfrm>
                <a:off x="2696" y="1661"/>
                <a:ext cx="0"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6" name="Line 481"/>
              <p:cNvSpPr>
                <a:spLocks noChangeShapeType="1"/>
              </p:cNvSpPr>
              <p:nvPr/>
            </p:nvSpPr>
            <p:spPr bwMode="auto">
              <a:xfrm flipH="1">
                <a:off x="2667" y="1661"/>
                <a:ext cx="29"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7" name="Line 482"/>
              <p:cNvSpPr>
                <a:spLocks noChangeShapeType="1"/>
              </p:cNvSpPr>
              <p:nvPr/>
            </p:nvSpPr>
            <p:spPr bwMode="auto">
              <a:xfrm>
                <a:off x="2696" y="1661"/>
                <a:ext cx="27"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8" name="Rectangle 483"/>
              <p:cNvSpPr>
                <a:spLocks noChangeArrowheads="1"/>
              </p:cNvSpPr>
              <p:nvPr/>
            </p:nvSpPr>
            <p:spPr bwMode="auto">
              <a:xfrm>
                <a:off x="1127" y="3303"/>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099" name="Rectangle 484"/>
              <p:cNvSpPr>
                <a:spLocks noChangeArrowheads="1"/>
              </p:cNvSpPr>
              <p:nvPr/>
            </p:nvSpPr>
            <p:spPr bwMode="auto">
              <a:xfrm>
                <a:off x="1519" y="2671"/>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0" name="Rectangle 485"/>
              <p:cNvSpPr>
                <a:spLocks noChangeArrowheads="1"/>
              </p:cNvSpPr>
              <p:nvPr/>
            </p:nvSpPr>
            <p:spPr bwMode="auto">
              <a:xfrm>
                <a:off x="1911" y="2220"/>
                <a:ext cx="15"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1" name="Rectangle 486"/>
              <p:cNvSpPr>
                <a:spLocks noChangeArrowheads="1"/>
              </p:cNvSpPr>
              <p:nvPr/>
            </p:nvSpPr>
            <p:spPr bwMode="auto">
              <a:xfrm>
                <a:off x="2303" y="1848"/>
                <a:ext cx="14" cy="4"/>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2" name="Rectangle 487"/>
              <p:cNvSpPr>
                <a:spLocks noChangeArrowheads="1"/>
              </p:cNvSpPr>
              <p:nvPr/>
            </p:nvSpPr>
            <p:spPr bwMode="auto">
              <a:xfrm>
                <a:off x="2696" y="1647"/>
                <a:ext cx="14" cy="4"/>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3" name="Rectangle 488"/>
              <p:cNvSpPr>
                <a:spLocks noChangeArrowheads="1"/>
              </p:cNvSpPr>
              <p:nvPr/>
            </p:nvSpPr>
            <p:spPr bwMode="auto">
              <a:xfrm>
                <a:off x="1113" y="3269"/>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4" name="Rectangle 489"/>
              <p:cNvSpPr>
                <a:spLocks noChangeArrowheads="1"/>
              </p:cNvSpPr>
              <p:nvPr/>
            </p:nvSpPr>
            <p:spPr bwMode="auto">
              <a:xfrm>
                <a:off x="1505" y="2671"/>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5" name="Rectangle 490"/>
              <p:cNvSpPr>
                <a:spLocks noChangeArrowheads="1"/>
              </p:cNvSpPr>
              <p:nvPr/>
            </p:nvSpPr>
            <p:spPr bwMode="auto">
              <a:xfrm>
                <a:off x="1897" y="2152"/>
                <a:ext cx="29" cy="4"/>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6" name="Rectangle 491"/>
              <p:cNvSpPr>
                <a:spLocks noChangeArrowheads="1"/>
              </p:cNvSpPr>
              <p:nvPr/>
            </p:nvSpPr>
            <p:spPr bwMode="auto">
              <a:xfrm>
                <a:off x="2289" y="1852"/>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7" name="Rectangle 492"/>
              <p:cNvSpPr>
                <a:spLocks noChangeArrowheads="1"/>
              </p:cNvSpPr>
              <p:nvPr/>
            </p:nvSpPr>
            <p:spPr bwMode="auto">
              <a:xfrm>
                <a:off x="2681" y="1710"/>
                <a:ext cx="29"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8" name="Freeform 493"/>
              <p:cNvSpPr>
                <a:spLocks/>
              </p:cNvSpPr>
              <p:nvPr/>
            </p:nvSpPr>
            <p:spPr bwMode="auto">
              <a:xfrm>
                <a:off x="1113" y="3283"/>
                <a:ext cx="28" cy="30"/>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09" name="Freeform 494"/>
              <p:cNvSpPr>
                <a:spLocks/>
              </p:cNvSpPr>
              <p:nvPr/>
            </p:nvSpPr>
            <p:spPr bwMode="auto">
              <a:xfrm>
                <a:off x="1505" y="2838"/>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0" name="Freeform 495"/>
              <p:cNvSpPr>
                <a:spLocks/>
              </p:cNvSpPr>
              <p:nvPr/>
            </p:nvSpPr>
            <p:spPr bwMode="auto">
              <a:xfrm>
                <a:off x="1897" y="2411"/>
                <a:ext cx="29" cy="30"/>
              </a:xfrm>
              <a:custGeom>
                <a:avLst/>
                <a:gdLst>
                  <a:gd name="T0" fmla="*/ 20 w 41"/>
                  <a:gd name="T1" fmla="*/ 0 h 41"/>
                  <a:gd name="T2" fmla="*/ 41 w 41"/>
                  <a:gd name="T3" fmla="*/ 21 h 41"/>
                  <a:gd name="T4" fmla="*/ 20 w 41"/>
                  <a:gd name="T5" fmla="*/ 41 h 41"/>
                  <a:gd name="T6" fmla="*/ 0 w 41"/>
                  <a:gd name="T7" fmla="*/ 21 h 41"/>
                  <a:gd name="T8" fmla="*/ 20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1" name="Freeform 496"/>
              <p:cNvSpPr>
                <a:spLocks/>
              </p:cNvSpPr>
              <p:nvPr/>
            </p:nvSpPr>
            <p:spPr bwMode="auto">
              <a:xfrm>
                <a:off x="2289" y="2117"/>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2" name="Freeform 497"/>
              <p:cNvSpPr>
                <a:spLocks/>
              </p:cNvSpPr>
              <p:nvPr/>
            </p:nvSpPr>
            <p:spPr bwMode="auto">
              <a:xfrm>
                <a:off x="2681" y="1936"/>
                <a:ext cx="29" cy="29"/>
              </a:xfrm>
              <a:custGeom>
                <a:avLst/>
                <a:gdLst>
                  <a:gd name="T0" fmla="*/ 21 w 41"/>
                  <a:gd name="T1" fmla="*/ 0 h 40"/>
                  <a:gd name="T2" fmla="*/ 41 w 41"/>
                  <a:gd name="T3" fmla="*/ 20 h 40"/>
                  <a:gd name="T4" fmla="*/ 21 w 41"/>
                  <a:gd name="T5" fmla="*/ 40 h 40"/>
                  <a:gd name="T6" fmla="*/ 0 w 41"/>
                  <a:gd name="T7" fmla="*/ 20 h 40"/>
                  <a:gd name="T8" fmla="*/ 21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3" name="Rectangle 498"/>
              <p:cNvSpPr>
                <a:spLocks noChangeArrowheads="1"/>
              </p:cNvSpPr>
              <p:nvPr/>
            </p:nvSpPr>
            <p:spPr bwMode="auto">
              <a:xfrm>
                <a:off x="1113" y="3294"/>
                <a:ext cx="24"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4" name="Rectangle 499"/>
              <p:cNvSpPr>
                <a:spLocks noChangeArrowheads="1"/>
              </p:cNvSpPr>
              <p:nvPr/>
            </p:nvSpPr>
            <p:spPr bwMode="auto">
              <a:xfrm>
                <a:off x="1505" y="2788"/>
                <a:ext cx="23" cy="25"/>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5" name="Rectangle 500"/>
              <p:cNvSpPr>
                <a:spLocks noChangeArrowheads="1"/>
              </p:cNvSpPr>
              <p:nvPr/>
            </p:nvSpPr>
            <p:spPr bwMode="auto">
              <a:xfrm>
                <a:off x="1897" y="2382"/>
                <a:ext cx="24"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6" name="Rectangle 501"/>
              <p:cNvSpPr>
                <a:spLocks noChangeArrowheads="1"/>
              </p:cNvSpPr>
              <p:nvPr/>
            </p:nvSpPr>
            <p:spPr bwMode="auto">
              <a:xfrm>
                <a:off x="2289" y="2098"/>
                <a:ext cx="23"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7" name="Rectangle 502"/>
              <p:cNvSpPr>
                <a:spLocks noChangeArrowheads="1"/>
              </p:cNvSpPr>
              <p:nvPr/>
            </p:nvSpPr>
            <p:spPr bwMode="auto">
              <a:xfrm>
                <a:off x="2681" y="1857"/>
                <a:ext cx="24" cy="25"/>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8" name="Freeform 503"/>
              <p:cNvSpPr>
                <a:spLocks/>
              </p:cNvSpPr>
              <p:nvPr/>
            </p:nvSpPr>
            <p:spPr bwMode="auto">
              <a:xfrm>
                <a:off x="1104" y="3278"/>
                <a:ext cx="47" cy="50"/>
              </a:xfrm>
              <a:custGeom>
                <a:avLst/>
                <a:gdLst>
                  <a:gd name="T0" fmla="*/ 33 w 67"/>
                  <a:gd name="T1" fmla="*/ 0 h 68"/>
                  <a:gd name="T2" fmla="*/ 67 w 67"/>
                  <a:gd name="T3" fmla="*/ 68 h 68"/>
                  <a:gd name="T4" fmla="*/ 0 w 67"/>
                  <a:gd name="T5" fmla="*/ 68 h 68"/>
                  <a:gd name="T6" fmla="*/ 33 w 67"/>
                  <a:gd name="T7" fmla="*/ 0 h 68"/>
                  <a:gd name="T8" fmla="*/ 0 60000 65536"/>
                  <a:gd name="T9" fmla="*/ 0 60000 65536"/>
                  <a:gd name="T10" fmla="*/ 0 60000 65536"/>
                  <a:gd name="T11" fmla="*/ 0 60000 65536"/>
                  <a:gd name="T12" fmla="*/ 0 w 67"/>
                  <a:gd name="T13" fmla="*/ 0 h 68"/>
                  <a:gd name="T14" fmla="*/ 67 w 67"/>
                  <a:gd name="T15" fmla="*/ 68 h 68"/>
                </a:gdLst>
                <a:ahLst/>
                <a:cxnLst>
                  <a:cxn ang="T8">
                    <a:pos x="T0" y="T1"/>
                  </a:cxn>
                  <a:cxn ang="T9">
                    <a:pos x="T2" y="T3"/>
                  </a:cxn>
                  <a:cxn ang="T10">
                    <a:pos x="T4" y="T5"/>
                  </a:cxn>
                  <a:cxn ang="T11">
                    <a:pos x="T6" y="T7"/>
                  </a:cxn>
                </a:cxnLst>
                <a:rect l="T12" t="T13" r="T14" b="T15"/>
                <a:pathLst>
                  <a:path w="67" h="68">
                    <a:moveTo>
                      <a:pt x="33" y="0"/>
                    </a:moveTo>
                    <a:lnTo>
                      <a:pt x="67" y="68"/>
                    </a:lnTo>
                    <a:lnTo>
                      <a:pt x="0" y="68"/>
                    </a:lnTo>
                    <a:lnTo>
                      <a:pt x="33"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19" name="Freeform 504"/>
              <p:cNvSpPr>
                <a:spLocks/>
              </p:cNvSpPr>
              <p:nvPr/>
            </p:nvSpPr>
            <p:spPr bwMode="auto">
              <a:xfrm>
                <a:off x="1496" y="2759"/>
                <a:ext cx="47" cy="49"/>
              </a:xfrm>
              <a:custGeom>
                <a:avLst/>
                <a:gdLst>
                  <a:gd name="T0" fmla="*/ 34 w 68"/>
                  <a:gd name="T1" fmla="*/ 0 h 67"/>
                  <a:gd name="T2" fmla="*/ 68 w 68"/>
                  <a:gd name="T3" fmla="*/ 67 h 67"/>
                  <a:gd name="T4" fmla="*/ 0 w 68"/>
                  <a:gd name="T5" fmla="*/ 67 h 67"/>
                  <a:gd name="T6" fmla="*/ 34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34" y="0"/>
                    </a:moveTo>
                    <a:lnTo>
                      <a:pt x="68"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0" name="Freeform 505"/>
              <p:cNvSpPr>
                <a:spLocks/>
              </p:cNvSpPr>
              <p:nvPr/>
            </p:nvSpPr>
            <p:spPr bwMode="auto">
              <a:xfrm>
                <a:off x="1888" y="2313"/>
                <a:ext cx="47" cy="49"/>
              </a:xfrm>
              <a:custGeom>
                <a:avLst/>
                <a:gdLst>
                  <a:gd name="T0" fmla="*/ 33 w 67"/>
                  <a:gd name="T1" fmla="*/ 0 h 67"/>
                  <a:gd name="T2" fmla="*/ 67 w 67"/>
                  <a:gd name="T3" fmla="*/ 67 h 67"/>
                  <a:gd name="T4" fmla="*/ 0 w 67"/>
                  <a:gd name="T5" fmla="*/ 67 h 67"/>
                  <a:gd name="T6" fmla="*/ 33 w 67"/>
                  <a:gd name="T7" fmla="*/ 0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33" y="0"/>
                    </a:moveTo>
                    <a:lnTo>
                      <a:pt x="67" y="67"/>
                    </a:lnTo>
                    <a:lnTo>
                      <a:pt x="0" y="67"/>
                    </a:lnTo>
                    <a:lnTo>
                      <a:pt x="33"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1" name="Freeform 506"/>
              <p:cNvSpPr>
                <a:spLocks/>
              </p:cNvSpPr>
              <p:nvPr/>
            </p:nvSpPr>
            <p:spPr bwMode="auto">
              <a:xfrm>
                <a:off x="2280" y="2073"/>
                <a:ext cx="47" cy="49"/>
              </a:xfrm>
              <a:custGeom>
                <a:avLst/>
                <a:gdLst>
                  <a:gd name="T0" fmla="*/ 34 w 68"/>
                  <a:gd name="T1" fmla="*/ 0 h 67"/>
                  <a:gd name="T2" fmla="*/ 68 w 68"/>
                  <a:gd name="T3" fmla="*/ 67 h 67"/>
                  <a:gd name="T4" fmla="*/ 0 w 68"/>
                  <a:gd name="T5" fmla="*/ 67 h 67"/>
                  <a:gd name="T6" fmla="*/ 34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34" y="0"/>
                    </a:moveTo>
                    <a:lnTo>
                      <a:pt x="68"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2" name="Freeform 507"/>
              <p:cNvSpPr>
                <a:spLocks/>
              </p:cNvSpPr>
              <p:nvPr/>
            </p:nvSpPr>
            <p:spPr bwMode="auto">
              <a:xfrm>
                <a:off x="2672" y="1916"/>
                <a:ext cx="47" cy="49"/>
              </a:xfrm>
              <a:custGeom>
                <a:avLst/>
                <a:gdLst>
                  <a:gd name="T0" fmla="*/ 34 w 67"/>
                  <a:gd name="T1" fmla="*/ 0 h 67"/>
                  <a:gd name="T2" fmla="*/ 67 w 67"/>
                  <a:gd name="T3" fmla="*/ 67 h 67"/>
                  <a:gd name="T4" fmla="*/ 0 w 67"/>
                  <a:gd name="T5" fmla="*/ 67 h 67"/>
                  <a:gd name="T6" fmla="*/ 34 w 67"/>
                  <a:gd name="T7" fmla="*/ 0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34" y="0"/>
                    </a:moveTo>
                    <a:lnTo>
                      <a:pt x="67"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3" name="Rectangle 508"/>
              <p:cNvSpPr>
                <a:spLocks noChangeArrowheads="1"/>
              </p:cNvSpPr>
              <p:nvPr/>
            </p:nvSpPr>
            <p:spPr bwMode="auto">
              <a:xfrm>
                <a:off x="1113" y="3195"/>
                <a:ext cx="33" cy="35"/>
              </a:xfrm>
              <a:prstGeom prst="rect">
                <a:avLst/>
              </a:prstGeom>
              <a:noFill/>
              <a:ln w="9525">
                <a:noFill/>
                <a:miter lim="800000"/>
                <a:headEnd/>
                <a:tailEnd/>
              </a:ln>
            </p:spPr>
            <p:txBody>
              <a:bodyPr wrap="none" lIns="0" tIns="0" rIns="0" bIns="0">
                <a:spAutoFit/>
              </a:bodyPr>
              <a:lstStyle/>
              <a:p>
                <a:endParaRPr lang="en-US"/>
              </a:p>
            </p:txBody>
          </p:sp>
          <p:sp>
            <p:nvSpPr>
              <p:cNvPr id="29124" name="Line 509"/>
              <p:cNvSpPr>
                <a:spLocks noChangeShapeType="1"/>
              </p:cNvSpPr>
              <p:nvPr/>
            </p:nvSpPr>
            <p:spPr bwMode="auto">
              <a:xfrm flipH="1" flipV="1">
                <a:off x="1113" y="319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5" name="Line 510"/>
              <p:cNvSpPr>
                <a:spLocks noChangeShapeType="1"/>
              </p:cNvSpPr>
              <p:nvPr/>
            </p:nvSpPr>
            <p:spPr bwMode="auto">
              <a:xfrm>
                <a:off x="1127" y="3210"/>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6" name="Line 511"/>
              <p:cNvSpPr>
                <a:spLocks noChangeShapeType="1"/>
              </p:cNvSpPr>
              <p:nvPr/>
            </p:nvSpPr>
            <p:spPr bwMode="auto">
              <a:xfrm flipH="1">
                <a:off x="1113" y="3210"/>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7" name="Line 512"/>
              <p:cNvSpPr>
                <a:spLocks noChangeShapeType="1"/>
              </p:cNvSpPr>
              <p:nvPr/>
            </p:nvSpPr>
            <p:spPr bwMode="auto">
              <a:xfrm flipV="1">
                <a:off x="1127" y="319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8" name="Rectangle 513"/>
              <p:cNvSpPr>
                <a:spLocks noChangeArrowheads="1"/>
              </p:cNvSpPr>
              <p:nvPr/>
            </p:nvSpPr>
            <p:spPr bwMode="auto">
              <a:xfrm>
                <a:off x="1505" y="2671"/>
                <a:ext cx="33" cy="34"/>
              </a:xfrm>
              <a:prstGeom prst="rect">
                <a:avLst/>
              </a:prstGeom>
              <a:noFill/>
              <a:ln w="9525">
                <a:noFill/>
                <a:miter lim="800000"/>
                <a:headEnd/>
                <a:tailEnd/>
              </a:ln>
            </p:spPr>
            <p:txBody>
              <a:bodyPr wrap="none" lIns="0" tIns="0" rIns="0" bIns="0">
                <a:spAutoFit/>
              </a:bodyPr>
              <a:lstStyle/>
              <a:p>
                <a:endParaRPr lang="en-US"/>
              </a:p>
            </p:txBody>
          </p:sp>
          <p:sp>
            <p:nvSpPr>
              <p:cNvPr id="29129" name="Line 514"/>
              <p:cNvSpPr>
                <a:spLocks noChangeShapeType="1"/>
              </p:cNvSpPr>
              <p:nvPr/>
            </p:nvSpPr>
            <p:spPr bwMode="auto">
              <a:xfrm flipH="1" flipV="1">
                <a:off x="1505" y="2671"/>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0" name="Line 515"/>
              <p:cNvSpPr>
                <a:spLocks noChangeShapeType="1"/>
              </p:cNvSpPr>
              <p:nvPr/>
            </p:nvSpPr>
            <p:spPr bwMode="auto">
              <a:xfrm>
                <a:off x="1519" y="268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1" name="Line 516"/>
              <p:cNvSpPr>
                <a:spLocks noChangeShapeType="1"/>
              </p:cNvSpPr>
              <p:nvPr/>
            </p:nvSpPr>
            <p:spPr bwMode="auto">
              <a:xfrm flipH="1">
                <a:off x="1505" y="268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2" name="Line 517"/>
              <p:cNvSpPr>
                <a:spLocks noChangeShapeType="1"/>
              </p:cNvSpPr>
              <p:nvPr/>
            </p:nvSpPr>
            <p:spPr bwMode="auto">
              <a:xfrm flipV="1">
                <a:off x="1519" y="2671"/>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3" name="Rectangle 518"/>
              <p:cNvSpPr>
                <a:spLocks noChangeArrowheads="1"/>
              </p:cNvSpPr>
              <p:nvPr/>
            </p:nvSpPr>
            <p:spPr bwMode="auto">
              <a:xfrm>
                <a:off x="1897" y="2288"/>
                <a:ext cx="33" cy="35"/>
              </a:xfrm>
              <a:prstGeom prst="rect">
                <a:avLst/>
              </a:prstGeom>
              <a:noFill/>
              <a:ln w="9525">
                <a:noFill/>
                <a:miter lim="800000"/>
                <a:headEnd/>
                <a:tailEnd/>
              </a:ln>
            </p:spPr>
            <p:txBody>
              <a:bodyPr wrap="none" lIns="0" tIns="0" rIns="0" bIns="0">
                <a:spAutoFit/>
              </a:bodyPr>
              <a:lstStyle/>
              <a:p>
                <a:endParaRPr lang="en-US"/>
              </a:p>
            </p:txBody>
          </p:sp>
          <p:sp>
            <p:nvSpPr>
              <p:cNvPr id="29134" name="Line 519"/>
              <p:cNvSpPr>
                <a:spLocks noChangeShapeType="1"/>
              </p:cNvSpPr>
              <p:nvPr/>
            </p:nvSpPr>
            <p:spPr bwMode="auto">
              <a:xfrm flipH="1" flipV="1">
                <a:off x="1897" y="2288"/>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5" name="Line 520"/>
              <p:cNvSpPr>
                <a:spLocks noChangeShapeType="1"/>
              </p:cNvSpPr>
              <p:nvPr/>
            </p:nvSpPr>
            <p:spPr bwMode="auto">
              <a:xfrm>
                <a:off x="1911" y="2303"/>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6" name="Line 521"/>
              <p:cNvSpPr>
                <a:spLocks noChangeShapeType="1"/>
              </p:cNvSpPr>
              <p:nvPr/>
            </p:nvSpPr>
            <p:spPr bwMode="auto">
              <a:xfrm flipH="1">
                <a:off x="1897" y="2303"/>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7" name="Line 522"/>
              <p:cNvSpPr>
                <a:spLocks noChangeShapeType="1"/>
              </p:cNvSpPr>
              <p:nvPr/>
            </p:nvSpPr>
            <p:spPr bwMode="auto">
              <a:xfrm flipV="1">
                <a:off x="1911" y="2288"/>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8" name="Rectangle 523"/>
              <p:cNvSpPr>
                <a:spLocks noChangeArrowheads="1"/>
              </p:cNvSpPr>
              <p:nvPr/>
            </p:nvSpPr>
            <p:spPr bwMode="auto">
              <a:xfrm>
                <a:off x="2289" y="2004"/>
                <a:ext cx="33" cy="35"/>
              </a:xfrm>
              <a:prstGeom prst="rect">
                <a:avLst/>
              </a:prstGeom>
              <a:noFill/>
              <a:ln w="9525">
                <a:noFill/>
                <a:miter lim="800000"/>
                <a:headEnd/>
                <a:tailEnd/>
              </a:ln>
            </p:spPr>
            <p:txBody>
              <a:bodyPr wrap="none" lIns="0" tIns="0" rIns="0" bIns="0">
                <a:spAutoFit/>
              </a:bodyPr>
              <a:lstStyle/>
              <a:p>
                <a:endParaRPr lang="en-US"/>
              </a:p>
            </p:txBody>
          </p:sp>
          <p:sp>
            <p:nvSpPr>
              <p:cNvPr id="29139" name="Line 524"/>
              <p:cNvSpPr>
                <a:spLocks noChangeShapeType="1"/>
              </p:cNvSpPr>
              <p:nvPr/>
            </p:nvSpPr>
            <p:spPr bwMode="auto">
              <a:xfrm flipH="1" flipV="1">
                <a:off x="2289" y="2004"/>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0" name="Line 525"/>
              <p:cNvSpPr>
                <a:spLocks noChangeShapeType="1"/>
              </p:cNvSpPr>
              <p:nvPr/>
            </p:nvSpPr>
            <p:spPr bwMode="auto">
              <a:xfrm>
                <a:off x="2303" y="2019"/>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1" name="Line 526"/>
              <p:cNvSpPr>
                <a:spLocks noChangeShapeType="1"/>
              </p:cNvSpPr>
              <p:nvPr/>
            </p:nvSpPr>
            <p:spPr bwMode="auto">
              <a:xfrm flipH="1">
                <a:off x="2289" y="2019"/>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2" name="Line 527"/>
              <p:cNvSpPr>
                <a:spLocks noChangeShapeType="1"/>
              </p:cNvSpPr>
              <p:nvPr/>
            </p:nvSpPr>
            <p:spPr bwMode="auto">
              <a:xfrm flipV="1">
                <a:off x="2303" y="2004"/>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3" name="Rectangle 528"/>
              <p:cNvSpPr>
                <a:spLocks noChangeArrowheads="1"/>
              </p:cNvSpPr>
              <p:nvPr/>
            </p:nvSpPr>
            <p:spPr bwMode="auto">
              <a:xfrm>
                <a:off x="2681" y="1877"/>
                <a:ext cx="33" cy="34"/>
              </a:xfrm>
              <a:prstGeom prst="rect">
                <a:avLst/>
              </a:prstGeom>
              <a:noFill/>
              <a:ln w="9525">
                <a:noFill/>
                <a:miter lim="800000"/>
                <a:headEnd/>
                <a:tailEnd/>
              </a:ln>
            </p:spPr>
            <p:txBody>
              <a:bodyPr wrap="none" lIns="0" tIns="0" rIns="0" bIns="0">
                <a:spAutoFit/>
              </a:bodyPr>
              <a:lstStyle/>
              <a:p>
                <a:endParaRPr lang="en-US"/>
              </a:p>
            </p:txBody>
          </p:sp>
          <p:sp>
            <p:nvSpPr>
              <p:cNvPr id="29144" name="Line 529"/>
              <p:cNvSpPr>
                <a:spLocks noChangeShapeType="1"/>
              </p:cNvSpPr>
              <p:nvPr/>
            </p:nvSpPr>
            <p:spPr bwMode="auto">
              <a:xfrm flipH="1" flipV="1">
                <a:off x="2691" y="1877"/>
                <a:ext cx="15"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5" name="Line 530"/>
              <p:cNvSpPr>
                <a:spLocks noChangeShapeType="1"/>
              </p:cNvSpPr>
              <p:nvPr/>
            </p:nvSpPr>
            <p:spPr bwMode="auto">
              <a:xfrm>
                <a:off x="2706" y="1891"/>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6" name="Line 531"/>
              <p:cNvSpPr>
                <a:spLocks noChangeShapeType="1"/>
              </p:cNvSpPr>
              <p:nvPr/>
            </p:nvSpPr>
            <p:spPr bwMode="auto">
              <a:xfrm flipH="1">
                <a:off x="2691" y="1891"/>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7" name="Line 532"/>
              <p:cNvSpPr>
                <a:spLocks noChangeShapeType="1"/>
              </p:cNvSpPr>
              <p:nvPr/>
            </p:nvSpPr>
            <p:spPr bwMode="auto">
              <a:xfrm flipV="1">
                <a:off x="2706" y="1877"/>
                <a:ext cx="15"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8" name="Rectangle 533"/>
              <p:cNvSpPr>
                <a:spLocks noChangeArrowheads="1"/>
              </p:cNvSpPr>
              <p:nvPr/>
            </p:nvSpPr>
            <p:spPr bwMode="auto">
              <a:xfrm>
                <a:off x="1117" y="3171"/>
                <a:ext cx="33" cy="34"/>
              </a:xfrm>
              <a:prstGeom prst="rect">
                <a:avLst/>
              </a:prstGeom>
              <a:noFill/>
              <a:ln w="9525">
                <a:noFill/>
                <a:miter lim="800000"/>
                <a:headEnd/>
                <a:tailEnd/>
              </a:ln>
            </p:spPr>
            <p:txBody>
              <a:bodyPr wrap="none" lIns="0" tIns="0" rIns="0" bIns="0">
                <a:spAutoFit/>
              </a:bodyPr>
              <a:lstStyle/>
              <a:p>
                <a:endParaRPr lang="en-US"/>
              </a:p>
            </p:txBody>
          </p:sp>
          <p:sp>
            <p:nvSpPr>
              <p:cNvPr id="29149" name="Line 534"/>
              <p:cNvSpPr>
                <a:spLocks noChangeShapeType="1"/>
              </p:cNvSpPr>
              <p:nvPr/>
            </p:nvSpPr>
            <p:spPr bwMode="auto">
              <a:xfrm flipH="1" flipV="1">
                <a:off x="1117" y="3171"/>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0" name="Line 535"/>
              <p:cNvSpPr>
                <a:spLocks noChangeShapeType="1"/>
              </p:cNvSpPr>
              <p:nvPr/>
            </p:nvSpPr>
            <p:spPr bwMode="auto">
              <a:xfrm>
                <a:off x="1131" y="3185"/>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1" name="Line 536"/>
              <p:cNvSpPr>
                <a:spLocks noChangeShapeType="1"/>
              </p:cNvSpPr>
              <p:nvPr/>
            </p:nvSpPr>
            <p:spPr bwMode="auto">
              <a:xfrm flipH="1">
                <a:off x="1117" y="3185"/>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2" name="Line 537"/>
              <p:cNvSpPr>
                <a:spLocks noChangeShapeType="1"/>
              </p:cNvSpPr>
              <p:nvPr/>
            </p:nvSpPr>
            <p:spPr bwMode="auto">
              <a:xfrm flipV="1">
                <a:off x="1131" y="3171"/>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3" name="Line 538"/>
              <p:cNvSpPr>
                <a:spLocks noChangeShapeType="1"/>
              </p:cNvSpPr>
              <p:nvPr/>
            </p:nvSpPr>
            <p:spPr bwMode="auto">
              <a:xfrm flipV="1">
                <a:off x="1131" y="3171"/>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4" name="Line 539"/>
              <p:cNvSpPr>
                <a:spLocks noChangeShapeType="1"/>
              </p:cNvSpPr>
              <p:nvPr/>
            </p:nvSpPr>
            <p:spPr bwMode="auto">
              <a:xfrm>
                <a:off x="1131" y="3185"/>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5" name="Rectangle 540"/>
              <p:cNvSpPr>
                <a:spLocks noChangeArrowheads="1"/>
              </p:cNvSpPr>
              <p:nvPr/>
            </p:nvSpPr>
            <p:spPr bwMode="auto">
              <a:xfrm>
                <a:off x="1511" y="2651"/>
                <a:ext cx="33" cy="34"/>
              </a:xfrm>
              <a:prstGeom prst="rect">
                <a:avLst/>
              </a:prstGeom>
              <a:noFill/>
              <a:ln w="9525">
                <a:noFill/>
                <a:miter lim="800000"/>
                <a:headEnd/>
                <a:tailEnd/>
              </a:ln>
            </p:spPr>
            <p:txBody>
              <a:bodyPr wrap="none" lIns="0" tIns="0" rIns="0" bIns="0">
                <a:spAutoFit/>
              </a:bodyPr>
              <a:lstStyle/>
              <a:p>
                <a:endParaRPr lang="en-US"/>
              </a:p>
            </p:txBody>
          </p:sp>
          <p:sp>
            <p:nvSpPr>
              <p:cNvPr id="29156" name="Line 541"/>
              <p:cNvSpPr>
                <a:spLocks noChangeShapeType="1"/>
              </p:cNvSpPr>
              <p:nvPr/>
            </p:nvSpPr>
            <p:spPr bwMode="auto">
              <a:xfrm flipH="1" flipV="1">
                <a:off x="1511" y="2651"/>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7" name="Line 542"/>
              <p:cNvSpPr>
                <a:spLocks noChangeShapeType="1"/>
              </p:cNvSpPr>
              <p:nvPr/>
            </p:nvSpPr>
            <p:spPr bwMode="auto">
              <a:xfrm>
                <a:off x="1526" y="2666"/>
                <a:ext cx="13"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8" name="Line 543"/>
              <p:cNvSpPr>
                <a:spLocks noChangeShapeType="1"/>
              </p:cNvSpPr>
              <p:nvPr/>
            </p:nvSpPr>
            <p:spPr bwMode="auto">
              <a:xfrm flipH="1">
                <a:off x="1511" y="2666"/>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9" name="Line 544"/>
              <p:cNvSpPr>
                <a:spLocks noChangeShapeType="1"/>
              </p:cNvSpPr>
              <p:nvPr/>
            </p:nvSpPr>
            <p:spPr bwMode="auto">
              <a:xfrm flipV="1">
                <a:off x="1526" y="2651"/>
                <a:ext cx="13"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0" name="Line 545"/>
              <p:cNvSpPr>
                <a:spLocks noChangeShapeType="1"/>
              </p:cNvSpPr>
              <p:nvPr/>
            </p:nvSpPr>
            <p:spPr bwMode="auto">
              <a:xfrm flipV="1">
                <a:off x="1526" y="2651"/>
                <a:ext cx="0"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1" name="Line 546"/>
              <p:cNvSpPr>
                <a:spLocks noChangeShapeType="1"/>
              </p:cNvSpPr>
              <p:nvPr/>
            </p:nvSpPr>
            <p:spPr bwMode="auto">
              <a:xfrm>
                <a:off x="1526" y="2666"/>
                <a:ext cx="0"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2" name="Rectangle 547"/>
              <p:cNvSpPr>
                <a:spLocks noChangeArrowheads="1"/>
              </p:cNvSpPr>
              <p:nvPr/>
            </p:nvSpPr>
            <p:spPr bwMode="auto">
              <a:xfrm>
                <a:off x="1905" y="2259"/>
                <a:ext cx="32" cy="35"/>
              </a:xfrm>
              <a:prstGeom prst="rect">
                <a:avLst/>
              </a:prstGeom>
              <a:noFill/>
              <a:ln w="9525">
                <a:noFill/>
                <a:miter lim="800000"/>
                <a:headEnd/>
                <a:tailEnd/>
              </a:ln>
            </p:spPr>
            <p:txBody>
              <a:bodyPr wrap="none" lIns="0" tIns="0" rIns="0" bIns="0">
                <a:spAutoFit/>
              </a:bodyPr>
              <a:lstStyle/>
              <a:p>
                <a:endParaRPr lang="en-US"/>
              </a:p>
            </p:txBody>
          </p:sp>
          <p:sp>
            <p:nvSpPr>
              <p:cNvPr id="29163" name="Line 548"/>
              <p:cNvSpPr>
                <a:spLocks noChangeShapeType="1"/>
              </p:cNvSpPr>
              <p:nvPr/>
            </p:nvSpPr>
            <p:spPr bwMode="auto">
              <a:xfrm flipH="1" flipV="1">
                <a:off x="1905" y="2259"/>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4" name="Line 549"/>
              <p:cNvSpPr>
                <a:spLocks noChangeShapeType="1"/>
              </p:cNvSpPr>
              <p:nvPr/>
            </p:nvSpPr>
            <p:spPr bwMode="auto">
              <a:xfrm>
                <a:off x="1919" y="2274"/>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5" name="Line 550"/>
              <p:cNvSpPr>
                <a:spLocks noChangeShapeType="1"/>
              </p:cNvSpPr>
              <p:nvPr/>
            </p:nvSpPr>
            <p:spPr bwMode="auto">
              <a:xfrm flipH="1">
                <a:off x="1905" y="2274"/>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6" name="Line 551"/>
              <p:cNvSpPr>
                <a:spLocks noChangeShapeType="1"/>
              </p:cNvSpPr>
              <p:nvPr/>
            </p:nvSpPr>
            <p:spPr bwMode="auto">
              <a:xfrm flipV="1">
                <a:off x="1919" y="2259"/>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7" name="Line 552"/>
              <p:cNvSpPr>
                <a:spLocks noChangeShapeType="1"/>
              </p:cNvSpPr>
              <p:nvPr/>
            </p:nvSpPr>
            <p:spPr bwMode="auto">
              <a:xfrm flipV="1">
                <a:off x="1919" y="2259"/>
                <a:ext cx="0"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8" name="Line 553"/>
              <p:cNvSpPr>
                <a:spLocks noChangeShapeType="1"/>
              </p:cNvSpPr>
              <p:nvPr/>
            </p:nvSpPr>
            <p:spPr bwMode="auto">
              <a:xfrm>
                <a:off x="1919" y="2274"/>
                <a:ext cx="0"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9" name="Rectangle 554"/>
              <p:cNvSpPr>
                <a:spLocks noChangeArrowheads="1"/>
              </p:cNvSpPr>
              <p:nvPr/>
            </p:nvSpPr>
            <p:spPr bwMode="auto">
              <a:xfrm>
                <a:off x="2298" y="2063"/>
                <a:ext cx="33" cy="35"/>
              </a:xfrm>
              <a:prstGeom prst="rect">
                <a:avLst/>
              </a:prstGeom>
              <a:noFill/>
              <a:ln w="9525">
                <a:noFill/>
                <a:miter lim="800000"/>
                <a:headEnd/>
                <a:tailEnd/>
              </a:ln>
            </p:spPr>
            <p:txBody>
              <a:bodyPr wrap="none" lIns="0" tIns="0" rIns="0" bIns="0">
                <a:spAutoFit/>
              </a:bodyPr>
              <a:lstStyle/>
              <a:p>
                <a:endParaRPr lang="en-US"/>
              </a:p>
            </p:txBody>
          </p:sp>
          <p:sp>
            <p:nvSpPr>
              <p:cNvPr id="29170" name="Line 555"/>
              <p:cNvSpPr>
                <a:spLocks noChangeShapeType="1"/>
              </p:cNvSpPr>
              <p:nvPr/>
            </p:nvSpPr>
            <p:spPr bwMode="auto">
              <a:xfrm flipH="1" flipV="1">
                <a:off x="2298" y="2063"/>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1" name="Line 556"/>
              <p:cNvSpPr>
                <a:spLocks noChangeShapeType="1"/>
              </p:cNvSpPr>
              <p:nvPr/>
            </p:nvSpPr>
            <p:spPr bwMode="auto">
              <a:xfrm>
                <a:off x="2312" y="2078"/>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2" name="Line 557"/>
              <p:cNvSpPr>
                <a:spLocks noChangeShapeType="1"/>
              </p:cNvSpPr>
              <p:nvPr/>
            </p:nvSpPr>
            <p:spPr bwMode="auto">
              <a:xfrm flipH="1">
                <a:off x="2298" y="2078"/>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3" name="Line 558"/>
              <p:cNvSpPr>
                <a:spLocks noChangeShapeType="1"/>
              </p:cNvSpPr>
              <p:nvPr/>
            </p:nvSpPr>
            <p:spPr bwMode="auto">
              <a:xfrm flipV="1">
                <a:off x="2312" y="2063"/>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4" name="Line 559"/>
              <p:cNvSpPr>
                <a:spLocks noChangeShapeType="1"/>
              </p:cNvSpPr>
              <p:nvPr/>
            </p:nvSpPr>
            <p:spPr bwMode="auto">
              <a:xfrm flipV="1">
                <a:off x="2312" y="2063"/>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5" name="Line 560"/>
              <p:cNvSpPr>
                <a:spLocks noChangeShapeType="1"/>
              </p:cNvSpPr>
              <p:nvPr/>
            </p:nvSpPr>
            <p:spPr bwMode="auto">
              <a:xfrm>
                <a:off x="2312" y="2078"/>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6" name="Rectangle 561"/>
              <p:cNvSpPr>
                <a:spLocks noChangeArrowheads="1"/>
              </p:cNvSpPr>
              <p:nvPr/>
            </p:nvSpPr>
            <p:spPr bwMode="auto">
              <a:xfrm>
                <a:off x="2691" y="1931"/>
                <a:ext cx="34" cy="34"/>
              </a:xfrm>
              <a:prstGeom prst="rect">
                <a:avLst/>
              </a:prstGeom>
              <a:noFill/>
              <a:ln w="9525">
                <a:noFill/>
                <a:miter lim="800000"/>
                <a:headEnd/>
                <a:tailEnd/>
              </a:ln>
            </p:spPr>
            <p:txBody>
              <a:bodyPr wrap="none" lIns="0" tIns="0" rIns="0" bIns="0">
                <a:spAutoFit/>
              </a:bodyPr>
              <a:lstStyle/>
              <a:p>
                <a:endParaRPr lang="en-US"/>
              </a:p>
            </p:txBody>
          </p:sp>
          <p:sp>
            <p:nvSpPr>
              <p:cNvPr id="29177" name="Line 562"/>
              <p:cNvSpPr>
                <a:spLocks noChangeShapeType="1"/>
              </p:cNvSpPr>
              <p:nvPr/>
            </p:nvSpPr>
            <p:spPr bwMode="auto">
              <a:xfrm flipH="1" flipV="1">
                <a:off x="2691" y="1931"/>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8" name="Line 563"/>
              <p:cNvSpPr>
                <a:spLocks noChangeShapeType="1"/>
              </p:cNvSpPr>
              <p:nvPr/>
            </p:nvSpPr>
            <p:spPr bwMode="auto">
              <a:xfrm>
                <a:off x="2706" y="1945"/>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9" name="Line 564"/>
              <p:cNvSpPr>
                <a:spLocks noChangeShapeType="1"/>
              </p:cNvSpPr>
              <p:nvPr/>
            </p:nvSpPr>
            <p:spPr bwMode="auto">
              <a:xfrm flipH="1">
                <a:off x="2691" y="1945"/>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0" name="Line 565"/>
              <p:cNvSpPr>
                <a:spLocks noChangeShapeType="1"/>
              </p:cNvSpPr>
              <p:nvPr/>
            </p:nvSpPr>
            <p:spPr bwMode="auto">
              <a:xfrm flipV="1">
                <a:off x="2706" y="1931"/>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1" name="Line 566"/>
              <p:cNvSpPr>
                <a:spLocks noChangeShapeType="1"/>
              </p:cNvSpPr>
              <p:nvPr/>
            </p:nvSpPr>
            <p:spPr bwMode="auto">
              <a:xfrm flipV="1">
                <a:off x="2706" y="1931"/>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2" name="Line 567"/>
              <p:cNvSpPr>
                <a:spLocks noChangeShapeType="1"/>
              </p:cNvSpPr>
              <p:nvPr/>
            </p:nvSpPr>
            <p:spPr bwMode="auto">
              <a:xfrm>
                <a:off x="2706" y="1945"/>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3" name="Oval 568"/>
              <p:cNvSpPr>
                <a:spLocks noChangeArrowheads="1"/>
              </p:cNvSpPr>
              <p:nvPr/>
            </p:nvSpPr>
            <p:spPr bwMode="auto">
              <a:xfrm>
                <a:off x="1103" y="3141"/>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4" name="Oval 569"/>
              <p:cNvSpPr>
                <a:spLocks noChangeArrowheads="1"/>
              </p:cNvSpPr>
              <p:nvPr/>
            </p:nvSpPr>
            <p:spPr bwMode="auto">
              <a:xfrm>
                <a:off x="1497" y="2617"/>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5" name="Oval 570"/>
              <p:cNvSpPr>
                <a:spLocks noChangeArrowheads="1"/>
              </p:cNvSpPr>
              <p:nvPr/>
            </p:nvSpPr>
            <p:spPr bwMode="auto">
              <a:xfrm>
                <a:off x="1891" y="2279"/>
                <a:ext cx="51"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6" name="Oval 571"/>
              <p:cNvSpPr>
                <a:spLocks noChangeArrowheads="1"/>
              </p:cNvSpPr>
              <p:nvPr/>
            </p:nvSpPr>
            <p:spPr bwMode="auto">
              <a:xfrm>
                <a:off x="2285" y="1965"/>
                <a:ext cx="51"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7" name="Oval 572"/>
              <p:cNvSpPr>
                <a:spLocks noChangeArrowheads="1"/>
              </p:cNvSpPr>
              <p:nvPr/>
            </p:nvSpPr>
            <p:spPr bwMode="auto">
              <a:xfrm>
                <a:off x="2678" y="1872"/>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8" name="Rectangle 573"/>
              <p:cNvSpPr>
                <a:spLocks noChangeArrowheads="1"/>
              </p:cNvSpPr>
              <p:nvPr/>
            </p:nvSpPr>
            <p:spPr bwMode="auto">
              <a:xfrm>
                <a:off x="1117" y="3200"/>
                <a:ext cx="33" cy="35"/>
              </a:xfrm>
              <a:prstGeom prst="rect">
                <a:avLst/>
              </a:prstGeom>
              <a:noFill/>
              <a:ln w="9525">
                <a:noFill/>
                <a:miter lim="800000"/>
                <a:headEnd/>
                <a:tailEnd/>
              </a:ln>
            </p:spPr>
            <p:txBody>
              <a:bodyPr wrap="none" lIns="0" tIns="0" rIns="0" bIns="0">
                <a:spAutoFit/>
              </a:bodyPr>
              <a:lstStyle/>
              <a:p>
                <a:endParaRPr lang="en-US"/>
              </a:p>
            </p:txBody>
          </p:sp>
          <p:sp>
            <p:nvSpPr>
              <p:cNvPr id="29189" name="Line 574"/>
              <p:cNvSpPr>
                <a:spLocks noChangeShapeType="1"/>
              </p:cNvSpPr>
              <p:nvPr/>
            </p:nvSpPr>
            <p:spPr bwMode="auto">
              <a:xfrm flipV="1">
                <a:off x="1131" y="3200"/>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0" name="Line 575"/>
              <p:cNvSpPr>
                <a:spLocks noChangeShapeType="1"/>
              </p:cNvSpPr>
              <p:nvPr/>
            </p:nvSpPr>
            <p:spPr bwMode="auto">
              <a:xfrm>
                <a:off x="1131" y="3215"/>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1" name="Line 576"/>
              <p:cNvSpPr>
                <a:spLocks noChangeShapeType="1"/>
              </p:cNvSpPr>
              <p:nvPr/>
            </p:nvSpPr>
            <p:spPr bwMode="auto">
              <a:xfrm flipH="1">
                <a:off x="1117" y="3215"/>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2" name="Line 577"/>
              <p:cNvSpPr>
                <a:spLocks noChangeShapeType="1"/>
              </p:cNvSpPr>
              <p:nvPr/>
            </p:nvSpPr>
            <p:spPr bwMode="auto">
              <a:xfrm>
                <a:off x="1131" y="3215"/>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3" name="Rectangle 578"/>
              <p:cNvSpPr>
                <a:spLocks noChangeArrowheads="1"/>
              </p:cNvSpPr>
              <p:nvPr/>
            </p:nvSpPr>
            <p:spPr bwMode="auto">
              <a:xfrm>
                <a:off x="1511" y="2685"/>
                <a:ext cx="33" cy="35"/>
              </a:xfrm>
              <a:prstGeom prst="rect">
                <a:avLst/>
              </a:prstGeom>
              <a:noFill/>
              <a:ln w="9525">
                <a:noFill/>
                <a:miter lim="800000"/>
                <a:headEnd/>
                <a:tailEnd/>
              </a:ln>
            </p:spPr>
            <p:txBody>
              <a:bodyPr wrap="none" lIns="0" tIns="0" rIns="0" bIns="0">
                <a:spAutoFit/>
              </a:bodyPr>
              <a:lstStyle/>
              <a:p>
                <a:endParaRPr lang="en-US"/>
              </a:p>
            </p:txBody>
          </p:sp>
          <p:sp>
            <p:nvSpPr>
              <p:cNvPr id="29194" name="Line 579"/>
              <p:cNvSpPr>
                <a:spLocks noChangeShapeType="1"/>
              </p:cNvSpPr>
              <p:nvPr/>
            </p:nvSpPr>
            <p:spPr bwMode="auto">
              <a:xfrm flipV="1">
                <a:off x="1526" y="2685"/>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5" name="Line 580"/>
              <p:cNvSpPr>
                <a:spLocks noChangeShapeType="1"/>
              </p:cNvSpPr>
              <p:nvPr/>
            </p:nvSpPr>
            <p:spPr bwMode="auto">
              <a:xfrm>
                <a:off x="1526" y="2700"/>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6" name="Line 581"/>
              <p:cNvSpPr>
                <a:spLocks noChangeShapeType="1"/>
              </p:cNvSpPr>
              <p:nvPr/>
            </p:nvSpPr>
            <p:spPr bwMode="auto">
              <a:xfrm flipH="1">
                <a:off x="1511" y="270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7" name="Line 582"/>
              <p:cNvSpPr>
                <a:spLocks noChangeShapeType="1"/>
              </p:cNvSpPr>
              <p:nvPr/>
            </p:nvSpPr>
            <p:spPr bwMode="auto">
              <a:xfrm>
                <a:off x="1526" y="2700"/>
                <a:ext cx="13"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8" name="Rectangle 583"/>
              <p:cNvSpPr>
                <a:spLocks noChangeArrowheads="1"/>
              </p:cNvSpPr>
              <p:nvPr/>
            </p:nvSpPr>
            <p:spPr bwMode="auto">
              <a:xfrm>
                <a:off x="1905" y="2240"/>
                <a:ext cx="32" cy="34"/>
              </a:xfrm>
              <a:prstGeom prst="rect">
                <a:avLst/>
              </a:prstGeom>
              <a:noFill/>
              <a:ln w="9525">
                <a:noFill/>
                <a:miter lim="800000"/>
                <a:headEnd/>
                <a:tailEnd/>
              </a:ln>
            </p:spPr>
            <p:txBody>
              <a:bodyPr wrap="none" lIns="0" tIns="0" rIns="0" bIns="0">
                <a:spAutoFit/>
              </a:bodyPr>
              <a:lstStyle/>
              <a:p>
                <a:endParaRPr lang="en-US"/>
              </a:p>
            </p:txBody>
          </p:sp>
          <p:sp>
            <p:nvSpPr>
              <p:cNvPr id="29199" name="Line 584"/>
              <p:cNvSpPr>
                <a:spLocks noChangeShapeType="1"/>
              </p:cNvSpPr>
              <p:nvPr/>
            </p:nvSpPr>
            <p:spPr bwMode="auto">
              <a:xfrm flipV="1">
                <a:off x="1919" y="2240"/>
                <a:ext cx="0" cy="14"/>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0" name="Line 585"/>
              <p:cNvSpPr>
                <a:spLocks noChangeShapeType="1"/>
              </p:cNvSpPr>
              <p:nvPr/>
            </p:nvSpPr>
            <p:spPr bwMode="auto">
              <a:xfrm>
                <a:off x="1919" y="2254"/>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1" name="Line 586"/>
              <p:cNvSpPr>
                <a:spLocks noChangeShapeType="1"/>
              </p:cNvSpPr>
              <p:nvPr/>
            </p:nvSpPr>
            <p:spPr bwMode="auto">
              <a:xfrm flipH="1">
                <a:off x="1905" y="2254"/>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2" name="Line 587"/>
              <p:cNvSpPr>
                <a:spLocks noChangeShapeType="1"/>
              </p:cNvSpPr>
              <p:nvPr/>
            </p:nvSpPr>
            <p:spPr bwMode="auto">
              <a:xfrm>
                <a:off x="1919" y="2254"/>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3" name="Rectangle 588"/>
              <p:cNvSpPr>
                <a:spLocks noChangeArrowheads="1"/>
              </p:cNvSpPr>
              <p:nvPr/>
            </p:nvSpPr>
            <p:spPr bwMode="auto">
              <a:xfrm>
                <a:off x="2298" y="1906"/>
                <a:ext cx="33" cy="34"/>
              </a:xfrm>
              <a:prstGeom prst="rect">
                <a:avLst/>
              </a:prstGeom>
              <a:noFill/>
              <a:ln w="9525">
                <a:noFill/>
                <a:miter lim="800000"/>
                <a:headEnd/>
                <a:tailEnd/>
              </a:ln>
            </p:spPr>
            <p:txBody>
              <a:bodyPr wrap="none" lIns="0" tIns="0" rIns="0" bIns="0">
                <a:spAutoFit/>
              </a:bodyPr>
              <a:lstStyle/>
              <a:p>
                <a:endParaRPr lang="en-US"/>
              </a:p>
            </p:txBody>
          </p:sp>
          <p:sp>
            <p:nvSpPr>
              <p:cNvPr id="29204" name="Line 589"/>
              <p:cNvSpPr>
                <a:spLocks noChangeShapeType="1"/>
              </p:cNvSpPr>
              <p:nvPr/>
            </p:nvSpPr>
            <p:spPr bwMode="auto">
              <a:xfrm flipV="1">
                <a:off x="2312" y="1906"/>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5" name="Line 590"/>
              <p:cNvSpPr>
                <a:spLocks noChangeShapeType="1"/>
              </p:cNvSpPr>
              <p:nvPr/>
            </p:nvSpPr>
            <p:spPr bwMode="auto">
              <a:xfrm>
                <a:off x="2312" y="1921"/>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6" name="Line 591"/>
              <p:cNvSpPr>
                <a:spLocks noChangeShapeType="1"/>
              </p:cNvSpPr>
              <p:nvPr/>
            </p:nvSpPr>
            <p:spPr bwMode="auto">
              <a:xfrm flipH="1">
                <a:off x="2298" y="1921"/>
                <a:ext cx="14" cy="0"/>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7" name="Line 592"/>
              <p:cNvSpPr>
                <a:spLocks noChangeShapeType="1"/>
              </p:cNvSpPr>
              <p:nvPr/>
            </p:nvSpPr>
            <p:spPr bwMode="auto">
              <a:xfrm>
                <a:off x="2312" y="1921"/>
                <a:ext cx="14" cy="0"/>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8" name="Rectangle 593"/>
              <p:cNvSpPr>
                <a:spLocks noChangeArrowheads="1"/>
              </p:cNvSpPr>
              <p:nvPr/>
            </p:nvSpPr>
            <p:spPr bwMode="auto">
              <a:xfrm>
                <a:off x="2691" y="1725"/>
                <a:ext cx="34" cy="34"/>
              </a:xfrm>
              <a:prstGeom prst="rect">
                <a:avLst/>
              </a:prstGeom>
              <a:noFill/>
              <a:ln w="9525">
                <a:noFill/>
                <a:miter lim="800000"/>
                <a:headEnd/>
                <a:tailEnd/>
              </a:ln>
            </p:spPr>
            <p:txBody>
              <a:bodyPr wrap="none" lIns="0" tIns="0" rIns="0" bIns="0">
                <a:spAutoFit/>
              </a:bodyPr>
              <a:lstStyle/>
              <a:p>
                <a:endParaRPr lang="en-US"/>
              </a:p>
            </p:txBody>
          </p:sp>
          <p:sp>
            <p:nvSpPr>
              <p:cNvPr id="29209" name="Line 594"/>
              <p:cNvSpPr>
                <a:spLocks noChangeShapeType="1"/>
              </p:cNvSpPr>
              <p:nvPr/>
            </p:nvSpPr>
            <p:spPr bwMode="auto">
              <a:xfrm flipV="1">
                <a:off x="2706" y="1725"/>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0" name="Line 595"/>
              <p:cNvSpPr>
                <a:spLocks noChangeShapeType="1"/>
              </p:cNvSpPr>
              <p:nvPr/>
            </p:nvSpPr>
            <p:spPr bwMode="auto">
              <a:xfrm>
                <a:off x="2706" y="1740"/>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1" name="Line 596"/>
              <p:cNvSpPr>
                <a:spLocks noChangeShapeType="1"/>
              </p:cNvSpPr>
              <p:nvPr/>
            </p:nvSpPr>
            <p:spPr bwMode="auto">
              <a:xfrm flipH="1">
                <a:off x="2691" y="174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2" name="Line 597"/>
              <p:cNvSpPr>
                <a:spLocks noChangeShapeType="1"/>
              </p:cNvSpPr>
              <p:nvPr/>
            </p:nvSpPr>
            <p:spPr bwMode="auto">
              <a:xfrm>
                <a:off x="2706" y="174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3" name="Rectangle 598"/>
              <p:cNvSpPr>
                <a:spLocks noChangeArrowheads="1"/>
              </p:cNvSpPr>
              <p:nvPr/>
            </p:nvSpPr>
            <p:spPr bwMode="auto">
              <a:xfrm>
                <a:off x="1131" y="3181"/>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4" name="Rectangle 599"/>
              <p:cNvSpPr>
                <a:spLocks noChangeArrowheads="1"/>
              </p:cNvSpPr>
              <p:nvPr/>
            </p:nvSpPr>
            <p:spPr bwMode="auto">
              <a:xfrm>
                <a:off x="1526" y="2617"/>
                <a:ext cx="13"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5" name="Rectangle 600"/>
              <p:cNvSpPr>
                <a:spLocks noChangeArrowheads="1"/>
              </p:cNvSpPr>
              <p:nvPr/>
            </p:nvSpPr>
            <p:spPr bwMode="auto">
              <a:xfrm>
                <a:off x="1919" y="2225"/>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6" name="Rectangle 601"/>
              <p:cNvSpPr>
                <a:spLocks noChangeArrowheads="1"/>
              </p:cNvSpPr>
              <p:nvPr/>
            </p:nvSpPr>
            <p:spPr bwMode="auto">
              <a:xfrm>
                <a:off x="2312" y="1813"/>
                <a:ext cx="14"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7" name="Rectangle 602"/>
              <p:cNvSpPr>
                <a:spLocks noChangeArrowheads="1"/>
              </p:cNvSpPr>
              <p:nvPr/>
            </p:nvSpPr>
            <p:spPr bwMode="auto">
              <a:xfrm>
                <a:off x="2706" y="1715"/>
                <a:ext cx="15"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8" name="Rectangle 603"/>
              <p:cNvSpPr>
                <a:spLocks noChangeArrowheads="1"/>
              </p:cNvSpPr>
              <p:nvPr/>
            </p:nvSpPr>
            <p:spPr bwMode="auto">
              <a:xfrm>
                <a:off x="1117" y="3185"/>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19" name="Rectangle 604"/>
              <p:cNvSpPr>
                <a:spLocks noChangeArrowheads="1"/>
              </p:cNvSpPr>
              <p:nvPr/>
            </p:nvSpPr>
            <p:spPr bwMode="auto">
              <a:xfrm>
                <a:off x="1511" y="2592"/>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0" name="Rectangle 605"/>
              <p:cNvSpPr>
                <a:spLocks noChangeArrowheads="1"/>
              </p:cNvSpPr>
              <p:nvPr/>
            </p:nvSpPr>
            <p:spPr bwMode="auto">
              <a:xfrm>
                <a:off x="1905" y="2220"/>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1" name="Rectangle 606"/>
              <p:cNvSpPr>
                <a:spLocks noChangeArrowheads="1"/>
              </p:cNvSpPr>
              <p:nvPr/>
            </p:nvSpPr>
            <p:spPr bwMode="auto">
              <a:xfrm>
                <a:off x="2298" y="1940"/>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2" name="Rectangle 607"/>
              <p:cNvSpPr>
                <a:spLocks noChangeArrowheads="1"/>
              </p:cNvSpPr>
              <p:nvPr/>
            </p:nvSpPr>
            <p:spPr bwMode="auto">
              <a:xfrm>
                <a:off x="2691" y="1666"/>
                <a:ext cx="30"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3" name="Freeform 608"/>
              <p:cNvSpPr>
                <a:spLocks/>
              </p:cNvSpPr>
              <p:nvPr/>
            </p:nvSpPr>
            <p:spPr bwMode="auto">
              <a:xfrm>
                <a:off x="1117" y="3127"/>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4" name="Freeform 609"/>
              <p:cNvSpPr>
                <a:spLocks/>
              </p:cNvSpPr>
              <p:nvPr/>
            </p:nvSpPr>
            <p:spPr bwMode="auto">
              <a:xfrm>
                <a:off x="1511" y="2700"/>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5" name="Freeform 610"/>
              <p:cNvSpPr>
                <a:spLocks/>
              </p:cNvSpPr>
              <p:nvPr/>
            </p:nvSpPr>
            <p:spPr bwMode="auto">
              <a:xfrm>
                <a:off x="1905" y="2372"/>
                <a:ext cx="28" cy="29"/>
              </a:xfrm>
              <a:custGeom>
                <a:avLst/>
                <a:gdLst>
                  <a:gd name="T0" fmla="*/ 20 w 41"/>
                  <a:gd name="T1" fmla="*/ 0 h 40"/>
                  <a:gd name="T2" fmla="*/ 41 w 41"/>
                  <a:gd name="T3" fmla="*/ 20 h 40"/>
                  <a:gd name="T4" fmla="*/ 20 w 41"/>
                  <a:gd name="T5" fmla="*/ 40 h 40"/>
                  <a:gd name="T6" fmla="*/ 0 w 41"/>
                  <a:gd name="T7" fmla="*/ 20 h 40"/>
                  <a:gd name="T8" fmla="*/ 20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6" name="Freeform 611"/>
              <p:cNvSpPr>
                <a:spLocks/>
              </p:cNvSpPr>
              <p:nvPr/>
            </p:nvSpPr>
            <p:spPr bwMode="auto">
              <a:xfrm>
                <a:off x="2298" y="2098"/>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7" name="Freeform 612"/>
              <p:cNvSpPr>
                <a:spLocks/>
              </p:cNvSpPr>
              <p:nvPr/>
            </p:nvSpPr>
            <p:spPr bwMode="auto">
              <a:xfrm>
                <a:off x="2691" y="1882"/>
                <a:ext cx="30" cy="29"/>
              </a:xfrm>
              <a:custGeom>
                <a:avLst/>
                <a:gdLst>
                  <a:gd name="T0" fmla="*/ 21 w 41"/>
                  <a:gd name="T1" fmla="*/ 0 h 40"/>
                  <a:gd name="T2" fmla="*/ 41 w 41"/>
                  <a:gd name="T3" fmla="*/ 20 h 40"/>
                  <a:gd name="T4" fmla="*/ 21 w 41"/>
                  <a:gd name="T5" fmla="*/ 40 h 40"/>
                  <a:gd name="T6" fmla="*/ 0 w 41"/>
                  <a:gd name="T7" fmla="*/ 20 h 40"/>
                  <a:gd name="T8" fmla="*/ 21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8" name="Rectangle 613"/>
              <p:cNvSpPr>
                <a:spLocks noChangeArrowheads="1"/>
              </p:cNvSpPr>
              <p:nvPr/>
            </p:nvSpPr>
            <p:spPr bwMode="auto">
              <a:xfrm>
                <a:off x="1117" y="3097"/>
                <a:ext cx="24"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29" name="Rectangle 614"/>
              <p:cNvSpPr>
                <a:spLocks noChangeArrowheads="1"/>
              </p:cNvSpPr>
              <p:nvPr/>
            </p:nvSpPr>
            <p:spPr bwMode="auto">
              <a:xfrm>
                <a:off x="1511" y="2592"/>
                <a:ext cx="24"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0" name="Rectangle 615"/>
              <p:cNvSpPr>
                <a:spLocks noChangeArrowheads="1"/>
              </p:cNvSpPr>
              <p:nvPr/>
            </p:nvSpPr>
            <p:spPr bwMode="auto">
              <a:xfrm>
                <a:off x="1905" y="2347"/>
                <a:ext cx="23"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1" name="Rectangle 616"/>
              <p:cNvSpPr>
                <a:spLocks noChangeArrowheads="1"/>
              </p:cNvSpPr>
              <p:nvPr/>
            </p:nvSpPr>
            <p:spPr bwMode="auto">
              <a:xfrm>
                <a:off x="2298" y="2102"/>
                <a:ext cx="23"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2" name="Rectangle 617"/>
              <p:cNvSpPr>
                <a:spLocks noChangeArrowheads="1"/>
              </p:cNvSpPr>
              <p:nvPr/>
            </p:nvSpPr>
            <p:spPr bwMode="auto">
              <a:xfrm>
                <a:off x="2691" y="1945"/>
                <a:ext cx="25"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3" name="Freeform 618"/>
              <p:cNvSpPr>
                <a:spLocks/>
              </p:cNvSpPr>
              <p:nvPr/>
            </p:nvSpPr>
            <p:spPr bwMode="auto">
              <a:xfrm>
                <a:off x="1117" y="3053"/>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4" name="Freeform 619"/>
              <p:cNvSpPr>
                <a:spLocks/>
              </p:cNvSpPr>
              <p:nvPr/>
            </p:nvSpPr>
            <p:spPr bwMode="auto">
              <a:xfrm>
                <a:off x="1511" y="2612"/>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5" name="Freeform 620"/>
              <p:cNvSpPr>
                <a:spLocks/>
              </p:cNvSpPr>
              <p:nvPr/>
            </p:nvSpPr>
            <p:spPr bwMode="auto">
              <a:xfrm>
                <a:off x="1905" y="2259"/>
                <a:ext cx="28" cy="29"/>
              </a:xfrm>
              <a:custGeom>
                <a:avLst/>
                <a:gdLst>
                  <a:gd name="T0" fmla="*/ 20 w 41"/>
                  <a:gd name="T1" fmla="*/ 0 h 40"/>
                  <a:gd name="T2" fmla="*/ 41 w 41"/>
                  <a:gd name="T3" fmla="*/ 40 h 40"/>
                  <a:gd name="T4" fmla="*/ 0 w 41"/>
                  <a:gd name="T5" fmla="*/ 40 h 40"/>
                  <a:gd name="T6" fmla="*/ 20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0" y="0"/>
                    </a:moveTo>
                    <a:lnTo>
                      <a:pt x="41"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6" name="Freeform 621"/>
              <p:cNvSpPr>
                <a:spLocks/>
              </p:cNvSpPr>
              <p:nvPr/>
            </p:nvSpPr>
            <p:spPr bwMode="auto">
              <a:xfrm>
                <a:off x="2298" y="2024"/>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7" name="Freeform 622"/>
              <p:cNvSpPr>
                <a:spLocks/>
              </p:cNvSpPr>
              <p:nvPr/>
            </p:nvSpPr>
            <p:spPr bwMode="auto">
              <a:xfrm>
                <a:off x="2691" y="1936"/>
                <a:ext cx="30" cy="29"/>
              </a:xfrm>
              <a:custGeom>
                <a:avLst/>
                <a:gdLst>
                  <a:gd name="T0" fmla="*/ 21 w 41"/>
                  <a:gd name="T1" fmla="*/ 0 h 40"/>
                  <a:gd name="T2" fmla="*/ 41 w 41"/>
                  <a:gd name="T3" fmla="*/ 40 h 40"/>
                  <a:gd name="T4" fmla="*/ 0 w 41"/>
                  <a:gd name="T5" fmla="*/ 40 h 40"/>
                  <a:gd name="T6" fmla="*/ 21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1" y="0"/>
                    </a:moveTo>
                    <a:lnTo>
                      <a:pt x="41" y="40"/>
                    </a:lnTo>
                    <a:lnTo>
                      <a:pt x="0" y="40"/>
                    </a:lnTo>
                    <a:lnTo>
                      <a:pt x="21"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8" name="Rectangle 623"/>
              <p:cNvSpPr>
                <a:spLocks noChangeArrowheads="1"/>
              </p:cNvSpPr>
              <p:nvPr/>
            </p:nvSpPr>
            <p:spPr bwMode="auto">
              <a:xfrm>
                <a:off x="1117" y="3112"/>
                <a:ext cx="33" cy="35"/>
              </a:xfrm>
              <a:prstGeom prst="rect">
                <a:avLst/>
              </a:prstGeom>
              <a:noFill/>
              <a:ln w="9525">
                <a:noFill/>
                <a:miter lim="800000"/>
                <a:headEnd/>
                <a:tailEnd/>
              </a:ln>
            </p:spPr>
            <p:txBody>
              <a:bodyPr wrap="none" lIns="0" tIns="0" rIns="0" bIns="0">
                <a:spAutoFit/>
              </a:bodyPr>
              <a:lstStyle/>
              <a:p>
                <a:endParaRPr lang="en-US"/>
              </a:p>
            </p:txBody>
          </p:sp>
          <p:sp>
            <p:nvSpPr>
              <p:cNvPr id="29239" name="Line 624"/>
              <p:cNvSpPr>
                <a:spLocks noChangeShapeType="1"/>
              </p:cNvSpPr>
              <p:nvPr/>
            </p:nvSpPr>
            <p:spPr bwMode="auto">
              <a:xfrm flipH="1" flipV="1">
                <a:off x="1117" y="3112"/>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0" name="Line 625"/>
              <p:cNvSpPr>
                <a:spLocks noChangeShapeType="1"/>
              </p:cNvSpPr>
              <p:nvPr/>
            </p:nvSpPr>
            <p:spPr bwMode="auto">
              <a:xfrm>
                <a:off x="1131" y="3127"/>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1" name="Line 626"/>
              <p:cNvSpPr>
                <a:spLocks noChangeShapeType="1"/>
              </p:cNvSpPr>
              <p:nvPr/>
            </p:nvSpPr>
            <p:spPr bwMode="auto">
              <a:xfrm flipH="1">
                <a:off x="1117" y="3127"/>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2" name="Line 627"/>
              <p:cNvSpPr>
                <a:spLocks noChangeShapeType="1"/>
              </p:cNvSpPr>
              <p:nvPr/>
            </p:nvSpPr>
            <p:spPr bwMode="auto">
              <a:xfrm flipV="1">
                <a:off x="1131" y="3112"/>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3" name="Rectangle 628"/>
              <p:cNvSpPr>
                <a:spLocks noChangeArrowheads="1"/>
              </p:cNvSpPr>
              <p:nvPr/>
            </p:nvSpPr>
            <p:spPr bwMode="auto">
              <a:xfrm>
                <a:off x="1511" y="2696"/>
                <a:ext cx="33" cy="34"/>
              </a:xfrm>
              <a:prstGeom prst="rect">
                <a:avLst/>
              </a:prstGeom>
              <a:noFill/>
              <a:ln w="9525">
                <a:noFill/>
                <a:miter lim="800000"/>
                <a:headEnd/>
                <a:tailEnd/>
              </a:ln>
            </p:spPr>
            <p:txBody>
              <a:bodyPr wrap="none" lIns="0" tIns="0" rIns="0" bIns="0">
                <a:spAutoFit/>
              </a:bodyPr>
              <a:lstStyle/>
              <a:p>
                <a:endParaRPr lang="en-US"/>
              </a:p>
            </p:txBody>
          </p:sp>
          <p:sp>
            <p:nvSpPr>
              <p:cNvPr id="29244" name="Line 629"/>
              <p:cNvSpPr>
                <a:spLocks noChangeShapeType="1"/>
              </p:cNvSpPr>
              <p:nvPr/>
            </p:nvSpPr>
            <p:spPr bwMode="auto">
              <a:xfrm flipH="1" flipV="1">
                <a:off x="1511" y="2696"/>
                <a:ext cx="15"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5" name="Line 630"/>
              <p:cNvSpPr>
                <a:spLocks noChangeShapeType="1"/>
              </p:cNvSpPr>
              <p:nvPr/>
            </p:nvSpPr>
            <p:spPr bwMode="auto">
              <a:xfrm>
                <a:off x="1526" y="2710"/>
                <a:ext cx="13"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6" name="Line 631"/>
              <p:cNvSpPr>
                <a:spLocks noChangeShapeType="1"/>
              </p:cNvSpPr>
              <p:nvPr/>
            </p:nvSpPr>
            <p:spPr bwMode="auto">
              <a:xfrm flipH="1">
                <a:off x="1511" y="2710"/>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7" name="Line 632"/>
              <p:cNvSpPr>
                <a:spLocks noChangeShapeType="1"/>
              </p:cNvSpPr>
              <p:nvPr/>
            </p:nvSpPr>
            <p:spPr bwMode="auto">
              <a:xfrm flipV="1">
                <a:off x="1526" y="2696"/>
                <a:ext cx="13"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8" name="Rectangle 633"/>
              <p:cNvSpPr>
                <a:spLocks noChangeArrowheads="1"/>
              </p:cNvSpPr>
              <p:nvPr/>
            </p:nvSpPr>
            <p:spPr bwMode="auto">
              <a:xfrm>
                <a:off x="1905" y="2333"/>
                <a:ext cx="32" cy="34"/>
              </a:xfrm>
              <a:prstGeom prst="rect">
                <a:avLst/>
              </a:prstGeom>
              <a:noFill/>
              <a:ln w="9525">
                <a:noFill/>
                <a:miter lim="800000"/>
                <a:headEnd/>
                <a:tailEnd/>
              </a:ln>
            </p:spPr>
            <p:txBody>
              <a:bodyPr wrap="none" lIns="0" tIns="0" rIns="0" bIns="0">
                <a:spAutoFit/>
              </a:bodyPr>
              <a:lstStyle/>
              <a:p>
                <a:endParaRPr lang="en-US"/>
              </a:p>
            </p:txBody>
          </p:sp>
          <p:sp>
            <p:nvSpPr>
              <p:cNvPr id="29249" name="Line 634"/>
              <p:cNvSpPr>
                <a:spLocks noChangeShapeType="1"/>
              </p:cNvSpPr>
              <p:nvPr/>
            </p:nvSpPr>
            <p:spPr bwMode="auto">
              <a:xfrm flipH="1" flipV="1">
                <a:off x="1905" y="2333"/>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0" name="Line 635"/>
              <p:cNvSpPr>
                <a:spLocks noChangeShapeType="1"/>
              </p:cNvSpPr>
              <p:nvPr/>
            </p:nvSpPr>
            <p:spPr bwMode="auto">
              <a:xfrm>
                <a:off x="1919" y="2347"/>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1" name="Line 636"/>
              <p:cNvSpPr>
                <a:spLocks noChangeShapeType="1"/>
              </p:cNvSpPr>
              <p:nvPr/>
            </p:nvSpPr>
            <p:spPr bwMode="auto">
              <a:xfrm flipH="1">
                <a:off x="1905" y="2347"/>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2" name="Line 637"/>
              <p:cNvSpPr>
                <a:spLocks noChangeShapeType="1"/>
              </p:cNvSpPr>
              <p:nvPr/>
            </p:nvSpPr>
            <p:spPr bwMode="auto">
              <a:xfrm flipV="1">
                <a:off x="1919" y="2333"/>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3" name="Rectangle 638"/>
              <p:cNvSpPr>
                <a:spLocks noChangeArrowheads="1"/>
              </p:cNvSpPr>
              <p:nvPr/>
            </p:nvSpPr>
            <p:spPr bwMode="auto">
              <a:xfrm>
                <a:off x="2298" y="2039"/>
                <a:ext cx="33" cy="34"/>
              </a:xfrm>
              <a:prstGeom prst="rect">
                <a:avLst/>
              </a:prstGeom>
              <a:noFill/>
              <a:ln w="9525">
                <a:noFill/>
                <a:miter lim="800000"/>
                <a:headEnd/>
                <a:tailEnd/>
              </a:ln>
            </p:spPr>
            <p:txBody>
              <a:bodyPr wrap="none" lIns="0" tIns="0" rIns="0" bIns="0">
                <a:spAutoFit/>
              </a:bodyPr>
              <a:lstStyle/>
              <a:p>
                <a:endParaRPr lang="en-US"/>
              </a:p>
            </p:txBody>
          </p:sp>
          <p:sp>
            <p:nvSpPr>
              <p:cNvPr id="29254" name="Line 639"/>
              <p:cNvSpPr>
                <a:spLocks noChangeShapeType="1"/>
              </p:cNvSpPr>
              <p:nvPr/>
            </p:nvSpPr>
            <p:spPr bwMode="auto">
              <a:xfrm flipH="1" flipV="1">
                <a:off x="2298" y="2039"/>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5" name="Line 640"/>
              <p:cNvSpPr>
                <a:spLocks noChangeShapeType="1"/>
              </p:cNvSpPr>
              <p:nvPr/>
            </p:nvSpPr>
            <p:spPr bwMode="auto">
              <a:xfrm>
                <a:off x="2312" y="2053"/>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6" name="Line 641"/>
              <p:cNvSpPr>
                <a:spLocks noChangeShapeType="1"/>
              </p:cNvSpPr>
              <p:nvPr/>
            </p:nvSpPr>
            <p:spPr bwMode="auto">
              <a:xfrm flipH="1">
                <a:off x="2298" y="2053"/>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7" name="Line 642"/>
              <p:cNvSpPr>
                <a:spLocks noChangeShapeType="1"/>
              </p:cNvSpPr>
              <p:nvPr/>
            </p:nvSpPr>
            <p:spPr bwMode="auto">
              <a:xfrm flipV="1">
                <a:off x="2312" y="2039"/>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8" name="Rectangle 643"/>
              <p:cNvSpPr>
                <a:spLocks noChangeArrowheads="1"/>
              </p:cNvSpPr>
              <p:nvPr/>
            </p:nvSpPr>
            <p:spPr bwMode="auto">
              <a:xfrm>
                <a:off x="2691" y="1808"/>
                <a:ext cx="34" cy="35"/>
              </a:xfrm>
              <a:prstGeom prst="rect">
                <a:avLst/>
              </a:prstGeom>
              <a:noFill/>
              <a:ln w="9525">
                <a:noFill/>
                <a:miter lim="800000"/>
                <a:headEnd/>
                <a:tailEnd/>
              </a:ln>
            </p:spPr>
            <p:txBody>
              <a:bodyPr wrap="none" lIns="0" tIns="0" rIns="0" bIns="0">
                <a:spAutoFit/>
              </a:bodyPr>
              <a:lstStyle/>
              <a:p>
                <a:endParaRPr lang="en-US"/>
              </a:p>
            </p:txBody>
          </p:sp>
          <p:sp>
            <p:nvSpPr>
              <p:cNvPr id="29259" name="Line 644"/>
              <p:cNvSpPr>
                <a:spLocks noChangeShapeType="1"/>
              </p:cNvSpPr>
              <p:nvPr/>
            </p:nvSpPr>
            <p:spPr bwMode="auto">
              <a:xfrm flipH="1" flipV="1">
                <a:off x="2691" y="1808"/>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0" name="Line 645"/>
              <p:cNvSpPr>
                <a:spLocks noChangeShapeType="1"/>
              </p:cNvSpPr>
              <p:nvPr/>
            </p:nvSpPr>
            <p:spPr bwMode="auto">
              <a:xfrm>
                <a:off x="2706" y="1823"/>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1" name="Line 646"/>
              <p:cNvSpPr>
                <a:spLocks noChangeShapeType="1"/>
              </p:cNvSpPr>
              <p:nvPr/>
            </p:nvSpPr>
            <p:spPr bwMode="auto">
              <a:xfrm flipH="1">
                <a:off x="2691" y="1823"/>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2" name="Line 647"/>
              <p:cNvSpPr>
                <a:spLocks noChangeShapeType="1"/>
              </p:cNvSpPr>
              <p:nvPr/>
            </p:nvSpPr>
            <p:spPr bwMode="auto">
              <a:xfrm flipV="1">
                <a:off x="2706" y="1808"/>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3" name="Rectangle 648"/>
              <p:cNvSpPr>
                <a:spLocks noChangeArrowheads="1"/>
              </p:cNvSpPr>
              <p:nvPr/>
            </p:nvSpPr>
            <p:spPr bwMode="auto">
              <a:xfrm>
                <a:off x="1117" y="3102"/>
                <a:ext cx="33" cy="34"/>
              </a:xfrm>
              <a:prstGeom prst="rect">
                <a:avLst/>
              </a:prstGeom>
              <a:noFill/>
              <a:ln w="9525">
                <a:noFill/>
                <a:miter lim="800000"/>
                <a:headEnd/>
                <a:tailEnd/>
              </a:ln>
            </p:spPr>
            <p:txBody>
              <a:bodyPr wrap="none" lIns="0" tIns="0" rIns="0" bIns="0">
                <a:spAutoFit/>
              </a:bodyPr>
              <a:lstStyle/>
              <a:p>
                <a:endParaRPr lang="en-US"/>
              </a:p>
            </p:txBody>
          </p:sp>
          <p:sp>
            <p:nvSpPr>
              <p:cNvPr id="29264" name="Line 649"/>
              <p:cNvSpPr>
                <a:spLocks noChangeShapeType="1"/>
              </p:cNvSpPr>
              <p:nvPr/>
            </p:nvSpPr>
            <p:spPr bwMode="auto">
              <a:xfrm flipH="1" flipV="1">
                <a:off x="1117" y="3102"/>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5" name="Line 650"/>
              <p:cNvSpPr>
                <a:spLocks noChangeShapeType="1"/>
              </p:cNvSpPr>
              <p:nvPr/>
            </p:nvSpPr>
            <p:spPr bwMode="auto">
              <a:xfrm>
                <a:off x="1131" y="3117"/>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6" name="Line 651"/>
              <p:cNvSpPr>
                <a:spLocks noChangeShapeType="1"/>
              </p:cNvSpPr>
              <p:nvPr/>
            </p:nvSpPr>
            <p:spPr bwMode="auto">
              <a:xfrm flipH="1">
                <a:off x="1117" y="3117"/>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7" name="Line 652"/>
              <p:cNvSpPr>
                <a:spLocks noChangeShapeType="1"/>
              </p:cNvSpPr>
              <p:nvPr/>
            </p:nvSpPr>
            <p:spPr bwMode="auto">
              <a:xfrm flipV="1">
                <a:off x="1131" y="3102"/>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8" name="Line 653"/>
              <p:cNvSpPr>
                <a:spLocks noChangeShapeType="1"/>
              </p:cNvSpPr>
              <p:nvPr/>
            </p:nvSpPr>
            <p:spPr bwMode="auto">
              <a:xfrm flipV="1">
                <a:off x="1131" y="3102"/>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9" name="Line 654"/>
              <p:cNvSpPr>
                <a:spLocks noChangeShapeType="1"/>
              </p:cNvSpPr>
              <p:nvPr/>
            </p:nvSpPr>
            <p:spPr bwMode="auto">
              <a:xfrm>
                <a:off x="1131" y="3117"/>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0" name="Rectangle 655"/>
              <p:cNvSpPr>
                <a:spLocks noChangeArrowheads="1"/>
              </p:cNvSpPr>
              <p:nvPr/>
            </p:nvSpPr>
            <p:spPr bwMode="auto">
              <a:xfrm>
                <a:off x="1511" y="2656"/>
                <a:ext cx="33" cy="35"/>
              </a:xfrm>
              <a:prstGeom prst="rect">
                <a:avLst/>
              </a:prstGeom>
              <a:noFill/>
              <a:ln w="9525">
                <a:noFill/>
                <a:miter lim="800000"/>
                <a:headEnd/>
                <a:tailEnd/>
              </a:ln>
            </p:spPr>
            <p:txBody>
              <a:bodyPr wrap="none" lIns="0" tIns="0" rIns="0" bIns="0">
                <a:spAutoFit/>
              </a:bodyPr>
              <a:lstStyle/>
              <a:p>
                <a:endParaRPr lang="en-US"/>
              </a:p>
            </p:txBody>
          </p:sp>
          <p:sp>
            <p:nvSpPr>
              <p:cNvPr id="29271" name="Line 656"/>
              <p:cNvSpPr>
                <a:spLocks noChangeShapeType="1"/>
              </p:cNvSpPr>
              <p:nvPr/>
            </p:nvSpPr>
            <p:spPr bwMode="auto">
              <a:xfrm flipH="1" flipV="1">
                <a:off x="1511" y="2656"/>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2" name="Line 657"/>
              <p:cNvSpPr>
                <a:spLocks noChangeShapeType="1"/>
              </p:cNvSpPr>
              <p:nvPr/>
            </p:nvSpPr>
            <p:spPr bwMode="auto">
              <a:xfrm>
                <a:off x="1526" y="2671"/>
                <a:ext cx="13"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3" name="Line 658"/>
              <p:cNvSpPr>
                <a:spLocks noChangeShapeType="1"/>
              </p:cNvSpPr>
              <p:nvPr/>
            </p:nvSpPr>
            <p:spPr bwMode="auto">
              <a:xfrm flipH="1">
                <a:off x="1511" y="2671"/>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4" name="Line 659"/>
              <p:cNvSpPr>
                <a:spLocks noChangeShapeType="1"/>
              </p:cNvSpPr>
              <p:nvPr/>
            </p:nvSpPr>
            <p:spPr bwMode="auto">
              <a:xfrm flipV="1">
                <a:off x="1526" y="2656"/>
                <a:ext cx="13"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5" name="Line 660"/>
              <p:cNvSpPr>
                <a:spLocks noChangeShapeType="1"/>
              </p:cNvSpPr>
              <p:nvPr/>
            </p:nvSpPr>
            <p:spPr bwMode="auto">
              <a:xfrm flipV="1">
                <a:off x="1526" y="2656"/>
                <a:ext cx="0"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6" name="Line 661"/>
              <p:cNvSpPr>
                <a:spLocks noChangeShapeType="1"/>
              </p:cNvSpPr>
              <p:nvPr/>
            </p:nvSpPr>
            <p:spPr bwMode="auto">
              <a:xfrm>
                <a:off x="1526" y="2671"/>
                <a:ext cx="0"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7" name="Rectangle 662"/>
              <p:cNvSpPr>
                <a:spLocks noChangeArrowheads="1"/>
              </p:cNvSpPr>
              <p:nvPr/>
            </p:nvSpPr>
            <p:spPr bwMode="auto">
              <a:xfrm>
                <a:off x="1905" y="2323"/>
                <a:ext cx="32" cy="34"/>
              </a:xfrm>
              <a:prstGeom prst="rect">
                <a:avLst/>
              </a:prstGeom>
              <a:noFill/>
              <a:ln w="9525">
                <a:noFill/>
                <a:miter lim="800000"/>
                <a:headEnd/>
                <a:tailEnd/>
              </a:ln>
            </p:spPr>
            <p:txBody>
              <a:bodyPr wrap="none" lIns="0" tIns="0" rIns="0" bIns="0">
                <a:spAutoFit/>
              </a:bodyPr>
              <a:lstStyle/>
              <a:p>
                <a:endParaRPr lang="en-US"/>
              </a:p>
            </p:txBody>
          </p:sp>
          <p:sp>
            <p:nvSpPr>
              <p:cNvPr id="29278" name="Line 663"/>
              <p:cNvSpPr>
                <a:spLocks noChangeShapeType="1"/>
              </p:cNvSpPr>
              <p:nvPr/>
            </p:nvSpPr>
            <p:spPr bwMode="auto">
              <a:xfrm flipH="1" flipV="1">
                <a:off x="1905" y="2323"/>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9" name="Line 664"/>
              <p:cNvSpPr>
                <a:spLocks noChangeShapeType="1"/>
              </p:cNvSpPr>
              <p:nvPr/>
            </p:nvSpPr>
            <p:spPr bwMode="auto">
              <a:xfrm>
                <a:off x="1919" y="2337"/>
                <a:ext cx="14"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0" name="Line 665"/>
              <p:cNvSpPr>
                <a:spLocks noChangeShapeType="1"/>
              </p:cNvSpPr>
              <p:nvPr/>
            </p:nvSpPr>
            <p:spPr bwMode="auto">
              <a:xfrm flipH="1">
                <a:off x="1905" y="2337"/>
                <a:ext cx="14"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1" name="Line 666"/>
              <p:cNvSpPr>
                <a:spLocks noChangeShapeType="1"/>
              </p:cNvSpPr>
              <p:nvPr/>
            </p:nvSpPr>
            <p:spPr bwMode="auto">
              <a:xfrm flipV="1">
                <a:off x="1919" y="2323"/>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2" name="Line 667"/>
              <p:cNvSpPr>
                <a:spLocks noChangeShapeType="1"/>
              </p:cNvSpPr>
              <p:nvPr/>
            </p:nvSpPr>
            <p:spPr bwMode="auto">
              <a:xfrm flipV="1">
                <a:off x="1919" y="2323"/>
                <a:ext cx="0"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3" name="Line 668"/>
              <p:cNvSpPr>
                <a:spLocks noChangeShapeType="1"/>
              </p:cNvSpPr>
              <p:nvPr/>
            </p:nvSpPr>
            <p:spPr bwMode="auto">
              <a:xfrm>
                <a:off x="1919" y="2337"/>
                <a:ext cx="0"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4" name="Rectangle 669"/>
              <p:cNvSpPr>
                <a:spLocks noChangeArrowheads="1"/>
              </p:cNvSpPr>
              <p:nvPr/>
            </p:nvSpPr>
            <p:spPr bwMode="auto">
              <a:xfrm>
                <a:off x="2298" y="2083"/>
                <a:ext cx="33" cy="34"/>
              </a:xfrm>
              <a:prstGeom prst="rect">
                <a:avLst/>
              </a:prstGeom>
              <a:noFill/>
              <a:ln w="9525">
                <a:noFill/>
                <a:miter lim="800000"/>
                <a:headEnd/>
                <a:tailEnd/>
              </a:ln>
            </p:spPr>
            <p:txBody>
              <a:bodyPr wrap="none" lIns="0" tIns="0" rIns="0" bIns="0">
                <a:spAutoFit/>
              </a:bodyPr>
              <a:lstStyle/>
              <a:p>
                <a:endParaRPr lang="en-US"/>
              </a:p>
            </p:txBody>
          </p:sp>
          <p:sp>
            <p:nvSpPr>
              <p:cNvPr id="29285" name="Line 670"/>
              <p:cNvSpPr>
                <a:spLocks noChangeShapeType="1"/>
              </p:cNvSpPr>
              <p:nvPr/>
            </p:nvSpPr>
            <p:spPr bwMode="auto">
              <a:xfrm flipH="1" flipV="1">
                <a:off x="2298" y="208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6" name="Line 671"/>
              <p:cNvSpPr>
                <a:spLocks noChangeShapeType="1"/>
              </p:cNvSpPr>
              <p:nvPr/>
            </p:nvSpPr>
            <p:spPr bwMode="auto">
              <a:xfrm>
                <a:off x="2312" y="2098"/>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7" name="Line 672"/>
              <p:cNvSpPr>
                <a:spLocks noChangeShapeType="1"/>
              </p:cNvSpPr>
              <p:nvPr/>
            </p:nvSpPr>
            <p:spPr bwMode="auto">
              <a:xfrm flipH="1">
                <a:off x="2298" y="2098"/>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8" name="Line 673"/>
              <p:cNvSpPr>
                <a:spLocks noChangeShapeType="1"/>
              </p:cNvSpPr>
              <p:nvPr/>
            </p:nvSpPr>
            <p:spPr bwMode="auto">
              <a:xfrm flipV="1">
                <a:off x="2312" y="208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9" name="Line 674"/>
              <p:cNvSpPr>
                <a:spLocks noChangeShapeType="1"/>
              </p:cNvSpPr>
              <p:nvPr/>
            </p:nvSpPr>
            <p:spPr bwMode="auto">
              <a:xfrm flipV="1">
                <a:off x="2312" y="2083"/>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0" name="Line 675"/>
              <p:cNvSpPr>
                <a:spLocks noChangeShapeType="1"/>
              </p:cNvSpPr>
              <p:nvPr/>
            </p:nvSpPr>
            <p:spPr bwMode="auto">
              <a:xfrm>
                <a:off x="2312" y="2098"/>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1" name="Rectangle 676"/>
              <p:cNvSpPr>
                <a:spLocks noChangeArrowheads="1"/>
              </p:cNvSpPr>
              <p:nvPr/>
            </p:nvSpPr>
            <p:spPr bwMode="auto">
              <a:xfrm>
                <a:off x="2691" y="1980"/>
                <a:ext cx="34" cy="34"/>
              </a:xfrm>
              <a:prstGeom prst="rect">
                <a:avLst/>
              </a:prstGeom>
              <a:noFill/>
              <a:ln w="9525">
                <a:noFill/>
                <a:miter lim="800000"/>
                <a:headEnd/>
                <a:tailEnd/>
              </a:ln>
            </p:spPr>
            <p:txBody>
              <a:bodyPr wrap="none" lIns="0" tIns="0" rIns="0" bIns="0">
                <a:spAutoFit/>
              </a:bodyPr>
              <a:lstStyle/>
              <a:p>
                <a:endParaRPr lang="en-US"/>
              </a:p>
            </p:txBody>
          </p:sp>
          <p:sp>
            <p:nvSpPr>
              <p:cNvPr id="29292" name="Line 677"/>
              <p:cNvSpPr>
                <a:spLocks noChangeShapeType="1"/>
              </p:cNvSpPr>
              <p:nvPr/>
            </p:nvSpPr>
            <p:spPr bwMode="auto">
              <a:xfrm flipH="1" flipV="1">
                <a:off x="2691" y="1980"/>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3" name="Line 678"/>
              <p:cNvSpPr>
                <a:spLocks noChangeShapeType="1"/>
              </p:cNvSpPr>
              <p:nvPr/>
            </p:nvSpPr>
            <p:spPr bwMode="auto">
              <a:xfrm>
                <a:off x="2706" y="1994"/>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4" name="Line 679"/>
              <p:cNvSpPr>
                <a:spLocks noChangeShapeType="1"/>
              </p:cNvSpPr>
              <p:nvPr/>
            </p:nvSpPr>
            <p:spPr bwMode="auto">
              <a:xfrm flipH="1">
                <a:off x="2691" y="1994"/>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5" name="Line 680"/>
              <p:cNvSpPr>
                <a:spLocks noChangeShapeType="1"/>
              </p:cNvSpPr>
              <p:nvPr/>
            </p:nvSpPr>
            <p:spPr bwMode="auto">
              <a:xfrm flipV="1">
                <a:off x="2706" y="1980"/>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6" name="Line 681"/>
              <p:cNvSpPr>
                <a:spLocks noChangeShapeType="1"/>
              </p:cNvSpPr>
              <p:nvPr/>
            </p:nvSpPr>
            <p:spPr bwMode="auto">
              <a:xfrm flipV="1">
                <a:off x="2706" y="1980"/>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7" name="Line 682"/>
              <p:cNvSpPr>
                <a:spLocks noChangeShapeType="1"/>
              </p:cNvSpPr>
              <p:nvPr/>
            </p:nvSpPr>
            <p:spPr bwMode="auto">
              <a:xfrm>
                <a:off x="2706" y="1994"/>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8" name="Oval 683"/>
              <p:cNvSpPr>
                <a:spLocks noChangeArrowheads="1"/>
              </p:cNvSpPr>
              <p:nvPr/>
            </p:nvSpPr>
            <p:spPr bwMode="auto">
              <a:xfrm>
                <a:off x="1117" y="3082"/>
                <a:ext cx="24"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299" name="Oval 684"/>
              <p:cNvSpPr>
                <a:spLocks noChangeArrowheads="1"/>
              </p:cNvSpPr>
              <p:nvPr/>
            </p:nvSpPr>
            <p:spPr bwMode="auto">
              <a:xfrm>
                <a:off x="1511" y="2612"/>
                <a:ext cx="24"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0" name="Oval 685"/>
              <p:cNvSpPr>
                <a:spLocks noChangeArrowheads="1"/>
              </p:cNvSpPr>
              <p:nvPr/>
            </p:nvSpPr>
            <p:spPr bwMode="auto">
              <a:xfrm>
                <a:off x="1905" y="2240"/>
                <a:ext cx="23" cy="24"/>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1" name="Oval 686"/>
              <p:cNvSpPr>
                <a:spLocks noChangeArrowheads="1"/>
              </p:cNvSpPr>
              <p:nvPr/>
            </p:nvSpPr>
            <p:spPr bwMode="auto">
              <a:xfrm>
                <a:off x="2298" y="2058"/>
                <a:ext cx="23"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2" name="Oval 687"/>
              <p:cNvSpPr>
                <a:spLocks noChangeArrowheads="1"/>
              </p:cNvSpPr>
              <p:nvPr/>
            </p:nvSpPr>
            <p:spPr bwMode="auto">
              <a:xfrm>
                <a:off x="2691" y="1857"/>
                <a:ext cx="25"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3" name="Rectangle 688"/>
              <p:cNvSpPr>
                <a:spLocks noChangeArrowheads="1"/>
              </p:cNvSpPr>
              <p:nvPr/>
            </p:nvSpPr>
            <p:spPr bwMode="auto">
              <a:xfrm>
                <a:off x="253" y="3656"/>
                <a:ext cx="58"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0</a:t>
                </a:r>
                <a:endParaRPr lang="en-US" sz="1900" i="0"/>
              </a:p>
            </p:txBody>
          </p:sp>
          <p:sp>
            <p:nvSpPr>
              <p:cNvPr id="29304" name="Rectangle 689"/>
              <p:cNvSpPr>
                <a:spLocks noChangeArrowheads="1"/>
              </p:cNvSpPr>
              <p:nvPr/>
            </p:nvSpPr>
            <p:spPr bwMode="auto">
              <a:xfrm>
                <a:off x="196" y="3430"/>
                <a:ext cx="115"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20</a:t>
                </a:r>
                <a:endParaRPr lang="en-US" sz="1900" i="0"/>
              </a:p>
            </p:txBody>
          </p:sp>
          <p:sp>
            <p:nvSpPr>
              <p:cNvPr id="29305" name="Rectangle 690"/>
              <p:cNvSpPr>
                <a:spLocks noChangeArrowheads="1"/>
              </p:cNvSpPr>
              <p:nvPr/>
            </p:nvSpPr>
            <p:spPr bwMode="auto">
              <a:xfrm>
                <a:off x="196" y="3204"/>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40</a:t>
                </a:r>
                <a:endParaRPr lang="en-US" sz="1900" i="0"/>
              </a:p>
            </p:txBody>
          </p:sp>
          <p:sp>
            <p:nvSpPr>
              <p:cNvPr id="29306" name="Rectangle 691"/>
              <p:cNvSpPr>
                <a:spLocks noChangeArrowheads="1"/>
              </p:cNvSpPr>
              <p:nvPr/>
            </p:nvSpPr>
            <p:spPr bwMode="auto">
              <a:xfrm>
                <a:off x="196" y="2978"/>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60</a:t>
                </a:r>
                <a:endParaRPr lang="en-US" sz="1900" i="0"/>
              </a:p>
            </p:txBody>
          </p:sp>
          <p:sp>
            <p:nvSpPr>
              <p:cNvPr id="29307" name="Rectangle 692"/>
              <p:cNvSpPr>
                <a:spLocks noChangeArrowheads="1"/>
              </p:cNvSpPr>
              <p:nvPr/>
            </p:nvSpPr>
            <p:spPr bwMode="auto">
              <a:xfrm>
                <a:off x="196" y="2753"/>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80</a:t>
                </a:r>
                <a:endParaRPr lang="en-US" sz="1900" i="0"/>
              </a:p>
            </p:txBody>
          </p:sp>
          <p:sp>
            <p:nvSpPr>
              <p:cNvPr id="29308" name="Rectangle 693"/>
              <p:cNvSpPr>
                <a:spLocks noChangeArrowheads="1"/>
              </p:cNvSpPr>
              <p:nvPr/>
            </p:nvSpPr>
            <p:spPr bwMode="auto">
              <a:xfrm>
                <a:off x="138" y="2529"/>
                <a:ext cx="173"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100</a:t>
                </a:r>
                <a:endParaRPr lang="en-US" sz="1900" i="0"/>
              </a:p>
            </p:txBody>
          </p:sp>
          <p:sp>
            <p:nvSpPr>
              <p:cNvPr id="29309" name="Rectangle 694"/>
              <p:cNvSpPr>
                <a:spLocks noChangeArrowheads="1"/>
              </p:cNvSpPr>
              <p:nvPr/>
            </p:nvSpPr>
            <p:spPr bwMode="auto">
              <a:xfrm>
                <a:off x="138" y="2302"/>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120</a:t>
                </a:r>
                <a:endParaRPr lang="en-US" sz="1900" i="0"/>
              </a:p>
            </p:txBody>
          </p:sp>
          <p:sp>
            <p:nvSpPr>
              <p:cNvPr id="29310" name="Rectangle 695"/>
              <p:cNvSpPr>
                <a:spLocks noChangeArrowheads="1"/>
              </p:cNvSpPr>
              <p:nvPr/>
            </p:nvSpPr>
            <p:spPr bwMode="auto">
              <a:xfrm>
                <a:off x="138" y="2077"/>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140</a:t>
                </a:r>
                <a:endParaRPr lang="en-US" sz="1900" i="0"/>
              </a:p>
            </p:txBody>
          </p:sp>
          <p:sp>
            <p:nvSpPr>
              <p:cNvPr id="29311" name="Rectangle 696"/>
              <p:cNvSpPr>
                <a:spLocks noChangeArrowheads="1"/>
              </p:cNvSpPr>
              <p:nvPr/>
            </p:nvSpPr>
            <p:spPr bwMode="auto">
              <a:xfrm>
                <a:off x="138" y="1851"/>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160</a:t>
                </a:r>
                <a:endParaRPr lang="en-US" sz="1900" i="0"/>
              </a:p>
            </p:txBody>
          </p:sp>
          <p:sp>
            <p:nvSpPr>
              <p:cNvPr id="29312" name="Rectangle 697"/>
              <p:cNvSpPr>
                <a:spLocks noChangeArrowheads="1"/>
              </p:cNvSpPr>
              <p:nvPr/>
            </p:nvSpPr>
            <p:spPr bwMode="auto">
              <a:xfrm>
                <a:off x="138" y="1627"/>
                <a:ext cx="173"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180</a:t>
                </a:r>
                <a:endParaRPr lang="en-US" sz="1900" i="0"/>
              </a:p>
            </p:txBody>
          </p:sp>
          <p:sp>
            <p:nvSpPr>
              <p:cNvPr id="29313" name="Rectangle 698"/>
              <p:cNvSpPr>
                <a:spLocks noChangeArrowheads="1"/>
              </p:cNvSpPr>
              <p:nvPr/>
            </p:nvSpPr>
            <p:spPr bwMode="auto">
              <a:xfrm>
                <a:off x="138" y="1401"/>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200</a:t>
                </a:r>
                <a:endParaRPr lang="en-US" sz="1900" i="0"/>
              </a:p>
            </p:txBody>
          </p:sp>
          <p:sp>
            <p:nvSpPr>
              <p:cNvPr id="29314" name="Rectangle 699"/>
              <p:cNvSpPr>
                <a:spLocks noChangeArrowheads="1"/>
              </p:cNvSpPr>
              <p:nvPr/>
            </p:nvSpPr>
            <p:spPr bwMode="auto">
              <a:xfrm>
                <a:off x="355" y="3792"/>
                <a:ext cx="59"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0</a:t>
                </a:r>
                <a:endParaRPr lang="en-US" sz="1900" i="0"/>
              </a:p>
            </p:txBody>
          </p:sp>
          <p:sp>
            <p:nvSpPr>
              <p:cNvPr id="29315" name="Rectangle 700"/>
              <p:cNvSpPr>
                <a:spLocks noChangeArrowheads="1"/>
              </p:cNvSpPr>
              <p:nvPr/>
            </p:nvSpPr>
            <p:spPr bwMode="auto">
              <a:xfrm>
                <a:off x="709"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20</a:t>
                </a:r>
                <a:endParaRPr lang="en-US" sz="1900" i="0"/>
              </a:p>
            </p:txBody>
          </p:sp>
          <p:sp>
            <p:nvSpPr>
              <p:cNvPr id="29316" name="Rectangle 701"/>
              <p:cNvSpPr>
                <a:spLocks noChangeArrowheads="1"/>
              </p:cNvSpPr>
              <p:nvPr/>
            </p:nvSpPr>
            <p:spPr bwMode="auto">
              <a:xfrm>
                <a:off x="1103" y="3792"/>
                <a:ext cx="11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40</a:t>
                </a:r>
                <a:endParaRPr lang="en-US" sz="1900" i="0"/>
              </a:p>
            </p:txBody>
          </p:sp>
          <p:sp>
            <p:nvSpPr>
              <p:cNvPr id="29317" name="Rectangle 702"/>
              <p:cNvSpPr>
                <a:spLocks noChangeArrowheads="1"/>
              </p:cNvSpPr>
              <p:nvPr/>
            </p:nvSpPr>
            <p:spPr bwMode="auto">
              <a:xfrm>
                <a:off x="1496"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60</a:t>
                </a:r>
                <a:endParaRPr lang="en-US" sz="1900" i="0"/>
              </a:p>
            </p:txBody>
          </p:sp>
          <p:sp>
            <p:nvSpPr>
              <p:cNvPr id="29318" name="Rectangle 703"/>
              <p:cNvSpPr>
                <a:spLocks noChangeArrowheads="1"/>
              </p:cNvSpPr>
              <p:nvPr/>
            </p:nvSpPr>
            <p:spPr bwMode="auto">
              <a:xfrm>
                <a:off x="1891"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80</a:t>
                </a:r>
                <a:endParaRPr lang="en-US" sz="1900" i="0"/>
              </a:p>
            </p:txBody>
          </p:sp>
          <p:sp>
            <p:nvSpPr>
              <p:cNvPr id="29319" name="Rectangle 704"/>
              <p:cNvSpPr>
                <a:spLocks noChangeArrowheads="1"/>
              </p:cNvSpPr>
              <p:nvPr/>
            </p:nvSpPr>
            <p:spPr bwMode="auto">
              <a:xfrm>
                <a:off x="2254" y="3792"/>
                <a:ext cx="176"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100</a:t>
                </a:r>
                <a:endParaRPr lang="en-US" sz="1900" i="0"/>
              </a:p>
            </p:txBody>
          </p:sp>
          <p:sp>
            <p:nvSpPr>
              <p:cNvPr id="29320" name="Rectangle 705"/>
              <p:cNvSpPr>
                <a:spLocks noChangeArrowheads="1"/>
              </p:cNvSpPr>
              <p:nvPr/>
            </p:nvSpPr>
            <p:spPr bwMode="auto">
              <a:xfrm>
                <a:off x="2647" y="3792"/>
                <a:ext cx="17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120</a:t>
                </a:r>
                <a:endParaRPr lang="en-US" sz="1900" i="0"/>
              </a:p>
            </p:txBody>
          </p:sp>
          <p:sp>
            <p:nvSpPr>
              <p:cNvPr id="29321" name="Rectangle 706"/>
              <p:cNvSpPr>
                <a:spLocks noChangeArrowheads="1"/>
              </p:cNvSpPr>
              <p:nvPr/>
            </p:nvSpPr>
            <p:spPr bwMode="auto">
              <a:xfrm>
                <a:off x="3040" y="3792"/>
                <a:ext cx="176"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140</a:t>
                </a:r>
                <a:endParaRPr lang="en-US" sz="1900" i="0"/>
              </a:p>
            </p:txBody>
          </p:sp>
        </p:grpSp>
        <p:sp>
          <p:nvSpPr>
            <p:cNvPr id="28746" name="Rectangle 707"/>
            <p:cNvSpPr>
              <a:spLocks noChangeArrowheads="1"/>
            </p:cNvSpPr>
            <p:nvPr/>
          </p:nvSpPr>
          <p:spPr bwMode="auto">
            <a:xfrm>
              <a:off x="1817" y="3647"/>
              <a:ext cx="75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Time (minutes)</a:t>
              </a:r>
              <a:endParaRPr lang="en-US" sz="1400" i="0"/>
            </a:p>
          </p:txBody>
        </p:sp>
        <p:sp>
          <p:nvSpPr>
            <p:cNvPr id="28747" name="Rectangle 708"/>
            <p:cNvSpPr>
              <a:spLocks noChangeArrowheads="1"/>
            </p:cNvSpPr>
            <p:nvPr/>
          </p:nvSpPr>
          <p:spPr bwMode="auto">
            <a:xfrm rot="-5400000">
              <a:off x="-238" y="2076"/>
              <a:ext cx="1157" cy="128"/>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Mean EB Fluorescence</a:t>
              </a:r>
              <a:endParaRPr lang="en-US" sz="1400" i="0"/>
            </a:p>
          </p:txBody>
        </p:sp>
        <p:sp>
          <p:nvSpPr>
            <p:cNvPr id="28748" name="Rectangle 709"/>
            <p:cNvSpPr>
              <a:spLocks noChangeArrowheads="1"/>
            </p:cNvSpPr>
            <p:nvPr/>
          </p:nvSpPr>
          <p:spPr bwMode="auto">
            <a:xfrm>
              <a:off x="2183" y="1284"/>
              <a:ext cx="22" cy="94"/>
            </a:xfrm>
            <a:prstGeom prst="rect">
              <a:avLst/>
            </a:prstGeom>
            <a:noFill/>
            <a:ln w="9525">
              <a:noFill/>
              <a:miter lim="800000"/>
              <a:headEnd/>
              <a:tailEnd/>
            </a:ln>
          </p:spPr>
          <p:txBody>
            <a:bodyPr wrap="none" lIns="0" tIns="0" rIns="0" bIns="0">
              <a:spAutoFit/>
            </a:bodyPr>
            <a:lstStyle/>
            <a:p>
              <a:pPr algn="r" defTabSz="941388"/>
              <a:r>
                <a:rPr lang="en-US" sz="900" b="1" i="0">
                  <a:solidFill>
                    <a:srgbClr val="000000"/>
                  </a:solidFill>
                  <a:latin typeface="Arial" charset="0"/>
                </a:rPr>
                <a:t>.</a:t>
              </a:r>
              <a:endParaRPr lang="en-US" sz="1900" i="0"/>
            </a:p>
          </p:txBody>
        </p:sp>
      </p:grpSp>
      <p:sp>
        <p:nvSpPr>
          <p:cNvPr id="28690" name="Rectangle 710"/>
          <p:cNvSpPr>
            <a:spLocks noChangeArrowheads="1"/>
          </p:cNvSpPr>
          <p:nvPr/>
        </p:nvSpPr>
        <p:spPr bwMode="auto">
          <a:xfrm>
            <a:off x="3582988" y="222885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1" name="Rectangle 711"/>
          <p:cNvSpPr>
            <a:spLocks noChangeArrowheads="1"/>
          </p:cNvSpPr>
          <p:nvPr/>
        </p:nvSpPr>
        <p:spPr bwMode="auto">
          <a:xfrm>
            <a:off x="3582988" y="236696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2" name="Rectangle 712"/>
          <p:cNvSpPr>
            <a:spLocks noChangeArrowheads="1"/>
          </p:cNvSpPr>
          <p:nvPr/>
        </p:nvSpPr>
        <p:spPr bwMode="auto">
          <a:xfrm>
            <a:off x="3582988" y="25019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3" name="Rectangle 713"/>
          <p:cNvSpPr>
            <a:spLocks noChangeArrowheads="1"/>
          </p:cNvSpPr>
          <p:nvPr/>
        </p:nvSpPr>
        <p:spPr bwMode="auto">
          <a:xfrm>
            <a:off x="3582988" y="26352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4" name="Rectangle 714"/>
          <p:cNvSpPr>
            <a:spLocks noChangeArrowheads="1"/>
          </p:cNvSpPr>
          <p:nvPr/>
        </p:nvSpPr>
        <p:spPr bwMode="auto">
          <a:xfrm>
            <a:off x="3582988" y="27749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5" name="Rectangle 715"/>
          <p:cNvSpPr>
            <a:spLocks noChangeArrowheads="1"/>
          </p:cNvSpPr>
          <p:nvPr/>
        </p:nvSpPr>
        <p:spPr bwMode="auto">
          <a:xfrm>
            <a:off x="3582988" y="29098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6" name="Rectangle 716"/>
          <p:cNvSpPr>
            <a:spLocks noChangeArrowheads="1"/>
          </p:cNvSpPr>
          <p:nvPr/>
        </p:nvSpPr>
        <p:spPr bwMode="auto">
          <a:xfrm>
            <a:off x="3582988" y="30448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7" name="Rectangle 717"/>
          <p:cNvSpPr>
            <a:spLocks noChangeArrowheads="1"/>
          </p:cNvSpPr>
          <p:nvPr/>
        </p:nvSpPr>
        <p:spPr bwMode="auto">
          <a:xfrm>
            <a:off x="3582988" y="3179763"/>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8" name="Rectangle 718"/>
          <p:cNvSpPr>
            <a:spLocks noChangeArrowheads="1"/>
          </p:cNvSpPr>
          <p:nvPr/>
        </p:nvSpPr>
        <p:spPr bwMode="auto">
          <a:xfrm>
            <a:off x="3582988" y="33162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9" name="Rectangle 719"/>
          <p:cNvSpPr>
            <a:spLocks noChangeArrowheads="1"/>
          </p:cNvSpPr>
          <p:nvPr/>
        </p:nvSpPr>
        <p:spPr bwMode="auto">
          <a:xfrm>
            <a:off x="3582988" y="345281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0" name="Rectangle 720"/>
          <p:cNvSpPr>
            <a:spLocks noChangeArrowheads="1"/>
          </p:cNvSpPr>
          <p:nvPr/>
        </p:nvSpPr>
        <p:spPr bwMode="auto">
          <a:xfrm>
            <a:off x="3582988" y="35877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1" name="Rectangle 721"/>
          <p:cNvSpPr>
            <a:spLocks noChangeArrowheads="1"/>
          </p:cNvSpPr>
          <p:nvPr/>
        </p:nvSpPr>
        <p:spPr bwMode="auto">
          <a:xfrm>
            <a:off x="3582988" y="372268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2" name="Rectangle 722"/>
          <p:cNvSpPr>
            <a:spLocks noChangeArrowheads="1"/>
          </p:cNvSpPr>
          <p:nvPr/>
        </p:nvSpPr>
        <p:spPr bwMode="auto">
          <a:xfrm>
            <a:off x="3582988" y="38608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3" name="Rectangle 723"/>
          <p:cNvSpPr>
            <a:spLocks noChangeArrowheads="1"/>
          </p:cNvSpPr>
          <p:nvPr/>
        </p:nvSpPr>
        <p:spPr bwMode="auto">
          <a:xfrm>
            <a:off x="3582988" y="39957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4" name="Rectangle 724"/>
          <p:cNvSpPr>
            <a:spLocks noChangeArrowheads="1"/>
          </p:cNvSpPr>
          <p:nvPr/>
        </p:nvSpPr>
        <p:spPr bwMode="auto">
          <a:xfrm>
            <a:off x="3582988" y="4132263"/>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5" name="Rectangle 725"/>
          <p:cNvSpPr>
            <a:spLocks noChangeArrowheads="1"/>
          </p:cNvSpPr>
          <p:nvPr/>
        </p:nvSpPr>
        <p:spPr bwMode="auto">
          <a:xfrm>
            <a:off x="3582988" y="42687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6" name="Rectangle 726"/>
          <p:cNvSpPr>
            <a:spLocks noChangeArrowheads="1"/>
          </p:cNvSpPr>
          <p:nvPr/>
        </p:nvSpPr>
        <p:spPr bwMode="auto">
          <a:xfrm>
            <a:off x="3582988" y="44021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7" name="Rectangle 727"/>
          <p:cNvSpPr>
            <a:spLocks noChangeArrowheads="1"/>
          </p:cNvSpPr>
          <p:nvPr/>
        </p:nvSpPr>
        <p:spPr bwMode="auto">
          <a:xfrm>
            <a:off x="3582988" y="453866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8" name="Rectangle 728"/>
          <p:cNvSpPr>
            <a:spLocks noChangeArrowheads="1"/>
          </p:cNvSpPr>
          <p:nvPr/>
        </p:nvSpPr>
        <p:spPr bwMode="auto">
          <a:xfrm>
            <a:off x="3582988" y="467518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9" name="Rectangle 729"/>
          <p:cNvSpPr>
            <a:spLocks noChangeArrowheads="1"/>
          </p:cNvSpPr>
          <p:nvPr/>
        </p:nvSpPr>
        <p:spPr bwMode="auto">
          <a:xfrm>
            <a:off x="3582988" y="481171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0" name="Rectangle 730"/>
          <p:cNvSpPr>
            <a:spLocks noChangeArrowheads="1"/>
          </p:cNvSpPr>
          <p:nvPr/>
        </p:nvSpPr>
        <p:spPr bwMode="auto">
          <a:xfrm>
            <a:off x="3582988" y="49482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1" name="Rectangle 731"/>
          <p:cNvSpPr>
            <a:spLocks noChangeArrowheads="1"/>
          </p:cNvSpPr>
          <p:nvPr/>
        </p:nvSpPr>
        <p:spPr bwMode="auto">
          <a:xfrm>
            <a:off x="3582988" y="5083175"/>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2" name="Rectangle 732"/>
          <p:cNvSpPr>
            <a:spLocks noChangeArrowheads="1"/>
          </p:cNvSpPr>
          <p:nvPr/>
        </p:nvSpPr>
        <p:spPr bwMode="auto">
          <a:xfrm>
            <a:off x="3582988" y="52197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3" name="Rectangle 733"/>
          <p:cNvSpPr>
            <a:spLocks noChangeArrowheads="1"/>
          </p:cNvSpPr>
          <p:nvPr/>
        </p:nvSpPr>
        <p:spPr bwMode="auto">
          <a:xfrm>
            <a:off x="3582988" y="53546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4" name="Rectangle 734"/>
          <p:cNvSpPr>
            <a:spLocks noChangeArrowheads="1"/>
          </p:cNvSpPr>
          <p:nvPr/>
        </p:nvSpPr>
        <p:spPr bwMode="auto">
          <a:xfrm>
            <a:off x="3582988" y="548957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5" name="Rectangle 735"/>
          <p:cNvSpPr>
            <a:spLocks noChangeArrowheads="1"/>
          </p:cNvSpPr>
          <p:nvPr/>
        </p:nvSpPr>
        <p:spPr bwMode="auto">
          <a:xfrm>
            <a:off x="3582988" y="562610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6" name="Rectangle 736"/>
          <p:cNvSpPr>
            <a:spLocks noChangeArrowheads="1"/>
          </p:cNvSpPr>
          <p:nvPr/>
        </p:nvSpPr>
        <p:spPr bwMode="auto">
          <a:xfrm>
            <a:off x="3582988" y="57626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7" name="Rectangle 737"/>
          <p:cNvSpPr>
            <a:spLocks noChangeArrowheads="1"/>
          </p:cNvSpPr>
          <p:nvPr/>
        </p:nvSpPr>
        <p:spPr bwMode="auto">
          <a:xfrm>
            <a:off x="3582988" y="58991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8" name="Rectangle 738"/>
          <p:cNvSpPr>
            <a:spLocks noChangeArrowheads="1"/>
          </p:cNvSpPr>
          <p:nvPr/>
        </p:nvSpPr>
        <p:spPr bwMode="auto">
          <a:xfrm>
            <a:off x="3582988" y="60340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9" name="Rectangle 739"/>
          <p:cNvSpPr>
            <a:spLocks noChangeArrowheads="1"/>
          </p:cNvSpPr>
          <p:nvPr/>
        </p:nvSpPr>
        <p:spPr bwMode="auto">
          <a:xfrm>
            <a:off x="3582988" y="616743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0" name="Rectangle 740"/>
          <p:cNvSpPr>
            <a:spLocks noChangeArrowheads="1"/>
          </p:cNvSpPr>
          <p:nvPr/>
        </p:nvSpPr>
        <p:spPr bwMode="auto">
          <a:xfrm>
            <a:off x="3582988" y="63055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1" name="Rectangle 741"/>
          <p:cNvSpPr>
            <a:spLocks noChangeArrowheads="1"/>
          </p:cNvSpPr>
          <p:nvPr/>
        </p:nvSpPr>
        <p:spPr bwMode="auto">
          <a:xfrm>
            <a:off x="3582988" y="64404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2" name="Rectangle 742"/>
          <p:cNvSpPr>
            <a:spLocks noChangeArrowheads="1"/>
          </p:cNvSpPr>
          <p:nvPr/>
        </p:nvSpPr>
        <p:spPr bwMode="auto">
          <a:xfrm>
            <a:off x="3582988" y="657860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3" name="Rectangle 743"/>
          <p:cNvSpPr>
            <a:spLocks noChangeArrowheads="1"/>
          </p:cNvSpPr>
          <p:nvPr/>
        </p:nvSpPr>
        <p:spPr bwMode="auto">
          <a:xfrm>
            <a:off x="3582988" y="67151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4" name="Rectangle 744"/>
          <p:cNvSpPr>
            <a:spLocks noChangeArrowheads="1"/>
          </p:cNvSpPr>
          <p:nvPr/>
        </p:nvSpPr>
        <p:spPr bwMode="auto">
          <a:xfrm>
            <a:off x="3582988" y="68516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grpSp>
        <p:nvGrpSpPr>
          <p:cNvPr id="28725" name="Group 745"/>
          <p:cNvGrpSpPr>
            <a:grpSpLocks/>
          </p:cNvGrpSpPr>
          <p:nvPr/>
        </p:nvGrpSpPr>
        <p:grpSpPr bwMode="auto">
          <a:xfrm>
            <a:off x="5456238" y="2855913"/>
            <a:ext cx="4138612" cy="3790950"/>
            <a:chOff x="3766" y="1195"/>
            <a:chExt cx="2526" cy="2325"/>
          </a:xfrm>
        </p:grpSpPr>
        <p:sp>
          <p:nvSpPr>
            <p:cNvPr id="28730" name="Rectangle 746"/>
            <p:cNvSpPr>
              <a:spLocks noChangeArrowheads="1"/>
            </p:cNvSpPr>
            <p:nvPr/>
          </p:nvSpPr>
          <p:spPr bwMode="auto">
            <a:xfrm>
              <a:off x="3766" y="1195"/>
              <a:ext cx="2526" cy="2325"/>
            </a:xfrm>
            <a:prstGeom prst="rect">
              <a:avLst/>
            </a:prstGeom>
            <a:solidFill>
              <a:schemeClr val="bg2"/>
            </a:solidFill>
            <a:ln w="12700">
              <a:solidFill>
                <a:schemeClr val="tx1"/>
              </a:solidFill>
              <a:miter lim="800000"/>
              <a:headEnd/>
              <a:tailEnd/>
            </a:ln>
          </p:spPr>
          <p:txBody>
            <a:bodyPr wrap="none" lIns="79843" tIns="39921" rIns="79843" bIns="39921">
              <a:spAutoFit/>
            </a:bodyPr>
            <a:lstStyle/>
            <a:p>
              <a:endParaRPr lang="en-US"/>
            </a:p>
          </p:txBody>
        </p:sp>
        <p:pic>
          <p:nvPicPr>
            <p:cNvPr id="28731" name="Picture 747"/>
            <p:cNvPicPr>
              <a:picLocks noChangeArrowheads="1"/>
            </p:cNvPicPr>
            <p:nvPr/>
          </p:nvPicPr>
          <p:blipFill>
            <a:blip r:embed="rId4" cstate="email">
              <a:extLst>
                <a:ext uri="{28A0092B-C50C-407E-A947-70E740481C1C}">
                  <a14:useLocalDpi xmlns:a14="http://schemas.microsoft.com/office/drawing/2010/main"/>
                </a:ext>
              </a:extLst>
            </a:blip>
            <a:srcRect l="14520" t="5614" r="21492" b="5290"/>
            <a:stretch>
              <a:fillRect/>
            </a:stretch>
          </p:blipFill>
          <p:spPr bwMode="auto">
            <a:xfrm>
              <a:off x="4057" y="1235"/>
              <a:ext cx="2102" cy="2190"/>
            </a:xfrm>
            <a:prstGeom prst="rect">
              <a:avLst/>
            </a:prstGeom>
            <a:noFill/>
            <a:ln w="12700">
              <a:noFill/>
              <a:miter lim="800000"/>
              <a:headEnd/>
              <a:tailEnd/>
            </a:ln>
          </p:spPr>
        </p:pic>
        <p:sp>
          <p:nvSpPr>
            <p:cNvPr id="28732" name="Rectangle 748"/>
            <p:cNvSpPr>
              <a:spLocks noChangeArrowheads="1"/>
            </p:cNvSpPr>
            <p:nvPr/>
          </p:nvSpPr>
          <p:spPr bwMode="auto">
            <a:xfrm>
              <a:off x="4462" y="1369"/>
              <a:ext cx="86" cy="733"/>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3" name="Rectangle 749"/>
            <p:cNvSpPr>
              <a:spLocks noChangeArrowheads="1"/>
            </p:cNvSpPr>
            <p:nvPr/>
          </p:nvSpPr>
          <p:spPr bwMode="auto">
            <a:xfrm>
              <a:off x="4778" y="1360"/>
              <a:ext cx="80" cy="974"/>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4" name="Rectangle 750"/>
            <p:cNvSpPr>
              <a:spLocks noChangeArrowheads="1"/>
            </p:cNvSpPr>
            <p:nvPr/>
          </p:nvSpPr>
          <p:spPr bwMode="auto">
            <a:xfrm>
              <a:off x="4743" y="2623"/>
              <a:ext cx="72" cy="497"/>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5" name="Rectangle 751"/>
            <p:cNvSpPr>
              <a:spLocks noChangeArrowheads="1"/>
            </p:cNvSpPr>
            <p:nvPr/>
          </p:nvSpPr>
          <p:spPr bwMode="auto">
            <a:xfrm>
              <a:off x="4542" y="2606"/>
              <a:ext cx="37" cy="514"/>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6" name="Rectangle 752"/>
            <p:cNvSpPr>
              <a:spLocks noChangeArrowheads="1"/>
            </p:cNvSpPr>
            <p:nvPr/>
          </p:nvSpPr>
          <p:spPr bwMode="auto">
            <a:xfrm>
              <a:off x="4534" y="2459"/>
              <a:ext cx="14" cy="39"/>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37" name="Rectangle 753"/>
            <p:cNvSpPr>
              <a:spLocks noChangeArrowheads="1"/>
            </p:cNvSpPr>
            <p:nvPr/>
          </p:nvSpPr>
          <p:spPr bwMode="auto">
            <a:xfrm>
              <a:off x="4539" y="2313"/>
              <a:ext cx="10" cy="85"/>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38" name="Rectangle 754"/>
            <p:cNvSpPr>
              <a:spLocks noChangeArrowheads="1"/>
            </p:cNvSpPr>
            <p:nvPr/>
          </p:nvSpPr>
          <p:spPr bwMode="auto">
            <a:xfrm>
              <a:off x="4272" y="1239"/>
              <a:ext cx="1735" cy="159"/>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9" name="Rectangle 755"/>
            <p:cNvSpPr>
              <a:spLocks noChangeArrowheads="1"/>
            </p:cNvSpPr>
            <p:nvPr/>
          </p:nvSpPr>
          <p:spPr bwMode="auto">
            <a:xfrm>
              <a:off x="4255" y="3306"/>
              <a:ext cx="1735" cy="198"/>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40" name="Rectangle 756"/>
            <p:cNvSpPr>
              <a:spLocks noChangeArrowheads="1"/>
            </p:cNvSpPr>
            <p:nvPr/>
          </p:nvSpPr>
          <p:spPr bwMode="auto">
            <a:xfrm>
              <a:off x="4542" y="2188"/>
              <a:ext cx="12" cy="41"/>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41" name="Rectangle 757"/>
            <p:cNvSpPr>
              <a:spLocks noChangeArrowheads="1"/>
            </p:cNvSpPr>
            <p:nvPr/>
          </p:nvSpPr>
          <p:spPr bwMode="auto">
            <a:xfrm>
              <a:off x="4117" y="1757"/>
              <a:ext cx="428" cy="334"/>
            </a:xfrm>
            <a:prstGeom prst="rect">
              <a:avLst/>
            </a:prstGeom>
            <a:noFill/>
            <a:ln w="12700">
              <a:noFill/>
              <a:miter lim="800000"/>
              <a:headEnd/>
              <a:tailEnd/>
            </a:ln>
          </p:spPr>
          <p:txBody>
            <a:bodyPr wrap="none" lIns="79843" tIns="39921" rIns="79843" bIns="39921">
              <a:spAutoFit/>
            </a:bodyPr>
            <a:lstStyle/>
            <a:p>
              <a:pPr defTabSz="603250"/>
              <a:r>
                <a:rPr lang="en-US" sz="1000" b="1" i="0">
                  <a:latin typeface="Arial" charset="0"/>
                </a:rPr>
                <a:t>    200uM</a:t>
              </a:r>
            </a:p>
            <a:p>
              <a:pPr defTabSz="603250"/>
              <a:r>
                <a:rPr lang="en-US" sz="1000" b="1" i="0">
                  <a:latin typeface="Arial" charset="0"/>
                </a:rPr>
                <a:t>     H</a:t>
              </a:r>
              <a:r>
                <a:rPr lang="en-US" sz="1000" b="1" i="0" baseline="-25000">
                  <a:latin typeface="Arial" charset="0"/>
                </a:rPr>
                <a:t>2</a:t>
              </a:r>
              <a:r>
                <a:rPr lang="en-US" sz="1000" b="1" i="0">
                  <a:latin typeface="Arial" charset="0"/>
                </a:rPr>
                <a:t>O</a:t>
              </a:r>
              <a:r>
                <a:rPr lang="en-US" sz="1000" b="1" i="0" baseline="-25000">
                  <a:latin typeface="Arial" charset="0"/>
                </a:rPr>
                <a:t>2</a:t>
              </a:r>
            </a:p>
            <a:p>
              <a:pPr defTabSz="603250"/>
              <a:r>
                <a:rPr lang="en-US" sz="1000" b="1" i="0">
                  <a:latin typeface="Arial" charset="0"/>
                </a:rPr>
                <a:t>   added</a:t>
              </a:r>
            </a:p>
          </p:txBody>
        </p:sp>
        <p:sp>
          <p:nvSpPr>
            <p:cNvPr id="28742" name="Line 758"/>
            <p:cNvSpPr>
              <a:spLocks noChangeShapeType="1"/>
            </p:cNvSpPr>
            <p:nvPr/>
          </p:nvSpPr>
          <p:spPr bwMode="auto">
            <a:xfrm>
              <a:off x="4474" y="1893"/>
              <a:ext cx="0" cy="430"/>
            </a:xfrm>
            <a:prstGeom prst="line">
              <a:avLst/>
            </a:prstGeom>
            <a:noFill/>
            <a:ln w="25400">
              <a:solidFill>
                <a:schemeClr val="tx1"/>
              </a:solidFill>
              <a:round/>
              <a:headEnd/>
              <a:tailEnd type="triangle" w="med" len="med"/>
            </a:ln>
          </p:spPr>
          <p:txBody>
            <a:bodyPr wrap="none" lIns="79843" tIns="39921" rIns="79843" bIns="39921">
              <a:spAutoFit/>
            </a:bodyPr>
            <a:lstStyle/>
            <a:p>
              <a:endParaRPr lang="en-US"/>
            </a:p>
          </p:txBody>
        </p:sp>
        <p:sp>
          <p:nvSpPr>
            <p:cNvPr id="28743" name="Rectangle 759"/>
            <p:cNvSpPr>
              <a:spLocks noChangeArrowheads="1"/>
            </p:cNvSpPr>
            <p:nvPr/>
          </p:nvSpPr>
          <p:spPr bwMode="auto">
            <a:xfrm>
              <a:off x="4692" y="3309"/>
              <a:ext cx="910" cy="180"/>
            </a:xfrm>
            <a:prstGeom prst="rect">
              <a:avLst/>
            </a:prstGeom>
            <a:noFill/>
            <a:ln w="12700">
              <a:noFill/>
              <a:miter lim="800000"/>
              <a:headEnd/>
              <a:tailEnd/>
            </a:ln>
          </p:spPr>
          <p:txBody>
            <a:bodyPr wrap="none" lIns="79843" tIns="39921" rIns="79843" bIns="39921">
              <a:spAutoFit/>
            </a:bodyPr>
            <a:lstStyle/>
            <a:p>
              <a:pPr defTabSz="603250"/>
              <a:r>
                <a:rPr lang="en-US" sz="1400" b="1" i="0">
                  <a:latin typeface="Arial" charset="0"/>
                </a:rPr>
                <a:t>Time (seconds)</a:t>
              </a:r>
              <a:endParaRPr lang="en-US" sz="1400" b="1" i="0">
                <a:solidFill>
                  <a:schemeClr val="tx2"/>
                </a:solidFill>
                <a:latin typeface="Arial" charset="0"/>
              </a:endParaRPr>
            </a:p>
          </p:txBody>
        </p:sp>
        <p:sp>
          <p:nvSpPr>
            <p:cNvPr id="28744" name="Rectangle 760"/>
            <p:cNvSpPr>
              <a:spLocks noChangeArrowheads="1"/>
            </p:cNvSpPr>
            <p:nvPr/>
          </p:nvSpPr>
          <p:spPr bwMode="auto">
            <a:xfrm rot="-5400000">
              <a:off x="3341" y="2186"/>
              <a:ext cx="1072" cy="180"/>
            </a:xfrm>
            <a:prstGeom prst="rect">
              <a:avLst/>
            </a:prstGeom>
            <a:noFill/>
            <a:ln w="12700">
              <a:noFill/>
              <a:miter lim="800000"/>
              <a:headEnd/>
              <a:tailEnd/>
            </a:ln>
          </p:spPr>
          <p:txBody>
            <a:bodyPr wrap="none" lIns="79843" tIns="39921" rIns="79843" bIns="39921">
              <a:spAutoFit/>
            </a:bodyPr>
            <a:lstStyle/>
            <a:p>
              <a:pPr defTabSz="603250"/>
              <a:r>
                <a:rPr lang="en-US" sz="1400" b="1" i="0">
                  <a:latin typeface="Arial" charset="0"/>
                </a:rPr>
                <a:t>DCF Fluorescence</a:t>
              </a:r>
              <a:endParaRPr lang="en-US" sz="1400" b="1" i="0">
                <a:solidFill>
                  <a:schemeClr val="tx2"/>
                </a:solidFill>
                <a:latin typeface="Arial" charset="0"/>
              </a:endParaRPr>
            </a:p>
          </p:txBody>
        </p:sp>
      </p:grpSp>
      <p:sp>
        <p:nvSpPr>
          <p:cNvPr id="28726" name="Text Box 761"/>
          <p:cNvSpPr txBox="1">
            <a:spLocks noChangeArrowheads="1"/>
          </p:cNvSpPr>
          <p:nvPr/>
        </p:nvSpPr>
        <p:spPr bwMode="auto">
          <a:xfrm>
            <a:off x="5840413" y="1668463"/>
            <a:ext cx="3794125" cy="844550"/>
          </a:xfrm>
          <a:prstGeom prst="rect">
            <a:avLst/>
          </a:prstGeom>
          <a:noFill/>
          <a:ln w="9525">
            <a:noFill/>
            <a:miter lim="800000"/>
            <a:headEnd/>
            <a:tailEnd/>
          </a:ln>
        </p:spPr>
        <p:txBody>
          <a:bodyPr lIns="94201" tIns="47101" rIns="94201" bIns="47101">
            <a:spAutoFit/>
          </a:bodyPr>
          <a:lstStyle/>
          <a:p>
            <a:pPr algn="ctr" defTabSz="941388">
              <a:spcBef>
                <a:spcPct val="50000"/>
              </a:spcBef>
            </a:pPr>
            <a:r>
              <a:rPr lang="en-US" sz="2500" i="0">
                <a:solidFill>
                  <a:srgbClr val="000000"/>
                </a:solidFill>
              </a:rPr>
              <a:t>Confocal System - Fluorescence Measurements</a:t>
            </a:r>
          </a:p>
        </p:txBody>
      </p:sp>
      <p:sp>
        <p:nvSpPr>
          <p:cNvPr id="28727" name="Line 762"/>
          <p:cNvSpPr>
            <a:spLocks noChangeShapeType="1"/>
          </p:cNvSpPr>
          <p:nvPr/>
        </p:nvSpPr>
        <p:spPr bwMode="auto">
          <a:xfrm flipV="1">
            <a:off x="1946275" y="5692775"/>
            <a:ext cx="0" cy="352425"/>
          </a:xfrm>
          <a:prstGeom prst="line">
            <a:avLst/>
          </a:prstGeom>
          <a:noFill/>
          <a:ln w="28575">
            <a:solidFill>
              <a:srgbClr val="000000"/>
            </a:solidFill>
            <a:round/>
            <a:headEnd/>
            <a:tailEnd type="triangle" w="med" len="med"/>
          </a:ln>
        </p:spPr>
        <p:txBody>
          <a:bodyPr wrap="none" anchor="ctr"/>
          <a:lstStyle/>
          <a:p>
            <a:endParaRPr lang="en-US"/>
          </a:p>
        </p:txBody>
      </p:sp>
      <p:sp>
        <p:nvSpPr>
          <p:cNvPr id="28728" name="Text Box 763"/>
          <p:cNvSpPr txBox="1">
            <a:spLocks noChangeArrowheads="1"/>
          </p:cNvSpPr>
          <p:nvPr/>
        </p:nvSpPr>
        <p:spPr bwMode="auto">
          <a:xfrm>
            <a:off x="2201863" y="5634038"/>
            <a:ext cx="904875" cy="565150"/>
          </a:xfrm>
          <a:prstGeom prst="rect">
            <a:avLst/>
          </a:prstGeom>
          <a:noFill/>
          <a:ln w="9525">
            <a:noFill/>
            <a:miter lim="800000"/>
            <a:headEnd/>
            <a:tailEnd/>
          </a:ln>
        </p:spPr>
        <p:txBody>
          <a:bodyPr lIns="94201" tIns="47101" rIns="94201" bIns="47101">
            <a:spAutoFit/>
          </a:bodyPr>
          <a:lstStyle/>
          <a:p>
            <a:pPr defTabSz="941388"/>
            <a:r>
              <a:rPr lang="en-US" sz="1000" b="1" i="0">
                <a:solidFill>
                  <a:srgbClr val="000000"/>
                </a:solidFill>
                <a:latin typeface="Arial" charset="0"/>
              </a:rPr>
              <a:t>200uM</a:t>
            </a:r>
          </a:p>
          <a:p>
            <a:pPr defTabSz="941388"/>
            <a:r>
              <a:rPr lang="en-US" sz="1000" b="1" i="0">
                <a:solidFill>
                  <a:srgbClr val="000000"/>
                </a:solidFill>
                <a:latin typeface="Arial" charset="0"/>
              </a:rPr>
              <a:t>     H</a:t>
            </a:r>
            <a:r>
              <a:rPr lang="en-US" sz="1000" b="1" i="0" baseline="-25000">
                <a:solidFill>
                  <a:srgbClr val="000000"/>
                </a:solidFill>
                <a:latin typeface="Arial" charset="0"/>
              </a:rPr>
              <a:t>2</a:t>
            </a:r>
            <a:r>
              <a:rPr lang="en-US" sz="1000" b="1" i="0">
                <a:solidFill>
                  <a:srgbClr val="000000"/>
                </a:solidFill>
                <a:latin typeface="Arial" charset="0"/>
              </a:rPr>
              <a:t>O</a:t>
            </a:r>
            <a:r>
              <a:rPr lang="en-US" sz="1000" b="1" i="0" baseline="-25000">
                <a:solidFill>
                  <a:srgbClr val="000000"/>
                </a:solidFill>
                <a:latin typeface="Arial" charset="0"/>
              </a:rPr>
              <a:t>2</a:t>
            </a:r>
          </a:p>
          <a:p>
            <a:pPr defTabSz="941388"/>
            <a:r>
              <a:rPr lang="en-US" sz="1000" b="1" i="0">
                <a:solidFill>
                  <a:srgbClr val="000000"/>
                </a:solidFill>
                <a:latin typeface="Arial" charset="0"/>
              </a:rPr>
              <a:t>   added</a:t>
            </a:r>
            <a:endParaRPr lang="en-US" sz="2500" i="0">
              <a:solidFill>
                <a:srgbClr val="000000"/>
              </a:solidFill>
            </a:endParaRPr>
          </a:p>
        </p:txBody>
      </p:sp>
      <p:sp>
        <p:nvSpPr>
          <p:cNvPr id="28729" name="Text Box 764"/>
          <p:cNvSpPr txBox="1">
            <a:spLocks noChangeArrowheads="1"/>
          </p:cNvSpPr>
          <p:nvPr/>
        </p:nvSpPr>
        <p:spPr bwMode="auto">
          <a:xfrm>
            <a:off x="642938" y="927100"/>
            <a:ext cx="3727450" cy="344488"/>
          </a:xfrm>
          <a:prstGeom prst="rect">
            <a:avLst/>
          </a:prstGeom>
          <a:noFill/>
          <a:ln w="9525">
            <a:noFill/>
            <a:miter lim="800000"/>
            <a:headEnd/>
            <a:tailEnd/>
          </a:ln>
        </p:spPr>
        <p:txBody>
          <a:bodyPr lIns="94201" tIns="47101" rIns="94201" bIns="47101">
            <a:spAutoFit/>
          </a:bodyPr>
          <a:lstStyle/>
          <a:p>
            <a:pPr algn="ctr" defTabSz="941388">
              <a:spcBef>
                <a:spcPct val="50000"/>
              </a:spcBef>
            </a:pPr>
            <a:r>
              <a:rPr lang="en-US" sz="1600" i="0">
                <a:solidFill>
                  <a:srgbClr val="000000"/>
                </a:solidFill>
              </a:rPr>
              <a:t>24 treatments - 5000 cells each</a:t>
            </a:r>
          </a:p>
        </p:txBody>
      </p:sp>
    </p:spTree>
  </p:cSld>
  <p:clrMapOvr>
    <a:overrideClrMapping bg1="lt1" tx1="dk1" bg2="lt2" tx2="dk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p:spPr>
        <p:txBody>
          <a:bodyPr lIns="90480" tIns="44446" rIns="90480" bIns="44446"/>
          <a:lstStyle/>
          <a:p>
            <a:r>
              <a:rPr lang="en-US" b="1"/>
              <a:t>pH Sensitive Indicators</a:t>
            </a:r>
          </a:p>
        </p:txBody>
      </p:sp>
      <p:sp>
        <p:nvSpPr>
          <p:cNvPr id="29699" name="Rectangle 3"/>
          <p:cNvSpPr>
            <a:spLocks noGrp="1" noChangeArrowheads="1"/>
          </p:cNvSpPr>
          <p:nvPr>
            <p:ph type="body" idx="1"/>
          </p:nvPr>
        </p:nvSpPr>
        <p:spPr>
          <a:xfrm>
            <a:off x="909638" y="2095500"/>
            <a:ext cx="7778750" cy="2519363"/>
          </a:xfrm>
          <a:noFill/>
        </p:spPr>
        <p:txBody>
          <a:bodyPr lIns="90480" tIns="44446" rIns="90480" bIns="44446"/>
          <a:lstStyle/>
          <a:p>
            <a:r>
              <a:rPr lang="en-US"/>
              <a:t>SNARF-1		488		575</a:t>
            </a:r>
          </a:p>
          <a:p>
            <a:pPr>
              <a:buFontTx/>
              <a:buNone/>
            </a:pPr>
            <a:endParaRPr lang="en-US"/>
          </a:p>
          <a:p>
            <a:r>
              <a:rPr lang="en-US"/>
              <a:t>BCECF			488		525/620</a:t>
            </a:r>
          </a:p>
          <a:p>
            <a:pPr>
              <a:buFontTx/>
              <a:buNone/>
            </a:pPr>
            <a:r>
              <a:rPr lang="en-US"/>
              <a:t>					440/488	525</a:t>
            </a:r>
          </a:p>
          <a:p>
            <a:pPr>
              <a:buFontTx/>
              <a:buNone/>
            </a:pPr>
            <a:endParaRPr lang="en-US"/>
          </a:p>
        </p:txBody>
      </p:sp>
      <p:sp>
        <p:nvSpPr>
          <p:cNvPr id="29700" name="Rectangle 4"/>
          <p:cNvSpPr>
            <a:spLocks noChangeArrowheads="1"/>
          </p:cNvSpPr>
          <p:nvPr/>
        </p:nvSpPr>
        <p:spPr bwMode="auto">
          <a:xfrm>
            <a:off x="1852613" y="4410075"/>
            <a:ext cx="6197600" cy="447675"/>
          </a:xfrm>
          <a:prstGeom prst="rect">
            <a:avLst/>
          </a:prstGeom>
          <a:noFill/>
          <a:ln w="12700">
            <a:noFill/>
            <a:miter lim="800000"/>
            <a:headEnd/>
            <a:tailEnd/>
          </a:ln>
        </p:spPr>
        <p:txBody>
          <a:bodyPr wrap="none" lIns="90480" tIns="44446" rIns="90480" bIns="44446">
            <a:spAutoFit/>
          </a:bodyPr>
          <a:lstStyle/>
          <a:p>
            <a:r>
              <a:rPr lang="en-US"/>
              <a:t>[2’,7’-bis-(carboxyethyl)-5,6-carboxyfluorescein]</a:t>
            </a:r>
          </a:p>
        </p:txBody>
      </p:sp>
      <p:sp>
        <p:nvSpPr>
          <p:cNvPr id="29701" name="Rectangle 5"/>
          <p:cNvSpPr>
            <a:spLocks noChangeArrowheads="1"/>
          </p:cNvSpPr>
          <p:nvPr/>
        </p:nvSpPr>
        <p:spPr bwMode="auto">
          <a:xfrm>
            <a:off x="1652588" y="1466850"/>
            <a:ext cx="6784975" cy="454025"/>
          </a:xfrm>
          <a:prstGeom prst="rect">
            <a:avLst/>
          </a:prstGeom>
          <a:noFill/>
          <a:ln w="12700">
            <a:noFill/>
            <a:miter lim="800000"/>
            <a:headEnd/>
            <a:tailEnd/>
          </a:ln>
        </p:spPr>
        <p:txBody>
          <a:bodyPr wrap="none" lIns="90480" tIns="44446" rIns="90480" bIns="44446">
            <a:spAutoFit/>
          </a:bodyPr>
          <a:lstStyle/>
          <a:p>
            <a:r>
              <a:rPr lang="en-US"/>
              <a:t>Probe			Excitation		Emission</a:t>
            </a:r>
          </a:p>
        </p:txBody>
      </p:sp>
      <p:sp>
        <p:nvSpPr>
          <p:cNvPr id="29702" name="Line 6"/>
          <p:cNvSpPr>
            <a:spLocks noChangeShapeType="1"/>
          </p:cNvSpPr>
          <p:nvPr/>
        </p:nvSpPr>
        <p:spPr bwMode="auto">
          <a:xfrm>
            <a:off x="1641475" y="1943100"/>
            <a:ext cx="6904038" cy="0"/>
          </a:xfrm>
          <a:prstGeom prst="line">
            <a:avLst/>
          </a:prstGeom>
          <a:noFill/>
          <a:ln w="25400">
            <a:solidFill>
              <a:schemeClr val="tx1"/>
            </a:solidFill>
            <a:round/>
            <a:headEnd/>
            <a:tailEnd/>
          </a:ln>
        </p:spPr>
        <p:txBody>
          <a:bodyPr wrap="none" anchor="ctr"/>
          <a:lstStyle/>
          <a:p>
            <a:endParaRPr lang="en-US"/>
          </a:p>
        </p:txBody>
      </p:sp>
      <p:sp>
        <p:nvSpPr>
          <p:cNvPr id="29703" name="Rectangle 7"/>
          <p:cNvSpPr>
            <a:spLocks noChangeArrowheads="1"/>
          </p:cNvSpPr>
          <p:nvPr/>
        </p:nvSpPr>
        <p:spPr bwMode="auto">
          <a:xfrm>
            <a:off x="8126413" y="3979863"/>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9704" name="Rectangle 8"/>
          <p:cNvSpPr>
            <a:spLocks noChangeArrowheads="1"/>
          </p:cNvSpPr>
          <p:nvPr/>
        </p:nvSpPr>
        <p:spPr bwMode="auto">
          <a:xfrm>
            <a:off x="3546475" y="3416300"/>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5" name="Rectangle 9"/>
          <p:cNvSpPr>
            <a:spLocks noChangeArrowheads="1"/>
          </p:cNvSpPr>
          <p:nvPr/>
        </p:nvSpPr>
        <p:spPr bwMode="auto">
          <a:xfrm>
            <a:off x="3505200" y="2232025"/>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6" name="Rectangle 10"/>
          <p:cNvSpPr>
            <a:spLocks noChangeArrowheads="1"/>
          </p:cNvSpPr>
          <p:nvPr/>
        </p:nvSpPr>
        <p:spPr bwMode="auto">
          <a:xfrm>
            <a:off x="8126413" y="2287588"/>
            <a:ext cx="914400" cy="304800"/>
          </a:xfrm>
          <a:prstGeom prst="rect">
            <a:avLst/>
          </a:prstGeom>
          <a:solidFill>
            <a:srgbClr val="FF6600"/>
          </a:solidFill>
          <a:ln w="12700">
            <a:solidFill>
              <a:schemeClr val="tx1"/>
            </a:solidFill>
            <a:miter lim="800000"/>
            <a:headEnd/>
            <a:tailEnd/>
          </a:ln>
        </p:spPr>
        <p:txBody>
          <a:bodyPr wrap="none" anchor="ctr"/>
          <a:lstStyle/>
          <a:p>
            <a:endParaRPr lang="en-US"/>
          </a:p>
        </p:txBody>
      </p:sp>
      <p:sp>
        <p:nvSpPr>
          <p:cNvPr id="29707" name="Rectangle 11"/>
          <p:cNvSpPr>
            <a:spLocks noChangeArrowheads="1"/>
          </p:cNvSpPr>
          <p:nvPr/>
        </p:nvSpPr>
        <p:spPr bwMode="auto">
          <a:xfrm>
            <a:off x="3556000" y="4005263"/>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8" name="Rectangle 12"/>
          <p:cNvSpPr>
            <a:spLocks noChangeArrowheads="1"/>
          </p:cNvSpPr>
          <p:nvPr/>
        </p:nvSpPr>
        <p:spPr bwMode="auto">
          <a:xfrm>
            <a:off x="3544888" y="4006850"/>
            <a:ext cx="4572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29709" name="Rectangle 13"/>
          <p:cNvSpPr>
            <a:spLocks noChangeArrowheads="1"/>
          </p:cNvSpPr>
          <p:nvPr/>
        </p:nvSpPr>
        <p:spPr bwMode="auto">
          <a:xfrm>
            <a:off x="8142288" y="3389313"/>
            <a:ext cx="912812" cy="304800"/>
          </a:xfrm>
          <a:prstGeom prst="rect">
            <a:avLst/>
          </a:prstGeom>
          <a:solidFill>
            <a:srgbClr val="CC3300"/>
          </a:solidFill>
          <a:ln w="12700">
            <a:solidFill>
              <a:schemeClr val="tx1"/>
            </a:solidFill>
            <a:miter lim="800000"/>
            <a:headEnd/>
            <a:tailEnd/>
          </a:ln>
        </p:spPr>
        <p:txBody>
          <a:bodyPr wrap="none" anchor="ctr"/>
          <a:lstStyle/>
          <a:p>
            <a:endParaRPr lang="en-US"/>
          </a:p>
        </p:txBody>
      </p:sp>
      <p:sp>
        <p:nvSpPr>
          <p:cNvPr id="29710" name="Rectangle 14"/>
          <p:cNvSpPr>
            <a:spLocks noChangeArrowheads="1"/>
          </p:cNvSpPr>
          <p:nvPr/>
        </p:nvSpPr>
        <p:spPr bwMode="auto">
          <a:xfrm>
            <a:off x="8129588" y="3390900"/>
            <a:ext cx="457200" cy="304800"/>
          </a:xfrm>
          <a:prstGeom prst="rect">
            <a:avLst/>
          </a:prstGeom>
          <a:solidFill>
            <a:srgbClr val="00FF00"/>
          </a:solidFill>
          <a:ln w="12700">
            <a:solidFill>
              <a:schemeClr val="tx1"/>
            </a:solidFill>
            <a:miter lim="800000"/>
            <a:headEnd/>
            <a:tailEnd/>
          </a:ln>
        </p:spPr>
        <p:txBody>
          <a:bodyPr wrap="none" lIns="94201" tIns="47101" rIns="94201" bIns="47101" anchor="ctr"/>
          <a:lstStyle/>
          <a:p>
            <a:pPr algn="ctr" defTabSz="941388"/>
            <a:endParaRPr lang="en-US" sz="2500" i="0">
              <a:solidFill>
                <a:srgbClr val="00FF00"/>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89100" y="609600"/>
            <a:ext cx="6908800" cy="1143000"/>
          </a:xfrm>
          <a:noFill/>
        </p:spPr>
        <p:txBody>
          <a:bodyPr lIns="84138" tIns="42862" rIns="84138" bIns="42862"/>
          <a:lstStyle/>
          <a:p>
            <a:pPr defTabSz="841375"/>
            <a:r>
              <a:rPr lang="en-US" b="1"/>
              <a:t>Exotic Applications of Confocal Microscopy</a:t>
            </a:r>
            <a:endParaRPr lang="en-US" sz="4000"/>
          </a:p>
        </p:txBody>
      </p:sp>
      <p:sp>
        <p:nvSpPr>
          <p:cNvPr id="30723" name="Rectangle 3"/>
          <p:cNvSpPr>
            <a:spLocks noGrp="1" noChangeArrowheads="1"/>
          </p:cNvSpPr>
          <p:nvPr>
            <p:ph type="body" idx="1"/>
          </p:nvPr>
        </p:nvSpPr>
        <p:spPr>
          <a:xfrm>
            <a:off x="2203450" y="2513013"/>
            <a:ext cx="6908800" cy="2976562"/>
          </a:xfrm>
          <a:noFill/>
        </p:spPr>
        <p:txBody>
          <a:bodyPr lIns="84138" tIns="42862" rIns="84138" bIns="42862"/>
          <a:lstStyle/>
          <a:p>
            <a:pPr marL="315913" indent="-315913" defTabSz="841375"/>
            <a:r>
              <a:rPr lang="en-US" sz="2900"/>
              <a:t>FRAP </a:t>
            </a:r>
            <a:r>
              <a:rPr lang="en-US" sz="2000"/>
              <a:t>(Fluorescence Recovery After Photobleaching)</a:t>
            </a:r>
          </a:p>
          <a:p>
            <a:pPr marL="315913" indent="-315913" defTabSz="841375"/>
            <a:r>
              <a:rPr lang="en-US" sz="2900"/>
              <a:t>Release of “Caged” compounds</a:t>
            </a:r>
          </a:p>
          <a:p>
            <a:pPr marL="315913" indent="-315913" defTabSz="841375"/>
            <a:r>
              <a:rPr lang="en-US" sz="2900"/>
              <a:t>Lipid Peroxidation (Parinaric Acid) </a:t>
            </a:r>
            <a:r>
              <a:rPr lang="en-US" sz="2100"/>
              <a:t>Difficult to do with confocal, but possible with 2P (excitation is 325 nm)</a:t>
            </a:r>
          </a:p>
          <a:p>
            <a:pPr marL="315913" indent="-315913" defTabSz="841375"/>
            <a:r>
              <a:rPr lang="en-US" sz="2900"/>
              <a:t>Membrane Fluidity (DPH)</a:t>
            </a:r>
          </a:p>
        </p:txBody>
      </p:sp>
    </p:spTree>
  </p:cSld>
  <p:clrMapOvr>
    <a:masterClrMapping/>
  </p:clrMapOvr>
  <p:transition advTm="1318"/>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14413" y="209550"/>
            <a:ext cx="7954962" cy="1143000"/>
          </a:xfrm>
          <a:noFill/>
        </p:spPr>
        <p:txBody>
          <a:bodyPr lIns="84138" tIns="42862" rIns="84138" bIns="42862"/>
          <a:lstStyle/>
          <a:p>
            <a:pPr defTabSz="841375"/>
            <a:r>
              <a:rPr lang="en-US" sz="4000"/>
              <a:t>“Caged” Photoactivatable Probes</a:t>
            </a:r>
          </a:p>
        </p:txBody>
      </p:sp>
      <p:sp>
        <p:nvSpPr>
          <p:cNvPr id="31747" name="Rectangle 3"/>
          <p:cNvSpPr>
            <a:spLocks noGrp="1" noChangeArrowheads="1"/>
          </p:cNvSpPr>
          <p:nvPr>
            <p:ph type="body" idx="1"/>
          </p:nvPr>
        </p:nvSpPr>
        <p:spPr>
          <a:xfrm>
            <a:off x="3325813" y="3032125"/>
            <a:ext cx="4829175" cy="3184525"/>
          </a:xfrm>
          <a:noFill/>
        </p:spPr>
        <p:txBody>
          <a:bodyPr lIns="84138" tIns="42862" rIns="84138" bIns="42862"/>
          <a:lstStyle/>
          <a:p>
            <a:pPr marL="315913" indent="-315913" defTabSz="841375"/>
            <a:r>
              <a:rPr lang="en-US" sz="2200"/>
              <a:t>Ca</a:t>
            </a:r>
            <a:r>
              <a:rPr lang="en-US" sz="2200" baseline="30000"/>
              <a:t>++</a:t>
            </a:r>
            <a:r>
              <a:rPr lang="en-US" sz="2200"/>
              <a:t>: Nitr-5</a:t>
            </a:r>
          </a:p>
          <a:p>
            <a:pPr marL="315913" indent="-315913" defTabSz="841375"/>
            <a:r>
              <a:rPr lang="en-US" sz="2200"/>
              <a:t>Ca</a:t>
            </a:r>
            <a:r>
              <a:rPr lang="en-US" sz="2200" baseline="30000"/>
              <a:t>++ </a:t>
            </a:r>
            <a:r>
              <a:rPr lang="en-US" sz="2200"/>
              <a:t>- buffering: Diazo-2</a:t>
            </a:r>
          </a:p>
          <a:p>
            <a:pPr marL="315913" indent="-315913" defTabSz="841375"/>
            <a:r>
              <a:rPr lang="en-US" sz="2200"/>
              <a:t>IP</a:t>
            </a:r>
            <a:r>
              <a:rPr lang="en-US" sz="2200" baseline="-25000"/>
              <a:t>3</a:t>
            </a:r>
            <a:endParaRPr lang="en-US" sz="2200"/>
          </a:p>
          <a:p>
            <a:pPr marL="315913" indent="-315913" defTabSz="841375"/>
            <a:r>
              <a:rPr lang="en-US" sz="2200"/>
              <a:t>cAMP</a:t>
            </a:r>
          </a:p>
          <a:p>
            <a:pPr marL="315913" indent="-315913" defTabSz="841375"/>
            <a:r>
              <a:rPr lang="en-US" sz="2200"/>
              <a:t>cGMP</a:t>
            </a:r>
          </a:p>
          <a:p>
            <a:pPr marL="315913" indent="-315913" defTabSz="841375"/>
            <a:r>
              <a:rPr lang="en-US" sz="2200"/>
              <a:t>ATP</a:t>
            </a:r>
          </a:p>
          <a:p>
            <a:pPr marL="315913" indent="-315913" defTabSz="841375"/>
            <a:r>
              <a:rPr lang="en-US" sz="2200"/>
              <a:t>ATP-</a:t>
            </a:r>
            <a:r>
              <a:rPr lang="en-US" sz="2200">
                <a:latin typeface="Symbol" pitchFamily="18" charset="2"/>
              </a:rPr>
              <a:t></a:t>
            </a:r>
            <a:r>
              <a:rPr lang="en-US" sz="2200"/>
              <a:t>-S</a:t>
            </a:r>
          </a:p>
        </p:txBody>
      </p:sp>
      <p:sp>
        <p:nvSpPr>
          <p:cNvPr id="31748" name="Rectangle 4"/>
          <p:cNvSpPr>
            <a:spLocks noChangeArrowheads="1"/>
          </p:cNvSpPr>
          <p:nvPr/>
        </p:nvSpPr>
        <p:spPr bwMode="auto">
          <a:xfrm>
            <a:off x="3340100" y="2536825"/>
            <a:ext cx="2493963" cy="476250"/>
          </a:xfrm>
          <a:prstGeom prst="rect">
            <a:avLst/>
          </a:prstGeom>
          <a:noFill/>
          <a:ln w="12700">
            <a:noFill/>
            <a:miter lim="800000"/>
            <a:headEnd/>
            <a:tailEnd/>
          </a:ln>
        </p:spPr>
        <p:txBody>
          <a:bodyPr wrap="none" lIns="95250" tIns="47625" rIns="95250" bIns="47625">
            <a:spAutoFit/>
          </a:bodyPr>
          <a:lstStyle/>
          <a:p>
            <a:pPr defTabSz="941388"/>
            <a:r>
              <a:rPr lang="en-US" sz="2500" b="1" i="0" u="sng"/>
              <a:t>Available Probes</a:t>
            </a:r>
          </a:p>
        </p:txBody>
      </p:sp>
      <p:sp>
        <p:nvSpPr>
          <p:cNvPr id="31749" name="Rectangle 5"/>
          <p:cNvSpPr>
            <a:spLocks noChangeArrowheads="1"/>
          </p:cNvSpPr>
          <p:nvPr/>
        </p:nvSpPr>
        <p:spPr bwMode="auto">
          <a:xfrm>
            <a:off x="879475" y="1270000"/>
            <a:ext cx="8545513" cy="825500"/>
          </a:xfrm>
          <a:prstGeom prst="rect">
            <a:avLst/>
          </a:prstGeom>
          <a:noFill/>
          <a:ln w="12700">
            <a:noFill/>
            <a:miter lim="800000"/>
            <a:headEnd/>
            <a:tailEnd/>
          </a:ln>
        </p:spPr>
        <p:txBody>
          <a:bodyPr lIns="95250" tIns="47625" rIns="95250" bIns="47625">
            <a:spAutoFit/>
          </a:bodyPr>
          <a:lstStyle/>
          <a:p>
            <a:pPr defTabSz="941388"/>
            <a:r>
              <a:rPr lang="en-US" b="1" i="0" u="sng"/>
              <a:t>Principle: </a:t>
            </a:r>
            <a:r>
              <a:rPr lang="en-US" i="0"/>
              <a:t>Nitrophenyl blocking groups e.g. nitrophenyl ethyl ester undergoes photolysis upon exposure to UV light at 340-350 nm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66700" y="3321050"/>
            <a:ext cx="8756650" cy="211613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2771" name="Rectangle 3"/>
          <p:cNvSpPr>
            <a:spLocks noGrp="1" noChangeArrowheads="1"/>
          </p:cNvSpPr>
          <p:nvPr>
            <p:ph type="title"/>
          </p:nvPr>
        </p:nvSpPr>
        <p:spPr>
          <a:xfrm>
            <a:off x="1343025" y="109538"/>
            <a:ext cx="7772400" cy="1143000"/>
          </a:xfrm>
          <a:noFill/>
        </p:spPr>
        <p:txBody>
          <a:bodyPr/>
          <a:lstStyle/>
          <a:p>
            <a:r>
              <a:rPr lang="en-US"/>
              <a:t>Release of “Caged” Compounds</a:t>
            </a:r>
          </a:p>
        </p:txBody>
      </p:sp>
      <p:sp>
        <p:nvSpPr>
          <p:cNvPr id="32772" name="Freeform 4"/>
          <p:cNvSpPr>
            <a:spLocks/>
          </p:cNvSpPr>
          <p:nvPr/>
        </p:nvSpPr>
        <p:spPr bwMode="auto">
          <a:xfrm>
            <a:off x="1046163" y="4483100"/>
            <a:ext cx="2366962" cy="938213"/>
          </a:xfrm>
          <a:custGeom>
            <a:avLst/>
            <a:gdLst>
              <a:gd name="T0" fmla="*/ 72 w 1491"/>
              <a:gd name="T1" fmla="*/ 373 h 591"/>
              <a:gd name="T2" fmla="*/ 83 w 1491"/>
              <a:gd name="T3" fmla="*/ 342 h 591"/>
              <a:gd name="T4" fmla="*/ 93 w 1491"/>
              <a:gd name="T5" fmla="*/ 300 h 591"/>
              <a:gd name="T6" fmla="*/ 93 w 1491"/>
              <a:gd name="T7" fmla="*/ 259 h 591"/>
              <a:gd name="T8" fmla="*/ 103 w 1491"/>
              <a:gd name="T9" fmla="*/ 228 h 591"/>
              <a:gd name="T10" fmla="*/ 135 w 1491"/>
              <a:gd name="T11" fmla="*/ 207 h 591"/>
              <a:gd name="T12" fmla="*/ 166 w 1491"/>
              <a:gd name="T13" fmla="*/ 197 h 591"/>
              <a:gd name="T14" fmla="*/ 207 w 1491"/>
              <a:gd name="T15" fmla="*/ 166 h 591"/>
              <a:gd name="T16" fmla="*/ 228 w 1491"/>
              <a:gd name="T17" fmla="*/ 104 h 591"/>
              <a:gd name="T18" fmla="*/ 238 w 1491"/>
              <a:gd name="T19" fmla="*/ 62 h 591"/>
              <a:gd name="T20" fmla="*/ 269 w 1491"/>
              <a:gd name="T21" fmla="*/ 41 h 591"/>
              <a:gd name="T22" fmla="*/ 290 w 1491"/>
              <a:gd name="T23" fmla="*/ 10 h 591"/>
              <a:gd name="T24" fmla="*/ 352 w 1491"/>
              <a:gd name="T25" fmla="*/ 10 h 591"/>
              <a:gd name="T26" fmla="*/ 424 w 1491"/>
              <a:gd name="T27" fmla="*/ 10 h 591"/>
              <a:gd name="T28" fmla="*/ 507 w 1491"/>
              <a:gd name="T29" fmla="*/ 0 h 591"/>
              <a:gd name="T30" fmla="*/ 548 w 1491"/>
              <a:gd name="T31" fmla="*/ 0 h 591"/>
              <a:gd name="T32" fmla="*/ 610 w 1491"/>
              <a:gd name="T33" fmla="*/ 0 h 591"/>
              <a:gd name="T34" fmla="*/ 673 w 1491"/>
              <a:gd name="T35" fmla="*/ 0 h 591"/>
              <a:gd name="T36" fmla="*/ 714 w 1491"/>
              <a:gd name="T37" fmla="*/ 0 h 591"/>
              <a:gd name="T38" fmla="*/ 776 w 1491"/>
              <a:gd name="T39" fmla="*/ 10 h 591"/>
              <a:gd name="T40" fmla="*/ 838 w 1491"/>
              <a:gd name="T41" fmla="*/ 10 h 591"/>
              <a:gd name="T42" fmla="*/ 921 w 1491"/>
              <a:gd name="T43" fmla="*/ 21 h 591"/>
              <a:gd name="T44" fmla="*/ 983 w 1491"/>
              <a:gd name="T45" fmla="*/ 41 h 591"/>
              <a:gd name="T46" fmla="*/ 1066 w 1491"/>
              <a:gd name="T47" fmla="*/ 52 h 591"/>
              <a:gd name="T48" fmla="*/ 1169 w 1491"/>
              <a:gd name="T49" fmla="*/ 52 h 591"/>
              <a:gd name="T50" fmla="*/ 1200 w 1491"/>
              <a:gd name="T51" fmla="*/ 62 h 591"/>
              <a:gd name="T52" fmla="*/ 1231 w 1491"/>
              <a:gd name="T53" fmla="*/ 83 h 591"/>
              <a:gd name="T54" fmla="*/ 1304 w 1491"/>
              <a:gd name="T55" fmla="*/ 155 h 591"/>
              <a:gd name="T56" fmla="*/ 1366 w 1491"/>
              <a:gd name="T57" fmla="*/ 217 h 591"/>
              <a:gd name="T58" fmla="*/ 1428 w 1491"/>
              <a:gd name="T59" fmla="*/ 279 h 591"/>
              <a:gd name="T60" fmla="*/ 1449 w 1491"/>
              <a:gd name="T61" fmla="*/ 362 h 591"/>
              <a:gd name="T62" fmla="*/ 1469 w 1491"/>
              <a:gd name="T63" fmla="*/ 424 h 591"/>
              <a:gd name="T64" fmla="*/ 1480 w 1491"/>
              <a:gd name="T65" fmla="*/ 486 h 591"/>
              <a:gd name="T66" fmla="*/ 1490 w 1491"/>
              <a:gd name="T67" fmla="*/ 518 h 591"/>
              <a:gd name="T68" fmla="*/ 1459 w 1491"/>
              <a:gd name="T69" fmla="*/ 528 h 591"/>
              <a:gd name="T70" fmla="*/ 1376 w 1491"/>
              <a:gd name="T71" fmla="*/ 528 h 591"/>
              <a:gd name="T72" fmla="*/ 1252 w 1491"/>
              <a:gd name="T73" fmla="*/ 518 h 591"/>
              <a:gd name="T74" fmla="*/ 1169 w 1491"/>
              <a:gd name="T75" fmla="*/ 518 h 591"/>
              <a:gd name="T76" fmla="*/ 1086 w 1491"/>
              <a:gd name="T77" fmla="*/ 507 h 591"/>
              <a:gd name="T78" fmla="*/ 1045 w 1491"/>
              <a:gd name="T79" fmla="*/ 507 h 591"/>
              <a:gd name="T80" fmla="*/ 1014 w 1491"/>
              <a:gd name="T81" fmla="*/ 507 h 591"/>
              <a:gd name="T82" fmla="*/ 931 w 1491"/>
              <a:gd name="T83" fmla="*/ 518 h 591"/>
              <a:gd name="T84" fmla="*/ 848 w 1491"/>
              <a:gd name="T85" fmla="*/ 538 h 591"/>
              <a:gd name="T86" fmla="*/ 817 w 1491"/>
              <a:gd name="T87" fmla="*/ 538 h 591"/>
              <a:gd name="T88" fmla="*/ 776 w 1491"/>
              <a:gd name="T89" fmla="*/ 559 h 591"/>
              <a:gd name="T90" fmla="*/ 735 w 1491"/>
              <a:gd name="T91" fmla="*/ 569 h 591"/>
              <a:gd name="T92" fmla="*/ 631 w 1491"/>
              <a:gd name="T93" fmla="*/ 559 h 591"/>
              <a:gd name="T94" fmla="*/ 569 w 1491"/>
              <a:gd name="T95" fmla="*/ 559 h 591"/>
              <a:gd name="T96" fmla="*/ 486 w 1491"/>
              <a:gd name="T97" fmla="*/ 559 h 591"/>
              <a:gd name="T98" fmla="*/ 414 w 1491"/>
              <a:gd name="T99" fmla="*/ 569 h 591"/>
              <a:gd name="T100" fmla="*/ 331 w 1491"/>
              <a:gd name="T101" fmla="*/ 580 h 591"/>
              <a:gd name="T102" fmla="*/ 248 w 1491"/>
              <a:gd name="T103" fmla="*/ 580 h 591"/>
              <a:gd name="T104" fmla="*/ 217 w 1491"/>
              <a:gd name="T105" fmla="*/ 590 h 591"/>
              <a:gd name="T106" fmla="*/ 186 w 1491"/>
              <a:gd name="T107" fmla="*/ 580 h 591"/>
              <a:gd name="T108" fmla="*/ 145 w 1491"/>
              <a:gd name="T109" fmla="*/ 559 h 591"/>
              <a:gd name="T110" fmla="*/ 62 w 1491"/>
              <a:gd name="T111" fmla="*/ 549 h 591"/>
              <a:gd name="T112" fmla="*/ 31 w 1491"/>
              <a:gd name="T113" fmla="*/ 538 h 591"/>
              <a:gd name="T114" fmla="*/ 0 w 1491"/>
              <a:gd name="T115" fmla="*/ 507 h 591"/>
              <a:gd name="T116" fmla="*/ 10 w 1491"/>
              <a:gd name="T117" fmla="*/ 466 h 591"/>
              <a:gd name="T118" fmla="*/ 52 w 1491"/>
              <a:gd name="T119" fmla="*/ 445 h 591"/>
              <a:gd name="T120" fmla="*/ 62 w 1491"/>
              <a:gd name="T121" fmla="*/ 414 h 591"/>
              <a:gd name="T122" fmla="*/ 83 w 1491"/>
              <a:gd name="T123" fmla="*/ 342 h 591"/>
              <a:gd name="T124" fmla="*/ 72 w 1491"/>
              <a:gd name="T125" fmla="*/ 373 h 5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91"/>
              <a:gd name="T190" fmla="*/ 0 h 591"/>
              <a:gd name="T191" fmla="*/ 1491 w 1491"/>
              <a:gd name="T192" fmla="*/ 591 h 5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91" h="591">
                <a:moveTo>
                  <a:pt x="72" y="373"/>
                </a:moveTo>
                <a:lnTo>
                  <a:pt x="83" y="342"/>
                </a:lnTo>
                <a:lnTo>
                  <a:pt x="93" y="300"/>
                </a:lnTo>
                <a:lnTo>
                  <a:pt x="93" y="259"/>
                </a:lnTo>
                <a:lnTo>
                  <a:pt x="103" y="228"/>
                </a:lnTo>
                <a:lnTo>
                  <a:pt x="135" y="207"/>
                </a:lnTo>
                <a:lnTo>
                  <a:pt x="166" y="197"/>
                </a:lnTo>
                <a:lnTo>
                  <a:pt x="207" y="166"/>
                </a:lnTo>
                <a:lnTo>
                  <a:pt x="228" y="104"/>
                </a:lnTo>
                <a:lnTo>
                  <a:pt x="238" y="62"/>
                </a:lnTo>
                <a:lnTo>
                  <a:pt x="269" y="41"/>
                </a:lnTo>
                <a:lnTo>
                  <a:pt x="290" y="10"/>
                </a:lnTo>
                <a:lnTo>
                  <a:pt x="352" y="10"/>
                </a:lnTo>
                <a:lnTo>
                  <a:pt x="424" y="10"/>
                </a:lnTo>
                <a:lnTo>
                  <a:pt x="507" y="0"/>
                </a:lnTo>
                <a:lnTo>
                  <a:pt x="548" y="0"/>
                </a:lnTo>
                <a:lnTo>
                  <a:pt x="610" y="0"/>
                </a:lnTo>
                <a:lnTo>
                  <a:pt x="673" y="0"/>
                </a:lnTo>
                <a:lnTo>
                  <a:pt x="714" y="0"/>
                </a:lnTo>
                <a:lnTo>
                  <a:pt x="776" y="10"/>
                </a:lnTo>
                <a:lnTo>
                  <a:pt x="838" y="10"/>
                </a:lnTo>
                <a:lnTo>
                  <a:pt x="921" y="21"/>
                </a:lnTo>
                <a:lnTo>
                  <a:pt x="983" y="41"/>
                </a:lnTo>
                <a:lnTo>
                  <a:pt x="1066" y="52"/>
                </a:lnTo>
                <a:lnTo>
                  <a:pt x="1169" y="52"/>
                </a:lnTo>
                <a:lnTo>
                  <a:pt x="1200" y="62"/>
                </a:lnTo>
                <a:lnTo>
                  <a:pt x="1231" y="83"/>
                </a:lnTo>
                <a:lnTo>
                  <a:pt x="1304" y="155"/>
                </a:lnTo>
                <a:lnTo>
                  <a:pt x="1366" y="217"/>
                </a:lnTo>
                <a:lnTo>
                  <a:pt x="1428" y="279"/>
                </a:lnTo>
                <a:lnTo>
                  <a:pt x="1449" y="362"/>
                </a:lnTo>
                <a:lnTo>
                  <a:pt x="1469" y="424"/>
                </a:lnTo>
                <a:lnTo>
                  <a:pt x="1480" y="486"/>
                </a:lnTo>
                <a:lnTo>
                  <a:pt x="1490" y="518"/>
                </a:lnTo>
                <a:lnTo>
                  <a:pt x="1459" y="528"/>
                </a:lnTo>
                <a:lnTo>
                  <a:pt x="1376" y="528"/>
                </a:lnTo>
                <a:lnTo>
                  <a:pt x="1252" y="518"/>
                </a:lnTo>
                <a:lnTo>
                  <a:pt x="1169" y="518"/>
                </a:lnTo>
                <a:lnTo>
                  <a:pt x="1086" y="507"/>
                </a:lnTo>
                <a:lnTo>
                  <a:pt x="1045" y="507"/>
                </a:lnTo>
                <a:lnTo>
                  <a:pt x="1014" y="507"/>
                </a:lnTo>
                <a:lnTo>
                  <a:pt x="931" y="518"/>
                </a:lnTo>
                <a:lnTo>
                  <a:pt x="848" y="538"/>
                </a:lnTo>
                <a:lnTo>
                  <a:pt x="817" y="538"/>
                </a:lnTo>
                <a:lnTo>
                  <a:pt x="776" y="559"/>
                </a:lnTo>
                <a:lnTo>
                  <a:pt x="735" y="569"/>
                </a:lnTo>
                <a:lnTo>
                  <a:pt x="631" y="559"/>
                </a:lnTo>
                <a:lnTo>
                  <a:pt x="569" y="559"/>
                </a:lnTo>
                <a:lnTo>
                  <a:pt x="486" y="559"/>
                </a:lnTo>
                <a:lnTo>
                  <a:pt x="414" y="569"/>
                </a:lnTo>
                <a:lnTo>
                  <a:pt x="331" y="580"/>
                </a:lnTo>
                <a:lnTo>
                  <a:pt x="248" y="580"/>
                </a:lnTo>
                <a:lnTo>
                  <a:pt x="217" y="590"/>
                </a:lnTo>
                <a:lnTo>
                  <a:pt x="186" y="580"/>
                </a:lnTo>
                <a:lnTo>
                  <a:pt x="145" y="559"/>
                </a:lnTo>
                <a:lnTo>
                  <a:pt x="62" y="549"/>
                </a:lnTo>
                <a:lnTo>
                  <a:pt x="31" y="538"/>
                </a:lnTo>
                <a:lnTo>
                  <a:pt x="0" y="507"/>
                </a:lnTo>
                <a:lnTo>
                  <a:pt x="10" y="466"/>
                </a:lnTo>
                <a:lnTo>
                  <a:pt x="52" y="445"/>
                </a:lnTo>
                <a:lnTo>
                  <a:pt x="62" y="414"/>
                </a:lnTo>
                <a:lnTo>
                  <a:pt x="83" y="342"/>
                </a:lnTo>
                <a:lnTo>
                  <a:pt x="72" y="373"/>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3" name="Freeform 5"/>
          <p:cNvSpPr>
            <a:spLocks/>
          </p:cNvSpPr>
          <p:nvPr/>
        </p:nvSpPr>
        <p:spPr bwMode="auto">
          <a:xfrm>
            <a:off x="3690938" y="4867275"/>
            <a:ext cx="2565400" cy="511175"/>
          </a:xfrm>
          <a:custGeom>
            <a:avLst/>
            <a:gdLst>
              <a:gd name="T0" fmla="*/ 72 w 1616"/>
              <a:gd name="T1" fmla="*/ 207 h 322"/>
              <a:gd name="T2" fmla="*/ 166 w 1616"/>
              <a:gd name="T3" fmla="*/ 186 h 322"/>
              <a:gd name="T4" fmla="*/ 311 w 1616"/>
              <a:gd name="T5" fmla="*/ 124 h 322"/>
              <a:gd name="T6" fmla="*/ 414 w 1616"/>
              <a:gd name="T7" fmla="*/ 114 h 322"/>
              <a:gd name="T8" fmla="*/ 445 w 1616"/>
              <a:gd name="T9" fmla="*/ 114 h 322"/>
              <a:gd name="T10" fmla="*/ 518 w 1616"/>
              <a:gd name="T11" fmla="*/ 186 h 322"/>
              <a:gd name="T12" fmla="*/ 621 w 1616"/>
              <a:gd name="T13" fmla="*/ 197 h 322"/>
              <a:gd name="T14" fmla="*/ 652 w 1616"/>
              <a:gd name="T15" fmla="*/ 207 h 322"/>
              <a:gd name="T16" fmla="*/ 714 w 1616"/>
              <a:gd name="T17" fmla="*/ 197 h 322"/>
              <a:gd name="T18" fmla="*/ 776 w 1616"/>
              <a:gd name="T19" fmla="*/ 135 h 322"/>
              <a:gd name="T20" fmla="*/ 808 w 1616"/>
              <a:gd name="T21" fmla="*/ 104 h 322"/>
              <a:gd name="T22" fmla="*/ 849 w 1616"/>
              <a:gd name="T23" fmla="*/ 83 h 322"/>
              <a:gd name="T24" fmla="*/ 911 w 1616"/>
              <a:gd name="T25" fmla="*/ 83 h 322"/>
              <a:gd name="T26" fmla="*/ 994 w 1616"/>
              <a:gd name="T27" fmla="*/ 72 h 322"/>
              <a:gd name="T28" fmla="*/ 1056 w 1616"/>
              <a:gd name="T29" fmla="*/ 52 h 322"/>
              <a:gd name="T30" fmla="*/ 1118 w 1616"/>
              <a:gd name="T31" fmla="*/ 41 h 322"/>
              <a:gd name="T32" fmla="*/ 1180 w 1616"/>
              <a:gd name="T33" fmla="*/ 41 h 322"/>
              <a:gd name="T34" fmla="*/ 1242 w 1616"/>
              <a:gd name="T35" fmla="*/ 31 h 322"/>
              <a:gd name="T36" fmla="*/ 1284 w 1616"/>
              <a:gd name="T37" fmla="*/ 21 h 322"/>
              <a:gd name="T38" fmla="*/ 1387 w 1616"/>
              <a:gd name="T39" fmla="*/ 10 h 322"/>
              <a:gd name="T40" fmla="*/ 1470 w 1616"/>
              <a:gd name="T41" fmla="*/ 10 h 322"/>
              <a:gd name="T42" fmla="*/ 1501 w 1616"/>
              <a:gd name="T43" fmla="*/ 0 h 322"/>
              <a:gd name="T44" fmla="*/ 1543 w 1616"/>
              <a:gd name="T45" fmla="*/ 0 h 322"/>
              <a:gd name="T46" fmla="*/ 1574 w 1616"/>
              <a:gd name="T47" fmla="*/ 21 h 322"/>
              <a:gd name="T48" fmla="*/ 1605 w 1616"/>
              <a:gd name="T49" fmla="*/ 52 h 322"/>
              <a:gd name="T50" fmla="*/ 1605 w 1616"/>
              <a:gd name="T51" fmla="*/ 114 h 322"/>
              <a:gd name="T52" fmla="*/ 1615 w 1616"/>
              <a:gd name="T53" fmla="*/ 176 h 322"/>
              <a:gd name="T54" fmla="*/ 1594 w 1616"/>
              <a:gd name="T55" fmla="*/ 217 h 322"/>
              <a:gd name="T56" fmla="*/ 1574 w 1616"/>
              <a:gd name="T57" fmla="*/ 249 h 322"/>
              <a:gd name="T58" fmla="*/ 1543 w 1616"/>
              <a:gd name="T59" fmla="*/ 269 h 322"/>
              <a:gd name="T60" fmla="*/ 1470 w 1616"/>
              <a:gd name="T61" fmla="*/ 280 h 322"/>
              <a:gd name="T62" fmla="*/ 1387 w 1616"/>
              <a:gd name="T63" fmla="*/ 269 h 322"/>
              <a:gd name="T64" fmla="*/ 1284 w 1616"/>
              <a:gd name="T65" fmla="*/ 269 h 322"/>
              <a:gd name="T66" fmla="*/ 1253 w 1616"/>
              <a:gd name="T67" fmla="*/ 269 h 322"/>
              <a:gd name="T68" fmla="*/ 1191 w 1616"/>
              <a:gd name="T69" fmla="*/ 269 h 322"/>
              <a:gd name="T70" fmla="*/ 1108 w 1616"/>
              <a:gd name="T71" fmla="*/ 290 h 322"/>
              <a:gd name="T72" fmla="*/ 1046 w 1616"/>
              <a:gd name="T73" fmla="*/ 300 h 322"/>
              <a:gd name="T74" fmla="*/ 963 w 1616"/>
              <a:gd name="T75" fmla="*/ 311 h 322"/>
              <a:gd name="T76" fmla="*/ 859 w 1616"/>
              <a:gd name="T77" fmla="*/ 321 h 322"/>
              <a:gd name="T78" fmla="*/ 756 w 1616"/>
              <a:gd name="T79" fmla="*/ 321 h 322"/>
              <a:gd name="T80" fmla="*/ 652 w 1616"/>
              <a:gd name="T81" fmla="*/ 311 h 322"/>
              <a:gd name="T82" fmla="*/ 569 w 1616"/>
              <a:gd name="T83" fmla="*/ 311 h 322"/>
              <a:gd name="T84" fmla="*/ 538 w 1616"/>
              <a:gd name="T85" fmla="*/ 311 h 322"/>
              <a:gd name="T86" fmla="*/ 497 w 1616"/>
              <a:gd name="T87" fmla="*/ 311 h 322"/>
              <a:gd name="T88" fmla="*/ 435 w 1616"/>
              <a:gd name="T89" fmla="*/ 311 h 322"/>
              <a:gd name="T90" fmla="*/ 373 w 1616"/>
              <a:gd name="T91" fmla="*/ 300 h 322"/>
              <a:gd name="T92" fmla="*/ 342 w 1616"/>
              <a:gd name="T93" fmla="*/ 300 h 322"/>
              <a:gd name="T94" fmla="*/ 311 w 1616"/>
              <a:gd name="T95" fmla="*/ 300 h 322"/>
              <a:gd name="T96" fmla="*/ 280 w 1616"/>
              <a:gd name="T97" fmla="*/ 311 h 322"/>
              <a:gd name="T98" fmla="*/ 248 w 1616"/>
              <a:gd name="T99" fmla="*/ 311 h 322"/>
              <a:gd name="T100" fmla="*/ 217 w 1616"/>
              <a:gd name="T101" fmla="*/ 311 h 322"/>
              <a:gd name="T102" fmla="*/ 145 w 1616"/>
              <a:gd name="T103" fmla="*/ 311 h 322"/>
              <a:gd name="T104" fmla="*/ 114 w 1616"/>
              <a:gd name="T105" fmla="*/ 311 h 322"/>
              <a:gd name="T106" fmla="*/ 31 w 1616"/>
              <a:gd name="T107" fmla="*/ 280 h 322"/>
              <a:gd name="T108" fmla="*/ 0 w 1616"/>
              <a:gd name="T109" fmla="*/ 259 h 322"/>
              <a:gd name="T110" fmla="*/ 31 w 1616"/>
              <a:gd name="T111" fmla="*/ 238 h 322"/>
              <a:gd name="T112" fmla="*/ 62 w 1616"/>
              <a:gd name="T113" fmla="*/ 238 h 322"/>
              <a:gd name="T114" fmla="*/ 145 w 1616"/>
              <a:gd name="T115" fmla="*/ 186 h 322"/>
              <a:gd name="T116" fmla="*/ 72 w 1616"/>
              <a:gd name="T117" fmla="*/ 207 h 3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16"/>
              <a:gd name="T178" fmla="*/ 0 h 322"/>
              <a:gd name="T179" fmla="*/ 1616 w 1616"/>
              <a:gd name="T180" fmla="*/ 322 h 3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16" h="322">
                <a:moveTo>
                  <a:pt x="72" y="207"/>
                </a:moveTo>
                <a:lnTo>
                  <a:pt x="166" y="186"/>
                </a:lnTo>
                <a:lnTo>
                  <a:pt x="311" y="124"/>
                </a:lnTo>
                <a:lnTo>
                  <a:pt x="414" y="114"/>
                </a:lnTo>
                <a:lnTo>
                  <a:pt x="445" y="114"/>
                </a:lnTo>
                <a:lnTo>
                  <a:pt x="518" y="186"/>
                </a:lnTo>
                <a:lnTo>
                  <a:pt x="621" y="197"/>
                </a:lnTo>
                <a:lnTo>
                  <a:pt x="652" y="207"/>
                </a:lnTo>
                <a:lnTo>
                  <a:pt x="714" y="197"/>
                </a:lnTo>
                <a:lnTo>
                  <a:pt x="776" y="135"/>
                </a:lnTo>
                <a:lnTo>
                  <a:pt x="808" y="104"/>
                </a:lnTo>
                <a:lnTo>
                  <a:pt x="849" y="83"/>
                </a:lnTo>
                <a:lnTo>
                  <a:pt x="911" y="83"/>
                </a:lnTo>
                <a:lnTo>
                  <a:pt x="994" y="72"/>
                </a:lnTo>
                <a:lnTo>
                  <a:pt x="1056" y="52"/>
                </a:lnTo>
                <a:lnTo>
                  <a:pt x="1118" y="41"/>
                </a:lnTo>
                <a:lnTo>
                  <a:pt x="1180" y="41"/>
                </a:lnTo>
                <a:lnTo>
                  <a:pt x="1242" y="31"/>
                </a:lnTo>
                <a:lnTo>
                  <a:pt x="1284" y="21"/>
                </a:lnTo>
                <a:lnTo>
                  <a:pt x="1387" y="10"/>
                </a:lnTo>
                <a:lnTo>
                  <a:pt x="1470" y="10"/>
                </a:lnTo>
                <a:lnTo>
                  <a:pt x="1501" y="0"/>
                </a:lnTo>
                <a:lnTo>
                  <a:pt x="1543" y="0"/>
                </a:lnTo>
                <a:lnTo>
                  <a:pt x="1574" y="21"/>
                </a:lnTo>
                <a:lnTo>
                  <a:pt x="1605" y="52"/>
                </a:lnTo>
                <a:lnTo>
                  <a:pt x="1605" y="114"/>
                </a:lnTo>
                <a:lnTo>
                  <a:pt x="1615" y="176"/>
                </a:lnTo>
                <a:lnTo>
                  <a:pt x="1594" y="217"/>
                </a:lnTo>
                <a:lnTo>
                  <a:pt x="1574" y="249"/>
                </a:lnTo>
                <a:lnTo>
                  <a:pt x="1543" y="269"/>
                </a:lnTo>
                <a:lnTo>
                  <a:pt x="1470" y="280"/>
                </a:lnTo>
                <a:lnTo>
                  <a:pt x="1387" y="269"/>
                </a:lnTo>
                <a:lnTo>
                  <a:pt x="1284" y="269"/>
                </a:lnTo>
                <a:lnTo>
                  <a:pt x="1253" y="269"/>
                </a:lnTo>
                <a:lnTo>
                  <a:pt x="1191" y="269"/>
                </a:lnTo>
                <a:lnTo>
                  <a:pt x="1108" y="290"/>
                </a:lnTo>
                <a:lnTo>
                  <a:pt x="1046" y="300"/>
                </a:lnTo>
                <a:lnTo>
                  <a:pt x="963" y="311"/>
                </a:lnTo>
                <a:lnTo>
                  <a:pt x="859" y="321"/>
                </a:lnTo>
                <a:lnTo>
                  <a:pt x="756" y="321"/>
                </a:lnTo>
                <a:lnTo>
                  <a:pt x="652" y="311"/>
                </a:lnTo>
                <a:lnTo>
                  <a:pt x="569" y="311"/>
                </a:lnTo>
                <a:lnTo>
                  <a:pt x="538" y="311"/>
                </a:lnTo>
                <a:lnTo>
                  <a:pt x="497" y="311"/>
                </a:lnTo>
                <a:lnTo>
                  <a:pt x="435" y="311"/>
                </a:lnTo>
                <a:lnTo>
                  <a:pt x="373" y="300"/>
                </a:lnTo>
                <a:lnTo>
                  <a:pt x="342" y="300"/>
                </a:lnTo>
                <a:lnTo>
                  <a:pt x="311" y="300"/>
                </a:lnTo>
                <a:lnTo>
                  <a:pt x="280" y="311"/>
                </a:lnTo>
                <a:lnTo>
                  <a:pt x="248" y="311"/>
                </a:lnTo>
                <a:lnTo>
                  <a:pt x="217" y="311"/>
                </a:lnTo>
                <a:lnTo>
                  <a:pt x="145" y="311"/>
                </a:lnTo>
                <a:lnTo>
                  <a:pt x="114" y="311"/>
                </a:lnTo>
                <a:lnTo>
                  <a:pt x="31" y="280"/>
                </a:lnTo>
                <a:lnTo>
                  <a:pt x="0" y="259"/>
                </a:lnTo>
                <a:lnTo>
                  <a:pt x="31" y="238"/>
                </a:lnTo>
                <a:lnTo>
                  <a:pt x="62" y="238"/>
                </a:lnTo>
                <a:lnTo>
                  <a:pt x="145" y="186"/>
                </a:lnTo>
                <a:lnTo>
                  <a:pt x="72" y="207"/>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4" name="Freeform 6"/>
          <p:cNvSpPr>
            <a:spLocks/>
          </p:cNvSpPr>
          <p:nvPr/>
        </p:nvSpPr>
        <p:spPr bwMode="auto">
          <a:xfrm>
            <a:off x="6600825" y="4729163"/>
            <a:ext cx="2203450" cy="658812"/>
          </a:xfrm>
          <a:custGeom>
            <a:avLst/>
            <a:gdLst>
              <a:gd name="T0" fmla="*/ 10 w 1388"/>
              <a:gd name="T1" fmla="*/ 383 h 415"/>
              <a:gd name="T2" fmla="*/ 21 w 1388"/>
              <a:gd name="T3" fmla="*/ 311 h 415"/>
              <a:gd name="T4" fmla="*/ 52 w 1388"/>
              <a:gd name="T5" fmla="*/ 238 h 415"/>
              <a:gd name="T6" fmla="*/ 62 w 1388"/>
              <a:gd name="T7" fmla="*/ 207 h 415"/>
              <a:gd name="T8" fmla="*/ 93 w 1388"/>
              <a:gd name="T9" fmla="*/ 186 h 415"/>
              <a:gd name="T10" fmla="*/ 124 w 1388"/>
              <a:gd name="T11" fmla="*/ 166 h 415"/>
              <a:gd name="T12" fmla="*/ 197 w 1388"/>
              <a:gd name="T13" fmla="*/ 155 h 415"/>
              <a:gd name="T14" fmla="*/ 217 w 1388"/>
              <a:gd name="T15" fmla="*/ 124 h 415"/>
              <a:gd name="T16" fmla="*/ 238 w 1388"/>
              <a:gd name="T17" fmla="*/ 83 h 415"/>
              <a:gd name="T18" fmla="*/ 331 w 1388"/>
              <a:gd name="T19" fmla="*/ 72 h 415"/>
              <a:gd name="T20" fmla="*/ 414 w 1388"/>
              <a:gd name="T21" fmla="*/ 83 h 415"/>
              <a:gd name="T22" fmla="*/ 476 w 1388"/>
              <a:gd name="T23" fmla="*/ 104 h 415"/>
              <a:gd name="T24" fmla="*/ 507 w 1388"/>
              <a:gd name="T25" fmla="*/ 83 h 415"/>
              <a:gd name="T26" fmla="*/ 538 w 1388"/>
              <a:gd name="T27" fmla="*/ 72 h 415"/>
              <a:gd name="T28" fmla="*/ 569 w 1388"/>
              <a:gd name="T29" fmla="*/ 41 h 415"/>
              <a:gd name="T30" fmla="*/ 631 w 1388"/>
              <a:gd name="T31" fmla="*/ 31 h 415"/>
              <a:gd name="T32" fmla="*/ 662 w 1388"/>
              <a:gd name="T33" fmla="*/ 10 h 415"/>
              <a:gd name="T34" fmla="*/ 694 w 1388"/>
              <a:gd name="T35" fmla="*/ 0 h 415"/>
              <a:gd name="T36" fmla="*/ 797 w 1388"/>
              <a:gd name="T37" fmla="*/ 0 h 415"/>
              <a:gd name="T38" fmla="*/ 828 w 1388"/>
              <a:gd name="T39" fmla="*/ 21 h 415"/>
              <a:gd name="T40" fmla="*/ 859 w 1388"/>
              <a:gd name="T41" fmla="*/ 41 h 415"/>
              <a:gd name="T42" fmla="*/ 932 w 1388"/>
              <a:gd name="T43" fmla="*/ 31 h 415"/>
              <a:gd name="T44" fmla="*/ 1014 w 1388"/>
              <a:gd name="T45" fmla="*/ 31 h 415"/>
              <a:gd name="T46" fmla="*/ 1045 w 1388"/>
              <a:gd name="T47" fmla="*/ 31 h 415"/>
              <a:gd name="T48" fmla="*/ 1128 w 1388"/>
              <a:gd name="T49" fmla="*/ 31 h 415"/>
              <a:gd name="T50" fmla="*/ 1252 w 1388"/>
              <a:gd name="T51" fmla="*/ 31 h 415"/>
              <a:gd name="T52" fmla="*/ 1315 w 1388"/>
              <a:gd name="T53" fmla="*/ 41 h 415"/>
              <a:gd name="T54" fmla="*/ 1346 w 1388"/>
              <a:gd name="T55" fmla="*/ 72 h 415"/>
              <a:gd name="T56" fmla="*/ 1377 w 1388"/>
              <a:gd name="T57" fmla="*/ 83 h 415"/>
              <a:gd name="T58" fmla="*/ 1377 w 1388"/>
              <a:gd name="T59" fmla="*/ 114 h 415"/>
              <a:gd name="T60" fmla="*/ 1387 w 1388"/>
              <a:gd name="T61" fmla="*/ 155 h 415"/>
              <a:gd name="T62" fmla="*/ 1387 w 1388"/>
              <a:gd name="T63" fmla="*/ 186 h 415"/>
              <a:gd name="T64" fmla="*/ 1377 w 1388"/>
              <a:gd name="T65" fmla="*/ 228 h 415"/>
              <a:gd name="T66" fmla="*/ 1346 w 1388"/>
              <a:gd name="T67" fmla="*/ 259 h 415"/>
              <a:gd name="T68" fmla="*/ 1315 w 1388"/>
              <a:gd name="T69" fmla="*/ 290 h 415"/>
              <a:gd name="T70" fmla="*/ 1283 w 1388"/>
              <a:gd name="T71" fmla="*/ 321 h 415"/>
              <a:gd name="T72" fmla="*/ 1273 w 1388"/>
              <a:gd name="T73" fmla="*/ 352 h 415"/>
              <a:gd name="T74" fmla="*/ 1170 w 1388"/>
              <a:gd name="T75" fmla="*/ 362 h 415"/>
              <a:gd name="T76" fmla="*/ 1087 w 1388"/>
              <a:gd name="T77" fmla="*/ 373 h 415"/>
              <a:gd name="T78" fmla="*/ 1025 w 1388"/>
              <a:gd name="T79" fmla="*/ 373 h 415"/>
              <a:gd name="T80" fmla="*/ 963 w 1388"/>
              <a:gd name="T81" fmla="*/ 373 h 415"/>
              <a:gd name="T82" fmla="*/ 932 w 1388"/>
              <a:gd name="T83" fmla="*/ 373 h 415"/>
              <a:gd name="T84" fmla="*/ 901 w 1388"/>
              <a:gd name="T85" fmla="*/ 373 h 415"/>
              <a:gd name="T86" fmla="*/ 869 w 1388"/>
              <a:gd name="T87" fmla="*/ 383 h 415"/>
              <a:gd name="T88" fmla="*/ 787 w 1388"/>
              <a:gd name="T89" fmla="*/ 393 h 415"/>
              <a:gd name="T90" fmla="*/ 725 w 1388"/>
              <a:gd name="T91" fmla="*/ 393 h 415"/>
              <a:gd name="T92" fmla="*/ 642 w 1388"/>
              <a:gd name="T93" fmla="*/ 393 h 415"/>
              <a:gd name="T94" fmla="*/ 611 w 1388"/>
              <a:gd name="T95" fmla="*/ 393 h 415"/>
              <a:gd name="T96" fmla="*/ 528 w 1388"/>
              <a:gd name="T97" fmla="*/ 393 h 415"/>
              <a:gd name="T98" fmla="*/ 466 w 1388"/>
              <a:gd name="T99" fmla="*/ 393 h 415"/>
              <a:gd name="T100" fmla="*/ 393 w 1388"/>
              <a:gd name="T101" fmla="*/ 393 h 415"/>
              <a:gd name="T102" fmla="*/ 311 w 1388"/>
              <a:gd name="T103" fmla="*/ 404 h 415"/>
              <a:gd name="T104" fmla="*/ 269 w 1388"/>
              <a:gd name="T105" fmla="*/ 404 h 415"/>
              <a:gd name="T106" fmla="*/ 238 w 1388"/>
              <a:gd name="T107" fmla="*/ 404 h 415"/>
              <a:gd name="T108" fmla="*/ 155 w 1388"/>
              <a:gd name="T109" fmla="*/ 414 h 415"/>
              <a:gd name="T110" fmla="*/ 124 w 1388"/>
              <a:gd name="T111" fmla="*/ 414 h 415"/>
              <a:gd name="T112" fmla="*/ 93 w 1388"/>
              <a:gd name="T113" fmla="*/ 404 h 415"/>
              <a:gd name="T114" fmla="*/ 62 w 1388"/>
              <a:gd name="T115" fmla="*/ 404 h 415"/>
              <a:gd name="T116" fmla="*/ 31 w 1388"/>
              <a:gd name="T117" fmla="*/ 404 h 415"/>
              <a:gd name="T118" fmla="*/ 0 w 1388"/>
              <a:gd name="T119" fmla="*/ 404 h 415"/>
              <a:gd name="T120" fmla="*/ 10 w 1388"/>
              <a:gd name="T121" fmla="*/ 383 h 4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88"/>
              <a:gd name="T184" fmla="*/ 0 h 415"/>
              <a:gd name="T185" fmla="*/ 1388 w 1388"/>
              <a:gd name="T186" fmla="*/ 415 h 4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88" h="415">
                <a:moveTo>
                  <a:pt x="10" y="383"/>
                </a:moveTo>
                <a:lnTo>
                  <a:pt x="21" y="311"/>
                </a:lnTo>
                <a:lnTo>
                  <a:pt x="52" y="238"/>
                </a:lnTo>
                <a:lnTo>
                  <a:pt x="62" y="207"/>
                </a:lnTo>
                <a:lnTo>
                  <a:pt x="93" y="186"/>
                </a:lnTo>
                <a:lnTo>
                  <a:pt x="124" y="166"/>
                </a:lnTo>
                <a:lnTo>
                  <a:pt x="197" y="155"/>
                </a:lnTo>
                <a:lnTo>
                  <a:pt x="217" y="124"/>
                </a:lnTo>
                <a:lnTo>
                  <a:pt x="238" y="83"/>
                </a:lnTo>
                <a:lnTo>
                  <a:pt x="331" y="72"/>
                </a:lnTo>
                <a:lnTo>
                  <a:pt x="414" y="83"/>
                </a:lnTo>
                <a:lnTo>
                  <a:pt x="476" y="104"/>
                </a:lnTo>
                <a:lnTo>
                  <a:pt x="507" y="83"/>
                </a:lnTo>
                <a:lnTo>
                  <a:pt x="538" y="72"/>
                </a:lnTo>
                <a:lnTo>
                  <a:pt x="569" y="41"/>
                </a:lnTo>
                <a:lnTo>
                  <a:pt x="631" y="31"/>
                </a:lnTo>
                <a:lnTo>
                  <a:pt x="662" y="10"/>
                </a:lnTo>
                <a:lnTo>
                  <a:pt x="694" y="0"/>
                </a:lnTo>
                <a:lnTo>
                  <a:pt x="797" y="0"/>
                </a:lnTo>
                <a:lnTo>
                  <a:pt x="828" y="21"/>
                </a:lnTo>
                <a:lnTo>
                  <a:pt x="859" y="41"/>
                </a:lnTo>
                <a:lnTo>
                  <a:pt x="932" y="31"/>
                </a:lnTo>
                <a:lnTo>
                  <a:pt x="1014" y="31"/>
                </a:lnTo>
                <a:lnTo>
                  <a:pt x="1045" y="31"/>
                </a:lnTo>
                <a:lnTo>
                  <a:pt x="1128" y="31"/>
                </a:lnTo>
                <a:lnTo>
                  <a:pt x="1252" y="31"/>
                </a:lnTo>
                <a:lnTo>
                  <a:pt x="1315" y="41"/>
                </a:lnTo>
                <a:lnTo>
                  <a:pt x="1346" y="72"/>
                </a:lnTo>
                <a:lnTo>
                  <a:pt x="1377" y="83"/>
                </a:lnTo>
                <a:lnTo>
                  <a:pt x="1377" y="114"/>
                </a:lnTo>
                <a:lnTo>
                  <a:pt x="1387" y="155"/>
                </a:lnTo>
                <a:lnTo>
                  <a:pt x="1387" y="186"/>
                </a:lnTo>
                <a:lnTo>
                  <a:pt x="1377" y="228"/>
                </a:lnTo>
                <a:lnTo>
                  <a:pt x="1346" y="259"/>
                </a:lnTo>
                <a:lnTo>
                  <a:pt x="1315" y="290"/>
                </a:lnTo>
                <a:lnTo>
                  <a:pt x="1283" y="321"/>
                </a:lnTo>
                <a:lnTo>
                  <a:pt x="1273" y="352"/>
                </a:lnTo>
                <a:lnTo>
                  <a:pt x="1170" y="362"/>
                </a:lnTo>
                <a:lnTo>
                  <a:pt x="1087" y="373"/>
                </a:lnTo>
                <a:lnTo>
                  <a:pt x="1025" y="373"/>
                </a:lnTo>
                <a:lnTo>
                  <a:pt x="963" y="373"/>
                </a:lnTo>
                <a:lnTo>
                  <a:pt x="932" y="373"/>
                </a:lnTo>
                <a:lnTo>
                  <a:pt x="901" y="373"/>
                </a:lnTo>
                <a:lnTo>
                  <a:pt x="869" y="383"/>
                </a:lnTo>
                <a:lnTo>
                  <a:pt x="787" y="393"/>
                </a:lnTo>
                <a:lnTo>
                  <a:pt x="725" y="393"/>
                </a:lnTo>
                <a:lnTo>
                  <a:pt x="642" y="393"/>
                </a:lnTo>
                <a:lnTo>
                  <a:pt x="611" y="393"/>
                </a:lnTo>
                <a:lnTo>
                  <a:pt x="528" y="393"/>
                </a:lnTo>
                <a:lnTo>
                  <a:pt x="466" y="393"/>
                </a:lnTo>
                <a:lnTo>
                  <a:pt x="393" y="393"/>
                </a:lnTo>
                <a:lnTo>
                  <a:pt x="311" y="404"/>
                </a:lnTo>
                <a:lnTo>
                  <a:pt x="269" y="404"/>
                </a:lnTo>
                <a:lnTo>
                  <a:pt x="238" y="404"/>
                </a:lnTo>
                <a:lnTo>
                  <a:pt x="155" y="414"/>
                </a:lnTo>
                <a:lnTo>
                  <a:pt x="124" y="414"/>
                </a:lnTo>
                <a:lnTo>
                  <a:pt x="93" y="404"/>
                </a:lnTo>
                <a:lnTo>
                  <a:pt x="62" y="404"/>
                </a:lnTo>
                <a:lnTo>
                  <a:pt x="31" y="404"/>
                </a:lnTo>
                <a:lnTo>
                  <a:pt x="0" y="404"/>
                </a:lnTo>
                <a:lnTo>
                  <a:pt x="10" y="383"/>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5" name="Line 7"/>
          <p:cNvSpPr>
            <a:spLocks noChangeShapeType="1"/>
          </p:cNvSpPr>
          <p:nvPr/>
        </p:nvSpPr>
        <p:spPr bwMode="auto">
          <a:xfrm>
            <a:off x="288925" y="5414963"/>
            <a:ext cx="8702675" cy="0"/>
          </a:xfrm>
          <a:prstGeom prst="line">
            <a:avLst/>
          </a:prstGeom>
          <a:noFill/>
          <a:ln w="76200">
            <a:solidFill>
              <a:srgbClr val="CECECE"/>
            </a:solidFill>
            <a:round/>
            <a:headEnd/>
            <a:tailEnd/>
          </a:ln>
        </p:spPr>
        <p:txBody>
          <a:bodyPr wrap="none" anchor="ctr"/>
          <a:lstStyle/>
          <a:p>
            <a:endParaRPr lang="en-US"/>
          </a:p>
        </p:txBody>
      </p:sp>
      <p:grpSp>
        <p:nvGrpSpPr>
          <p:cNvPr id="32776" name="Group 8"/>
          <p:cNvGrpSpPr>
            <a:grpSpLocks/>
          </p:cNvGrpSpPr>
          <p:nvPr/>
        </p:nvGrpSpPr>
        <p:grpSpPr bwMode="auto">
          <a:xfrm>
            <a:off x="2000250" y="2206625"/>
            <a:ext cx="304800" cy="3036888"/>
            <a:chOff x="1260" y="1390"/>
            <a:chExt cx="192" cy="1913"/>
          </a:xfrm>
        </p:grpSpPr>
        <p:sp>
          <p:nvSpPr>
            <p:cNvPr id="32784" name="Line 9"/>
            <p:cNvSpPr>
              <a:spLocks noChangeShapeType="1"/>
            </p:cNvSpPr>
            <p:nvPr/>
          </p:nvSpPr>
          <p:spPr bwMode="auto">
            <a:xfrm>
              <a:off x="1260" y="1390"/>
              <a:ext cx="0" cy="1760"/>
            </a:xfrm>
            <a:prstGeom prst="line">
              <a:avLst/>
            </a:prstGeom>
            <a:noFill/>
            <a:ln w="12700">
              <a:solidFill>
                <a:schemeClr val="tx1"/>
              </a:solidFill>
              <a:round/>
              <a:headEnd/>
              <a:tailEnd type="triangle" w="med" len="med"/>
            </a:ln>
          </p:spPr>
          <p:txBody>
            <a:bodyPr wrap="none" anchor="ctr"/>
            <a:lstStyle/>
            <a:p>
              <a:endParaRPr lang="en-US"/>
            </a:p>
          </p:txBody>
        </p:sp>
        <p:sp>
          <p:nvSpPr>
            <p:cNvPr id="32785" name="Line 10"/>
            <p:cNvSpPr>
              <a:spLocks noChangeShapeType="1"/>
            </p:cNvSpPr>
            <p:nvPr/>
          </p:nvSpPr>
          <p:spPr bwMode="auto">
            <a:xfrm>
              <a:off x="1356" y="1467"/>
              <a:ext cx="0" cy="1759"/>
            </a:xfrm>
            <a:prstGeom prst="line">
              <a:avLst/>
            </a:prstGeom>
            <a:noFill/>
            <a:ln w="12700">
              <a:solidFill>
                <a:schemeClr val="tx1"/>
              </a:solidFill>
              <a:round/>
              <a:headEnd/>
              <a:tailEnd type="triangle" w="med" len="med"/>
            </a:ln>
          </p:spPr>
          <p:txBody>
            <a:bodyPr wrap="none" anchor="ctr"/>
            <a:lstStyle/>
            <a:p>
              <a:endParaRPr lang="en-US"/>
            </a:p>
          </p:txBody>
        </p:sp>
        <p:sp>
          <p:nvSpPr>
            <p:cNvPr id="32786" name="Line 11"/>
            <p:cNvSpPr>
              <a:spLocks noChangeShapeType="1"/>
            </p:cNvSpPr>
            <p:nvPr/>
          </p:nvSpPr>
          <p:spPr bwMode="auto">
            <a:xfrm>
              <a:off x="1452" y="1543"/>
              <a:ext cx="0" cy="1760"/>
            </a:xfrm>
            <a:prstGeom prst="line">
              <a:avLst/>
            </a:prstGeom>
            <a:noFill/>
            <a:ln w="12700">
              <a:solidFill>
                <a:schemeClr val="tx1"/>
              </a:solidFill>
              <a:round/>
              <a:headEnd/>
              <a:tailEnd type="triangle" w="med" len="med"/>
            </a:ln>
          </p:spPr>
          <p:txBody>
            <a:bodyPr wrap="none" anchor="ctr"/>
            <a:lstStyle/>
            <a:p>
              <a:endParaRPr lang="en-US"/>
            </a:p>
          </p:txBody>
        </p:sp>
      </p:grpSp>
      <p:sp>
        <p:nvSpPr>
          <p:cNvPr id="32777" name="Rectangle 12"/>
          <p:cNvSpPr>
            <a:spLocks noChangeArrowheads="1"/>
          </p:cNvSpPr>
          <p:nvPr/>
        </p:nvSpPr>
        <p:spPr bwMode="auto">
          <a:xfrm>
            <a:off x="1279525" y="1514475"/>
            <a:ext cx="1585913" cy="531813"/>
          </a:xfrm>
          <a:prstGeom prst="rect">
            <a:avLst/>
          </a:prstGeom>
          <a:noFill/>
          <a:ln w="12700">
            <a:noFill/>
            <a:miter lim="800000"/>
            <a:headEnd/>
            <a:tailEnd/>
          </a:ln>
        </p:spPr>
        <p:txBody>
          <a:bodyPr wrap="none" lIns="106362" tIns="52388" rIns="106362" bIns="52388">
            <a:spAutoFit/>
          </a:bodyPr>
          <a:lstStyle/>
          <a:p>
            <a:pPr defTabSz="1208088"/>
            <a:r>
              <a:rPr lang="en-US" sz="2800"/>
              <a:t>UV Beam</a:t>
            </a:r>
          </a:p>
        </p:txBody>
      </p:sp>
      <p:grpSp>
        <p:nvGrpSpPr>
          <p:cNvPr id="32778" name="Group 13"/>
          <p:cNvGrpSpPr>
            <a:grpSpLocks/>
          </p:cNvGrpSpPr>
          <p:nvPr/>
        </p:nvGrpSpPr>
        <p:grpSpPr bwMode="auto">
          <a:xfrm>
            <a:off x="2471738" y="3986213"/>
            <a:ext cx="1222375" cy="1220787"/>
            <a:chOff x="1557" y="2511"/>
            <a:chExt cx="769" cy="769"/>
          </a:xfrm>
        </p:grpSpPr>
        <p:sp>
          <p:nvSpPr>
            <p:cNvPr id="32781" name="Arc 14"/>
            <p:cNvSpPr>
              <a:spLocks/>
            </p:cNvSpPr>
            <p:nvPr/>
          </p:nvSpPr>
          <p:spPr bwMode="auto">
            <a:xfrm>
              <a:off x="1557" y="2511"/>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sp>
          <p:nvSpPr>
            <p:cNvPr id="32782" name="Arc 15"/>
            <p:cNvSpPr>
              <a:spLocks/>
            </p:cNvSpPr>
            <p:nvPr/>
          </p:nvSpPr>
          <p:spPr bwMode="auto">
            <a:xfrm>
              <a:off x="1653" y="2607"/>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sp>
          <p:nvSpPr>
            <p:cNvPr id="32783" name="Arc 16"/>
            <p:cNvSpPr>
              <a:spLocks/>
            </p:cNvSpPr>
            <p:nvPr/>
          </p:nvSpPr>
          <p:spPr bwMode="auto">
            <a:xfrm>
              <a:off x="1749" y="2703"/>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grpSp>
      <p:sp>
        <p:nvSpPr>
          <p:cNvPr id="32779" name="Rectangle 17"/>
          <p:cNvSpPr>
            <a:spLocks noChangeArrowheads="1"/>
          </p:cNvSpPr>
          <p:nvPr/>
        </p:nvSpPr>
        <p:spPr bwMode="auto">
          <a:xfrm>
            <a:off x="2938463" y="3367088"/>
            <a:ext cx="2498725" cy="454025"/>
          </a:xfrm>
          <a:prstGeom prst="rect">
            <a:avLst/>
          </a:prstGeom>
          <a:noFill/>
          <a:ln w="12700">
            <a:noFill/>
            <a:miter lim="800000"/>
            <a:headEnd/>
            <a:tailEnd/>
          </a:ln>
        </p:spPr>
        <p:txBody>
          <a:bodyPr wrap="none" lIns="90488" tIns="44450" rIns="90488" bIns="44450">
            <a:spAutoFit/>
          </a:bodyPr>
          <a:lstStyle/>
          <a:p>
            <a:r>
              <a:rPr lang="en-US"/>
              <a:t>Release of “Cage”</a:t>
            </a:r>
          </a:p>
        </p:txBody>
      </p:sp>
      <p:sp>
        <p:nvSpPr>
          <p:cNvPr id="32780" name="Rectangle 18"/>
          <p:cNvSpPr>
            <a:spLocks noChangeArrowheads="1"/>
          </p:cNvSpPr>
          <p:nvPr/>
        </p:nvSpPr>
        <p:spPr bwMode="auto">
          <a:xfrm>
            <a:off x="6958013" y="2919413"/>
            <a:ext cx="1695450" cy="454025"/>
          </a:xfrm>
          <a:prstGeom prst="rect">
            <a:avLst/>
          </a:prstGeom>
          <a:noFill/>
          <a:ln w="12700">
            <a:noFill/>
            <a:miter lim="800000"/>
            <a:headEnd/>
            <a:tailEnd/>
          </a:ln>
        </p:spPr>
        <p:txBody>
          <a:bodyPr wrap="none" lIns="90488" tIns="44450" rIns="90488" bIns="44450">
            <a:spAutoFit/>
          </a:bodyPr>
          <a:lstStyle/>
          <a:p>
            <a:r>
              <a:rPr lang="en-US"/>
              <a:t>Culture dish</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7059613" y="3282950"/>
            <a:ext cx="3044825" cy="2771775"/>
            <a:chOff x="4552" y="2068"/>
            <a:chExt cx="1844" cy="1745"/>
          </a:xfrm>
        </p:grpSpPr>
        <p:sp>
          <p:nvSpPr>
            <p:cNvPr id="33978" name="Rectangle 3"/>
            <p:cNvSpPr>
              <a:spLocks noChangeArrowheads="1"/>
            </p:cNvSpPr>
            <p:nvPr/>
          </p:nvSpPr>
          <p:spPr bwMode="auto">
            <a:xfrm>
              <a:off x="4552" y="2068"/>
              <a:ext cx="1828" cy="1716"/>
            </a:xfrm>
            <a:prstGeom prst="rect">
              <a:avLst/>
            </a:prstGeom>
            <a:solidFill>
              <a:srgbClr val="A0C0E0"/>
            </a:solidFill>
            <a:ln w="12700">
              <a:solidFill>
                <a:srgbClr val="6080A0"/>
              </a:solidFill>
              <a:miter lim="800000"/>
              <a:headEnd/>
              <a:tailEnd/>
            </a:ln>
          </p:spPr>
          <p:txBody>
            <a:bodyPr wrap="none" anchor="ctr"/>
            <a:lstStyle/>
            <a:p>
              <a:endParaRPr lang="en-US"/>
            </a:p>
          </p:txBody>
        </p:sp>
        <p:grpSp>
          <p:nvGrpSpPr>
            <p:cNvPr id="33979" name="Group 4"/>
            <p:cNvGrpSpPr>
              <a:grpSpLocks/>
            </p:cNvGrpSpPr>
            <p:nvPr/>
          </p:nvGrpSpPr>
          <p:grpSpPr bwMode="auto">
            <a:xfrm>
              <a:off x="4593" y="2088"/>
              <a:ext cx="1803" cy="1725"/>
              <a:chOff x="4593" y="2088"/>
              <a:chExt cx="1803" cy="1725"/>
            </a:xfrm>
          </p:grpSpPr>
          <p:sp>
            <p:nvSpPr>
              <p:cNvPr id="33980" name="Rectangle 5"/>
              <p:cNvSpPr>
                <a:spLocks noChangeArrowheads="1"/>
              </p:cNvSpPr>
              <p:nvPr/>
            </p:nvSpPr>
            <p:spPr bwMode="auto">
              <a:xfrm>
                <a:off x="4866" y="3635"/>
                <a:ext cx="1504"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Time (seconds)  after UV FLASH</a:t>
                </a:r>
              </a:p>
            </p:txBody>
          </p:sp>
          <p:sp>
            <p:nvSpPr>
              <p:cNvPr id="33981" name="Rectangle 6"/>
              <p:cNvSpPr>
                <a:spLocks noChangeArrowheads="1"/>
              </p:cNvSpPr>
              <p:nvPr/>
            </p:nvSpPr>
            <p:spPr bwMode="auto">
              <a:xfrm>
                <a:off x="4827" y="2088"/>
                <a:ext cx="1490"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Release of Caged Nitric Oxide in</a:t>
                </a:r>
              </a:p>
            </p:txBody>
          </p:sp>
          <p:sp>
            <p:nvSpPr>
              <p:cNvPr id="33982" name="Rectangle 7"/>
              <p:cNvSpPr>
                <a:spLocks noChangeArrowheads="1"/>
              </p:cNvSpPr>
              <p:nvPr/>
            </p:nvSpPr>
            <p:spPr bwMode="auto">
              <a:xfrm>
                <a:off x="5280" y="2185"/>
                <a:ext cx="726"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Attached PMN</a:t>
                </a:r>
              </a:p>
            </p:txBody>
          </p:sp>
          <p:sp>
            <p:nvSpPr>
              <p:cNvPr id="33983" name="Rectangle 8"/>
              <p:cNvSpPr>
                <a:spLocks noChangeArrowheads="1"/>
              </p:cNvSpPr>
              <p:nvPr/>
            </p:nvSpPr>
            <p:spPr bwMode="auto">
              <a:xfrm>
                <a:off x="4983" y="2354"/>
                <a:ext cx="1303" cy="1147"/>
              </a:xfrm>
              <a:prstGeom prst="rect">
                <a:avLst/>
              </a:prstGeom>
              <a:solidFill>
                <a:srgbClr val="FFFFFF"/>
              </a:solidFill>
              <a:ln w="12700">
                <a:noFill/>
                <a:miter lim="800000"/>
                <a:headEnd/>
                <a:tailEnd/>
              </a:ln>
            </p:spPr>
            <p:txBody>
              <a:bodyPr wrap="none" anchor="ctr"/>
              <a:lstStyle/>
              <a:p>
                <a:endParaRPr lang="en-US"/>
              </a:p>
            </p:txBody>
          </p:sp>
          <p:sp>
            <p:nvSpPr>
              <p:cNvPr id="33984" name="Freeform 9"/>
              <p:cNvSpPr>
                <a:spLocks/>
              </p:cNvSpPr>
              <p:nvPr/>
            </p:nvSpPr>
            <p:spPr bwMode="auto">
              <a:xfrm>
                <a:off x="4983" y="2354"/>
                <a:ext cx="1307" cy="1153"/>
              </a:xfrm>
              <a:custGeom>
                <a:avLst/>
                <a:gdLst>
                  <a:gd name="T0" fmla="*/ 0 w 1307"/>
                  <a:gd name="T1" fmla="*/ 0 h 1153"/>
                  <a:gd name="T2" fmla="*/ 0 w 1307"/>
                  <a:gd name="T3" fmla="*/ 1152 h 1153"/>
                  <a:gd name="T4" fmla="*/ 1306 w 1307"/>
                  <a:gd name="T5" fmla="*/ 1152 h 1153"/>
                  <a:gd name="T6" fmla="*/ 1306 w 1307"/>
                  <a:gd name="T7" fmla="*/ 0 h 1153"/>
                  <a:gd name="T8" fmla="*/ 0 w 1307"/>
                  <a:gd name="T9" fmla="*/ 0 h 1153"/>
                  <a:gd name="T10" fmla="*/ 0 60000 65536"/>
                  <a:gd name="T11" fmla="*/ 0 60000 65536"/>
                  <a:gd name="T12" fmla="*/ 0 60000 65536"/>
                  <a:gd name="T13" fmla="*/ 0 60000 65536"/>
                  <a:gd name="T14" fmla="*/ 0 60000 65536"/>
                  <a:gd name="T15" fmla="*/ 0 w 1307"/>
                  <a:gd name="T16" fmla="*/ 0 h 1153"/>
                  <a:gd name="T17" fmla="*/ 1307 w 1307"/>
                  <a:gd name="T18" fmla="*/ 1153 h 1153"/>
                </a:gdLst>
                <a:ahLst/>
                <a:cxnLst>
                  <a:cxn ang="T10">
                    <a:pos x="T0" y="T1"/>
                  </a:cxn>
                  <a:cxn ang="T11">
                    <a:pos x="T2" y="T3"/>
                  </a:cxn>
                  <a:cxn ang="T12">
                    <a:pos x="T4" y="T5"/>
                  </a:cxn>
                  <a:cxn ang="T13">
                    <a:pos x="T6" y="T7"/>
                  </a:cxn>
                  <a:cxn ang="T14">
                    <a:pos x="T8" y="T9"/>
                  </a:cxn>
                </a:cxnLst>
                <a:rect l="T15" t="T16" r="T17" b="T18"/>
                <a:pathLst>
                  <a:path w="1307" h="1153">
                    <a:moveTo>
                      <a:pt x="0" y="0"/>
                    </a:moveTo>
                    <a:lnTo>
                      <a:pt x="0" y="1152"/>
                    </a:lnTo>
                    <a:lnTo>
                      <a:pt x="1306" y="1152"/>
                    </a:lnTo>
                    <a:lnTo>
                      <a:pt x="1306"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33985" name="Line 10"/>
              <p:cNvSpPr>
                <a:spLocks noChangeShapeType="1"/>
              </p:cNvSpPr>
              <p:nvPr/>
            </p:nvSpPr>
            <p:spPr bwMode="auto">
              <a:xfrm>
                <a:off x="4964" y="3506"/>
                <a:ext cx="15" cy="0"/>
              </a:xfrm>
              <a:prstGeom prst="line">
                <a:avLst/>
              </a:prstGeom>
              <a:noFill/>
              <a:ln w="12700">
                <a:solidFill>
                  <a:srgbClr val="000000"/>
                </a:solidFill>
                <a:round/>
                <a:headEnd/>
                <a:tailEnd/>
              </a:ln>
            </p:spPr>
            <p:txBody>
              <a:bodyPr wrap="none" anchor="ctr"/>
              <a:lstStyle/>
              <a:p>
                <a:endParaRPr lang="en-US"/>
              </a:p>
            </p:txBody>
          </p:sp>
          <p:sp>
            <p:nvSpPr>
              <p:cNvPr id="33986" name="Line 11"/>
              <p:cNvSpPr>
                <a:spLocks noChangeShapeType="1"/>
              </p:cNvSpPr>
              <p:nvPr/>
            </p:nvSpPr>
            <p:spPr bwMode="auto">
              <a:xfrm>
                <a:off x="4964" y="3460"/>
                <a:ext cx="15" cy="0"/>
              </a:xfrm>
              <a:prstGeom prst="line">
                <a:avLst/>
              </a:prstGeom>
              <a:noFill/>
              <a:ln w="12700">
                <a:solidFill>
                  <a:srgbClr val="000000"/>
                </a:solidFill>
                <a:round/>
                <a:headEnd/>
                <a:tailEnd/>
              </a:ln>
            </p:spPr>
            <p:txBody>
              <a:bodyPr wrap="none" anchor="ctr"/>
              <a:lstStyle/>
              <a:p>
                <a:endParaRPr lang="en-US"/>
              </a:p>
            </p:txBody>
          </p:sp>
          <p:sp>
            <p:nvSpPr>
              <p:cNvPr id="33987" name="Line 12"/>
              <p:cNvSpPr>
                <a:spLocks noChangeShapeType="1"/>
              </p:cNvSpPr>
              <p:nvPr/>
            </p:nvSpPr>
            <p:spPr bwMode="auto">
              <a:xfrm>
                <a:off x="4964" y="3412"/>
                <a:ext cx="15" cy="0"/>
              </a:xfrm>
              <a:prstGeom prst="line">
                <a:avLst/>
              </a:prstGeom>
              <a:noFill/>
              <a:ln w="12700">
                <a:solidFill>
                  <a:srgbClr val="000000"/>
                </a:solidFill>
                <a:round/>
                <a:headEnd/>
                <a:tailEnd/>
              </a:ln>
            </p:spPr>
            <p:txBody>
              <a:bodyPr wrap="none" anchor="ctr"/>
              <a:lstStyle/>
              <a:p>
                <a:endParaRPr lang="en-US"/>
              </a:p>
            </p:txBody>
          </p:sp>
          <p:sp>
            <p:nvSpPr>
              <p:cNvPr id="33988" name="Line 13"/>
              <p:cNvSpPr>
                <a:spLocks noChangeShapeType="1"/>
              </p:cNvSpPr>
              <p:nvPr/>
            </p:nvSpPr>
            <p:spPr bwMode="auto">
              <a:xfrm>
                <a:off x="4964" y="3365"/>
                <a:ext cx="15" cy="0"/>
              </a:xfrm>
              <a:prstGeom prst="line">
                <a:avLst/>
              </a:prstGeom>
              <a:noFill/>
              <a:ln w="12700">
                <a:solidFill>
                  <a:srgbClr val="000000"/>
                </a:solidFill>
                <a:round/>
                <a:headEnd/>
                <a:tailEnd/>
              </a:ln>
            </p:spPr>
            <p:txBody>
              <a:bodyPr wrap="none" anchor="ctr"/>
              <a:lstStyle/>
              <a:p>
                <a:endParaRPr lang="en-US"/>
              </a:p>
            </p:txBody>
          </p:sp>
          <p:sp>
            <p:nvSpPr>
              <p:cNvPr id="33989" name="Line 14"/>
              <p:cNvSpPr>
                <a:spLocks noChangeShapeType="1"/>
              </p:cNvSpPr>
              <p:nvPr/>
            </p:nvSpPr>
            <p:spPr bwMode="auto">
              <a:xfrm>
                <a:off x="4964" y="3321"/>
                <a:ext cx="15" cy="0"/>
              </a:xfrm>
              <a:prstGeom prst="line">
                <a:avLst/>
              </a:prstGeom>
              <a:noFill/>
              <a:ln w="12700">
                <a:solidFill>
                  <a:srgbClr val="000000"/>
                </a:solidFill>
                <a:round/>
                <a:headEnd/>
                <a:tailEnd/>
              </a:ln>
            </p:spPr>
            <p:txBody>
              <a:bodyPr wrap="none" anchor="ctr"/>
              <a:lstStyle/>
              <a:p>
                <a:endParaRPr lang="en-US"/>
              </a:p>
            </p:txBody>
          </p:sp>
          <p:sp>
            <p:nvSpPr>
              <p:cNvPr id="33990" name="Line 15"/>
              <p:cNvSpPr>
                <a:spLocks noChangeShapeType="1"/>
              </p:cNvSpPr>
              <p:nvPr/>
            </p:nvSpPr>
            <p:spPr bwMode="auto">
              <a:xfrm>
                <a:off x="4964" y="3274"/>
                <a:ext cx="15" cy="0"/>
              </a:xfrm>
              <a:prstGeom prst="line">
                <a:avLst/>
              </a:prstGeom>
              <a:noFill/>
              <a:ln w="12700">
                <a:solidFill>
                  <a:srgbClr val="000000"/>
                </a:solidFill>
                <a:round/>
                <a:headEnd/>
                <a:tailEnd/>
              </a:ln>
            </p:spPr>
            <p:txBody>
              <a:bodyPr wrap="none" anchor="ctr"/>
              <a:lstStyle/>
              <a:p>
                <a:endParaRPr lang="en-US"/>
              </a:p>
            </p:txBody>
          </p:sp>
          <p:sp>
            <p:nvSpPr>
              <p:cNvPr id="33991" name="Line 16"/>
              <p:cNvSpPr>
                <a:spLocks noChangeShapeType="1"/>
              </p:cNvSpPr>
              <p:nvPr/>
            </p:nvSpPr>
            <p:spPr bwMode="auto">
              <a:xfrm>
                <a:off x="4964" y="3228"/>
                <a:ext cx="15" cy="0"/>
              </a:xfrm>
              <a:prstGeom prst="line">
                <a:avLst/>
              </a:prstGeom>
              <a:noFill/>
              <a:ln w="12700">
                <a:solidFill>
                  <a:srgbClr val="000000"/>
                </a:solidFill>
                <a:round/>
                <a:headEnd/>
                <a:tailEnd/>
              </a:ln>
            </p:spPr>
            <p:txBody>
              <a:bodyPr wrap="none" anchor="ctr"/>
              <a:lstStyle/>
              <a:p>
                <a:endParaRPr lang="en-US"/>
              </a:p>
            </p:txBody>
          </p:sp>
          <p:sp>
            <p:nvSpPr>
              <p:cNvPr id="33992" name="Line 17"/>
              <p:cNvSpPr>
                <a:spLocks noChangeShapeType="1"/>
              </p:cNvSpPr>
              <p:nvPr/>
            </p:nvSpPr>
            <p:spPr bwMode="auto">
              <a:xfrm>
                <a:off x="4964" y="3183"/>
                <a:ext cx="15" cy="0"/>
              </a:xfrm>
              <a:prstGeom prst="line">
                <a:avLst/>
              </a:prstGeom>
              <a:noFill/>
              <a:ln w="12700">
                <a:solidFill>
                  <a:srgbClr val="000000"/>
                </a:solidFill>
                <a:round/>
                <a:headEnd/>
                <a:tailEnd/>
              </a:ln>
            </p:spPr>
            <p:txBody>
              <a:bodyPr wrap="none" anchor="ctr"/>
              <a:lstStyle/>
              <a:p>
                <a:endParaRPr lang="en-US"/>
              </a:p>
            </p:txBody>
          </p:sp>
          <p:sp>
            <p:nvSpPr>
              <p:cNvPr id="33993" name="Line 18"/>
              <p:cNvSpPr>
                <a:spLocks noChangeShapeType="1"/>
              </p:cNvSpPr>
              <p:nvPr/>
            </p:nvSpPr>
            <p:spPr bwMode="auto">
              <a:xfrm>
                <a:off x="4964" y="3135"/>
                <a:ext cx="15" cy="0"/>
              </a:xfrm>
              <a:prstGeom prst="line">
                <a:avLst/>
              </a:prstGeom>
              <a:noFill/>
              <a:ln w="12700">
                <a:solidFill>
                  <a:srgbClr val="000000"/>
                </a:solidFill>
                <a:round/>
                <a:headEnd/>
                <a:tailEnd/>
              </a:ln>
            </p:spPr>
            <p:txBody>
              <a:bodyPr wrap="none" anchor="ctr"/>
              <a:lstStyle/>
              <a:p>
                <a:endParaRPr lang="en-US"/>
              </a:p>
            </p:txBody>
          </p:sp>
          <p:sp>
            <p:nvSpPr>
              <p:cNvPr id="33994" name="Line 19"/>
              <p:cNvSpPr>
                <a:spLocks noChangeShapeType="1"/>
              </p:cNvSpPr>
              <p:nvPr/>
            </p:nvSpPr>
            <p:spPr bwMode="auto">
              <a:xfrm>
                <a:off x="4964" y="3091"/>
                <a:ext cx="15" cy="0"/>
              </a:xfrm>
              <a:prstGeom prst="line">
                <a:avLst/>
              </a:prstGeom>
              <a:noFill/>
              <a:ln w="12700">
                <a:solidFill>
                  <a:srgbClr val="000000"/>
                </a:solidFill>
                <a:round/>
                <a:headEnd/>
                <a:tailEnd/>
              </a:ln>
            </p:spPr>
            <p:txBody>
              <a:bodyPr wrap="none" anchor="ctr"/>
              <a:lstStyle/>
              <a:p>
                <a:endParaRPr lang="en-US"/>
              </a:p>
            </p:txBody>
          </p:sp>
          <p:sp>
            <p:nvSpPr>
              <p:cNvPr id="33995" name="Line 20"/>
              <p:cNvSpPr>
                <a:spLocks noChangeShapeType="1"/>
              </p:cNvSpPr>
              <p:nvPr/>
            </p:nvSpPr>
            <p:spPr bwMode="auto">
              <a:xfrm>
                <a:off x="4964" y="3046"/>
                <a:ext cx="15" cy="0"/>
              </a:xfrm>
              <a:prstGeom prst="line">
                <a:avLst/>
              </a:prstGeom>
              <a:noFill/>
              <a:ln w="12700">
                <a:solidFill>
                  <a:srgbClr val="000000"/>
                </a:solidFill>
                <a:round/>
                <a:headEnd/>
                <a:tailEnd/>
              </a:ln>
            </p:spPr>
            <p:txBody>
              <a:bodyPr wrap="none" anchor="ctr"/>
              <a:lstStyle/>
              <a:p>
                <a:endParaRPr lang="en-US"/>
              </a:p>
            </p:txBody>
          </p:sp>
          <p:sp>
            <p:nvSpPr>
              <p:cNvPr id="33996" name="Line 21"/>
              <p:cNvSpPr>
                <a:spLocks noChangeShapeType="1"/>
              </p:cNvSpPr>
              <p:nvPr/>
            </p:nvSpPr>
            <p:spPr bwMode="auto">
              <a:xfrm>
                <a:off x="4964" y="2998"/>
                <a:ext cx="15" cy="0"/>
              </a:xfrm>
              <a:prstGeom prst="line">
                <a:avLst/>
              </a:prstGeom>
              <a:noFill/>
              <a:ln w="12700">
                <a:solidFill>
                  <a:srgbClr val="000000"/>
                </a:solidFill>
                <a:round/>
                <a:headEnd/>
                <a:tailEnd/>
              </a:ln>
            </p:spPr>
            <p:txBody>
              <a:bodyPr wrap="none" anchor="ctr"/>
              <a:lstStyle/>
              <a:p>
                <a:endParaRPr lang="en-US"/>
              </a:p>
            </p:txBody>
          </p:sp>
          <p:sp>
            <p:nvSpPr>
              <p:cNvPr id="33997" name="Line 22"/>
              <p:cNvSpPr>
                <a:spLocks noChangeShapeType="1"/>
              </p:cNvSpPr>
              <p:nvPr/>
            </p:nvSpPr>
            <p:spPr bwMode="auto">
              <a:xfrm>
                <a:off x="4964" y="2953"/>
                <a:ext cx="15" cy="0"/>
              </a:xfrm>
              <a:prstGeom prst="line">
                <a:avLst/>
              </a:prstGeom>
              <a:noFill/>
              <a:ln w="12700">
                <a:solidFill>
                  <a:srgbClr val="000000"/>
                </a:solidFill>
                <a:round/>
                <a:headEnd/>
                <a:tailEnd/>
              </a:ln>
            </p:spPr>
            <p:txBody>
              <a:bodyPr wrap="none" anchor="ctr"/>
              <a:lstStyle/>
              <a:p>
                <a:endParaRPr lang="en-US"/>
              </a:p>
            </p:txBody>
          </p:sp>
          <p:sp>
            <p:nvSpPr>
              <p:cNvPr id="33998" name="Line 23"/>
              <p:cNvSpPr>
                <a:spLocks noChangeShapeType="1"/>
              </p:cNvSpPr>
              <p:nvPr/>
            </p:nvSpPr>
            <p:spPr bwMode="auto">
              <a:xfrm>
                <a:off x="4964" y="2906"/>
                <a:ext cx="15" cy="0"/>
              </a:xfrm>
              <a:prstGeom prst="line">
                <a:avLst/>
              </a:prstGeom>
              <a:noFill/>
              <a:ln w="12700">
                <a:solidFill>
                  <a:srgbClr val="000000"/>
                </a:solidFill>
                <a:round/>
                <a:headEnd/>
                <a:tailEnd/>
              </a:ln>
            </p:spPr>
            <p:txBody>
              <a:bodyPr wrap="none" anchor="ctr"/>
              <a:lstStyle/>
              <a:p>
                <a:endParaRPr lang="en-US"/>
              </a:p>
            </p:txBody>
          </p:sp>
          <p:sp>
            <p:nvSpPr>
              <p:cNvPr id="33999" name="Line 24"/>
              <p:cNvSpPr>
                <a:spLocks noChangeShapeType="1"/>
              </p:cNvSpPr>
              <p:nvPr/>
            </p:nvSpPr>
            <p:spPr bwMode="auto">
              <a:xfrm>
                <a:off x="4964" y="2859"/>
                <a:ext cx="15" cy="0"/>
              </a:xfrm>
              <a:prstGeom prst="line">
                <a:avLst/>
              </a:prstGeom>
              <a:noFill/>
              <a:ln w="12700">
                <a:solidFill>
                  <a:srgbClr val="000000"/>
                </a:solidFill>
                <a:round/>
                <a:headEnd/>
                <a:tailEnd/>
              </a:ln>
            </p:spPr>
            <p:txBody>
              <a:bodyPr wrap="none" anchor="ctr"/>
              <a:lstStyle/>
              <a:p>
                <a:endParaRPr lang="en-US"/>
              </a:p>
            </p:txBody>
          </p:sp>
          <p:sp>
            <p:nvSpPr>
              <p:cNvPr id="34000" name="Line 25"/>
              <p:cNvSpPr>
                <a:spLocks noChangeShapeType="1"/>
              </p:cNvSpPr>
              <p:nvPr/>
            </p:nvSpPr>
            <p:spPr bwMode="auto">
              <a:xfrm>
                <a:off x="4964" y="2814"/>
                <a:ext cx="15" cy="0"/>
              </a:xfrm>
              <a:prstGeom prst="line">
                <a:avLst/>
              </a:prstGeom>
              <a:noFill/>
              <a:ln w="12700">
                <a:solidFill>
                  <a:srgbClr val="000000"/>
                </a:solidFill>
                <a:round/>
                <a:headEnd/>
                <a:tailEnd/>
              </a:ln>
            </p:spPr>
            <p:txBody>
              <a:bodyPr wrap="none" anchor="ctr"/>
              <a:lstStyle/>
              <a:p>
                <a:endParaRPr lang="en-US"/>
              </a:p>
            </p:txBody>
          </p:sp>
          <p:sp>
            <p:nvSpPr>
              <p:cNvPr id="34001" name="Line 26"/>
              <p:cNvSpPr>
                <a:spLocks noChangeShapeType="1"/>
              </p:cNvSpPr>
              <p:nvPr/>
            </p:nvSpPr>
            <p:spPr bwMode="auto">
              <a:xfrm>
                <a:off x="4964" y="2767"/>
                <a:ext cx="15" cy="0"/>
              </a:xfrm>
              <a:prstGeom prst="line">
                <a:avLst/>
              </a:prstGeom>
              <a:noFill/>
              <a:ln w="12700">
                <a:solidFill>
                  <a:srgbClr val="000000"/>
                </a:solidFill>
                <a:round/>
                <a:headEnd/>
                <a:tailEnd/>
              </a:ln>
            </p:spPr>
            <p:txBody>
              <a:bodyPr wrap="none" anchor="ctr"/>
              <a:lstStyle/>
              <a:p>
                <a:endParaRPr lang="en-US"/>
              </a:p>
            </p:txBody>
          </p:sp>
          <p:sp>
            <p:nvSpPr>
              <p:cNvPr id="34002" name="Line 27"/>
              <p:cNvSpPr>
                <a:spLocks noChangeShapeType="1"/>
              </p:cNvSpPr>
              <p:nvPr/>
            </p:nvSpPr>
            <p:spPr bwMode="auto">
              <a:xfrm>
                <a:off x="4964" y="2721"/>
                <a:ext cx="15" cy="0"/>
              </a:xfrm>
              <a:prstGeom prst="line">
                <a:avLst/>
              </a:prstGeom>
              <a:noFill/>
              <a:ln w="12700">
                <a:solidFill>
                  <a:srgbClr val="000000"/>
                </a:solidFill>
                <a:round/>
                <a:headEnd/>
                <a:tailEnd/>
              </a:ln>
            </p:spPr>
            <p:txBody>
              <a:bodyPr wrap="none" anchor="ctr"/>
              <a:lstStyle/>
              <a:p>
                <a:endParaRPr lang="en-US"/>
              </a:p>
            </p:txBody>
          </p:sp>
          <p:sp>
            <p:nvSpPr>
              <p:cNvPr id="34003" name="Line 28"/>
              <p:cNvSpPr>
                <a:spLocks noChangeShapeType="1"/>
              </p:cNvSpPr>
              <p:nvPr/>
            </p:nvSpPr>
            <p:spPr bwMode="auto">
              <a:xfrm>
                <a:off x="4964" y="2675"/>
                <a:ext cx="15" cy="0"/>
              </a:xfrm>
              <a:prstGeom prst="line">
                <a:avLst/>
              </a:prstGeom>
              <a:noFill/>
              <a:ln w="12700">
                <a:solidFill>
                  <a:srgbClr val="000000"/>
                </a:solidFill>
                <a:round/>
                <a:headEnd/>
                <a:tailEnd/>
              </a:ln>
            </p:spPr>
            <p:txBody>
              <a:bodyPr wrap="none" anchor="ctr"/>
              <a:lstStyle/>
              <a:p>
                <a:endParaRPr lang="en-US"/>
              </a:p>
            </p:txBody>
          </p:sp>
          <p:sp>
            <p:nvSpPr>
              <p:cNvPr id="34004" name="Line 29"/>
              <p:cNvSpPr>
                <a:spLocks noChangeShapeType="1"/>
              </p:cNvSpPr>
              <p:nvPr/>
            </p:nvSpPr>
            <p:spPr bwMode="auto">
              <a:xfrm>
                <a:off x="4964" y="2630"/>
                <a:ext cx="15" cy="0"/>
              </a:xfrm>
              <a:prstGeom prst="line">
                <a:avLst/>
              </a:prstGeom>
              <a:noFill/>
              <a:ln w="12700">
                <a:solidFill>
                  <a:srgbClr val="000000"/>
                </a:solidFill>
                <a:round/>
                <a:headEnd/>
                <a:tailEnd/>
              </a:ln>
            </p:spPr>
            <p:txBody>
              <a:bodyPr wrap="none" anchor="ctr"/>
              <a:lstStyle/>
              <a:p>
                <a:endParaRPr lang="en-US"/>
              </a:p>
            </p:txBody>
          </p:sp>
          <p:sp>
            <p:nvSpPr>
              <p:cNvPr id="34005" name="Line 30"/>
              <p:cNvSpPr>
                <a:spLocks noChangeShapeType="1"/>
              </p:cNvSpPr>
              <p:nvPr/>
            </p:nvSpPr>
            <p:spPr bwMode="auto">
              <a:xfrm>
                <a:off x="4964" y="2584"/>
                <a:ext cx="15" cy="0"/>
              </a:xfrm>
              <a:prstGeom prst="line">
                <a:avLst/>
              </a:prstGeom>
              <a:noFill/>
              <a:ln w="12700">
                <a:solidFill>
                  <a:srgbClr val="000000"/>
                </a:solidFill>
                <a:round/>
                <a:headEnd/>
                <a:tailEnd/>
              </a:ln>
            </p:spPr>
            <p:txBody>
              <a:bodyPr wrap="none" anchor="ctr"/>
              <a:lstStyle/>
              <a:p>
                <a:endParaRPr lang="en-US"/>
              </a:p>
            </p:txBody>
          </p:sp>
          <p:sp>
            <p:nvSpPr>
              <p:cNvPr id="34006" name="Line 31"/>
              <p:cNvSpPr>
                <a:spLocks noChangeShapeType="1"/>
              </p:cNvSpPr>
              <p:nvPr/>
            </p:nvSpPr>
            <p:spPr bwMode="auto">
              <a:xfrm>
                <a:off x="4964" y="2538"/>
                <a:ext cx="15" cy="0"/>
              </a:xfrm>
              <a:prstGeom prst="line">
                <a:avLst/>
              </a:prstGeom>
              <a:noFill/>
              <a:ln w="12700">
                <a:solidFill>
                  <a:srgbClr val="000000"/>
                </a:solidFill>
                <a:round/>
                <a:headEnd/>
                <a:tailEnd/>
              </a:ln>
            </p:spPr>
            <p:txBody>
              <a:bodyPr wrap="none" anchor="ctr"/>
              <a:lstStyle/>
              <a:p>
                <a:endParaRPr lang="en-US"/>
              </a:p>
            </p:txBody>
          </p:sp>
          <p:sp>
            <p:nvSpPr>
              <p:cNvPr id="34007" name="Line 32"/>
              <p:cNvSpPr>
                <a:spLocks noChangeShapeType="1"/>
              </p:cNvSpPr>
              <p:nvPr/>
            </p:nvSpPr>
            <p:spPr bwMode="auto">
              <a:xfrm>
                <a:off x="4964" y="2492"/>
                <a:ext cx="15" cy="0"/>
              </a:xfrm>
              <a:prstGeom prst="line">
                <a:avLst/>
              </a:prstGeom>
              <a:noFill/>
              <a:ln w="12700">
                <a:solidFill>
                  <a:srgbClr val="000000"/>
                </a:solidFill>
                <a:round/>
                <a:headEnd/>
                <a:tailEnd/>
              </a:ln>
            </p:spPr>
            <p:txBody>
              <a:bodyPr wrap="none" anchor="ctr"/>
              <a:lstStyle/>
              <a:p>
                <a:endParaRPr lang="en-US"/>
              </a:p>
            </p:txBody>
          </p:sp>
          <p:sp>
            <p:nvSpPr>
              <p:cNvPr id="34008" name="Line 33"/>
              <p:cNvSpPr>
                <a:spLocks noChangeShapeType="1"/>
              </p:cNvSpPr>
              <p:nvPr/>
            </p:nvSpPr>
            <p:spPr bwMode="auto">
              <a:xfrm>
                <a:off x="4964" y="2446"/>
                <a:ext cx="15" cy="0"/>
              </a:xfrm>
              <a:prstGeom prst="line">
                <a:avLst/>
              </a:prstGeom>
              <a:noFill/>
              <a:ln w="12700">
                <a:solidFill>
                  <a:srgbClr val="000000"/>
                </a:solidFill>
                <a:round/>
                <a:headEnd/>
                <a:tailEnd/>
              </a:ln>
            </p:spPr>
            <p:txBody>
              <a:bodyPr wrap="none" anchor="ctr"/>
              <a:lstStyle/>
              <a:p>
                <a:endParaRPr lang="en-US"/>
              </a:p>
            </p:txBody>
          </p:sp>
          <p:sp>
            <p:nvSpPr>
              <p:cNvPr id="34009" name="Line 34"/>
              <p:cNvSpPr>
                <a:spLocks noChangeShapeType="1"/>
              </p:cNvSpPr>
              <p:nvPr/>
            </p:nvSpPr>
            <p:spPr bwMode="auto">
              <a:xfrm>
                <a:off x="4964" y="2401"/>
                <a:ext cx="15" cy="0"/>
              </a:xfrm>
              <a:prstGeom prst="line">
                <a:avLst/>
              </a:prstGeom>
              <a:noFill/>
              <a:ln w="12700">
                <a:solidFill>
                  <a:srgbClr val="000000"/>
                </a:solidFill>
                <a:round/>
                <a:headEnd/>
                <a:tailEnd/>
              </a:ln>
            </p:spPr>
            <p:txBody>
              <a:bodyPr wrap="none" anchor="ctr"/>
              <a:lstStyle/>
              <a:p>
                <a:endParaRPr lang="en-US"/>
              </a:p>
            </p:txBody>
          </p:sp>
          <p:sp>
            <p:nvSpPr>
              <p:cNvPr id="34010" name="Line 35"/>
              <p:cNvSpPr>
                <a:spLocks noChangeShapeType="1"/>
              </p:cNvSpPr>
              <p:nvPr/>
            </p:nvSpPr>
            <p:spPr bwMode="auto">
              <a:xfrm>
                <a:off x="4964" y="2354"/>
                <a:ext cx="15" cy="0"/>
              </a:xfrm>
              <a:prstGeom prst="line">
                <a:avLst/>
              </a:prstGeom>
              <a:noFill/>
              <a:ln w="12700">
                <a:solidFill>
                  <a:srgbClr val="000000"/>
                </a:solidFill>
                <a:round/>
                <a:headEnd/>
                <a:tailEnd/>
              </a:ln>
            </p:spPr>
            <p:txBody>
              <a:bodyPr wrap="none" anchor="ctr"/>
              <a:lstStyle/>
              <a:p>
                <a:endParaRPr lang="en-US"/>
              </a:p>
            </p:txBody>
          </p:sp>
          <p:sp>
            <p:nvSpPr>
              <p:cNvPr id="34011" name="Line 36"/>
              <p:cNvSpPr>
                <a:spLocks noChangeShapeType="1"/>
              </p:cNvSpPr>
              <p:nvPr/>
            </p:nvSpPr>
            <p:spPr bwMode="auto">
              <a:xfrm flipV="1">
                <a:off x="4983" y="3502"/>
                <a:ext cx="0" cy="28"/>
              </a:xfrm>
              <a:prstGeom prst="line">
                <a:avLst/>
              </a:prstGeom>
              <a:noFill/>
              <a:ln w="12700">
                <a:solidFill>
                  <a:srgbClr val="000000"/>
                </a:solidFill>
                <a:round/>
                <a:headEnd/>
                <a:tailEnd/>
              </a:ln>
            </p:spPr>
            <p:txBody>
              <a:bodyPr wrap="none" anchor="ctr"/>
              <a:lstStyle/>
              <a:p>
                <a:endParaRPr lang="en-US"/>
              </a:p>
            </p:txBody>
          </p:sp>
          <p:sp>
            <p:nvSpPr>
              <p:cNvPr id="34012" name="Line 37"/>
              <p:cNvSpPr>
                <a:spLocks noChangeShapeType="1"/>
              </p:cNvSpPr>
              <p:nvPr/>
            </p:nvSpPr>
            <p:spPr bwMode="auto">
              <a:xfrm flipV="1">
                <a:off x="5024" y="3502"/>
                <a:ext cx="0" cy="28"/>
              </a:xfrm>
              <a:prstGeom prst="line">
                <a:avLst/>
              </a:prstGeom>
              <a:noFill/>
              <a:ln w="12700">
                <a:solidFill>
                  <a:srgbClr val="000000"/>
                </a:solidFill>
                <a:round/>
                <a:headEnd/>
                <a:tailEnd/>
              </a:ln>
            </p:spPr>
            <p:txBody>
              <a:bodyPr wrap="none" anchor="ctr"/>
              <a:lstStyle/>
              <a:p>
                <a:endParaRPr lang="en-US"/>
              </a:p>
            </p:txBody>
          </p:sp>
          <p:sp>
            <p:nvSpPr>
              <p:cNvPr id="34013" name="Line 38"/>
              <p:cNvSpPr>
                <a:spLocks noChangeShapeType="1"/>
              </p:cNvSpPr>
              <p:nvPr/>
            </p:nvSpPr>
            <p:spPr bwMode="auto">
              <a:xfrm flipV="1">
                <a:off x="5065" y="3502"/>
                <a:ext cx="0" cy="28"/>
              </a:xfrm>
              <a:prstGeom prst="line">
                <a:avLst/>
              </a:prstGeom>
              <a:noFill/>
              <a:ln w="12700">
                <a:solidFill>
                  <a:srgbClr val="000000"/>
                </a:solidFill>
                <a:round/>
                <a:headEnd/>
                <a:tailEnd/>
              </a:ln>
            </p:spPr>
            <p:txBody>
              <a:bodyPr wrap="none" anchor="ctr"/>
              <a:lstStyle/>
              <a:p>
                <a:endParaRPr lang="en-US"/>
              </a:p>
            </p:txBody>
          </p:sp>
          <p:sp>
            <p:nvSpPr>
              <p:cNvPr id="34014" name="Line 39"/>
              <p:cNvSpPr>
                <a:spLocks noChangeShapeType="1"/>
              </p:cNvSpPr>
              <p:nvPr/>
            </p:nvSpPr>
            <p:spPr bwMode="auto">
              <a:xfrm flipV="1">
                <a:off x="5107" y="3502"/>
                <a:ext cx="0" cy="28"/>
              </a:xfrm>
              <a:prstGeom prst="line">
                <a:avLst/>
              </a:prstGeom>
              <a:noFill/>
              <a:ln w="12700">
                <a:solidFill>
                  <a:srgbClr val="000000"/>
                </a:solidFill>
                <a:round/>
                <a:headEnd/>
                <a:tailEnd/>
              </a:ln>
            </p:spPr>
            <p:txBody>
              <a:bodyPr wrap="none" anchor="ctr"/>
              <a:lstStyle/>
              <a:p>
                <a:endParaRPr lang="en-US"/>
              </a:p>
            </p:txBody>
          </p:sp>
          <p:sp>
            <p:nvSpPr>
              <p:cNvPr id="34015" name="Line 40"/>
              <p:cNvSpPr>
                <a:spLocks noChangeShapeType="1"/>
              </p:cNvSpPr>
              <p:nvPr/>
            </p:nvSpPr>
            <p:spPr bwMode="auto">
              <a:xfrm flipV="1">
                <a:off x="5146" y="3502"/>
                <a:ext cx="0" cy="28"/>
              </a:xfrm>
              <a:prstGeom prst="line">
                <a:avLst/>
              </a:prstGeom>
              <a:noFill/>
              <a:ln w="12700">
                <a:solidFill>
                  <a:srgbClr val="000000"/>
                </a:solidFill>
                <a:round/>
                <a:headEnd/>
                <a:tailEnd/>
              </a:ln>
            </p:spPr>
            <p:txBody>
              <a:bodyPr wrap="none" anchor="ctr"/>
              <a:lstStyle/>
              <a:p>
                <a:endParaRPr lang="en-US"/>
              </a:p>
            </p:txBody>
          </p:sp>
          <p:sp>
            <p:nvSpPr>
              <p:cNvPr id="34016" name="Line 41"/>
              <p:cNvSpPr>
                <a:spLocks noChangeShapeType="1"/>
              </p:cNvSpPr>
              <p:nvPr/>
            </p:nvSpPr>
            <p:spPr bwMode="auto">
              <a:xfrm flipV="1">
                <a:off x="5187" y="3502"/>
                <a:ext cx="0" cy="28"/>
              </a:xfrm>
              <a:prstGeom prst="line">
                <a:avLst/>
              </a:prstGeom>
              <a:noFill/>
              <a:ln w="12700">
                <a:solidFill>
                  <a:srgbClr val="000000"/>
                </a:solidFill>
                <a:round/>
                <a:headEnd/>
                <a:tailEnd/>
              </a:ln>
            </p:spPr>
            <p:txBody>
              <a:bodyPr wrap="none" anchor="ctr"/>
              <a:lstStyle/>
              <a:p>
                <a:endParaRPr lang="en-US"/>
              </a:p>
            </p:txBody>
          </p:sp>
          <p:sp>
            <p:nvSpPr>
              <p:cNvPr id="34017" name="Line 42"/>
              <p:cNvSpPr>
                <a:spLocks noChangeShapeType="1"/>
              </p:cNvSpPr>
              <p:nvPr/>
            </p:nvSpPr>
            <p:spPr bwMode="auto">
              <a:xfrm flipV="1">
                <a:off x="5226" y="3502"/>
                <a:ext cx="0" cy="28"/>
              </a:xfrm>
              <a:prstGeom prst="line">
                <a:avLst/>
              </a:prstGeom>
              <a:noFill/>
              <a:ln w="12700">
                <a:solidFill>
                  <a:srgbClr val="000000"/>
                </a:solidFill>
                <a:round/>
                <a:headEnd/>
                <a:tailEnd/>
              </a:ln>
            </p:spPr>
            <p:txBody>
              <a:bodyPr wrap="none" anchor="ctr"/>
              <a:lstStyle/>
              <a:p>
                <a:endParaRPr lang="en-US"/>
              </a:p>
            </p:txBody>
          </p:sp>
          <p:sp>
            <p:nvSpPr>
              <p:cNvPr id="34018" name="Line 43"/>
              <p:cNvSpPr>
                <a:spLocks noChangeShapeType="1"/>
              </p:cNvSpPr>
              <p:nvPr/>
            </p:nvSpPr>
            <p:spPr bwMode="auto">
              <a:xfrm flipV="1">
                <a:off x="5267" y="3502"/>
                <a:ext cx="0" cy="28"/>
              </a:xfrm>
              <a:prstGeom prst="line">
                <a:avLst/>
              </a:prstGeom>
              <a:noFill/>
              <a:ln w="12700">
                <a:solidFill>
                  <a:srgbClr val="000000"/>
                </a:solidFill>
                <a:round/>
                <a:headEnd/>
                <a:tailEnd/>
              </a:ln>
            </p:spPr>
            <p:txBody>
              <a:bodyPr wrap="none" anchor="ctr"/>
              <a:lstStyle/>
              <a:p>
                <a:endParaRPr lang="en-US"/>
              </a:p>
            </p:txBody>
          </p:sp>
          <p:sp>
            <p:nvSpPr>
              <p:cNvPr id="34019" name="Line 44"/>
              <p:cNvSpPr>
                <a:spLocks noChangeShapeType="1"/>
              </p:cNvSpPr>
              <p:nvPr/>
            </p:nvSpPr>
            <p:spPr bwMode="auto">
              <a:xfrm flipV="1">
                <a:off x="5309" y="3502"/>
                <a:ext cx="0" cy="28"/>
              </a:xfrm>
              <a:prstGeom prst="line">
                <a:avLst/>
              </a:prstGeom>
              <a:noFill/>
              <a:ln w="12700">
                <a:solidFill>
                  <a:srgbClr val="000000"/>
                </a:solidFill>
                <a:round/>
                <a:headEnd/>
                <a:tailEnd/>
              </a:ln>
            </p:spPr>
            <p:txBody>
              <a:bodyPr wrap="none" anchor="ctr"/>
              <a:lstStyle/>
              <a:p>
                <a:endParaRPr lang="en-US"/>
              </a:p>
            </p:txBody>
          </p:sp>
          <p:sp>
            <p:nvSpPr>
              <p:cNvPr id="34020" name="Line 45"/>
              <p:cNvSpPr>
                <a:spLocks noChangeShapeType="1"/>
              </p:cNvSpPr>
              <p:nvPr/>
            </p:nvSpPr>
            <p:spPr bwMode="auto">
              <a:xfrm flipV="1">
                <a:off x="5350" y="3502"/>
                <a:ext cx="0" cy="28"/>
              </a:xfrm>
              <a:prstGeom prst="line">
                <a:avLst/>
              </a:prstGeom>
              <a:noFill/>
              <a:ln w="12700">
                <a:solidFill>
                  <a:srgbClr val="000000"/>
                </a:solidFill>
                <a:round/>
                <a:headEnd/>
                <a:tailEnd/>
              </a:ln>
            </p:spPr>
            <p:txBody>
              <a:bodyPr wrap="none" anchor="ctr"/>
              <a:lstStyle/>
              <a:p>
                <a:endParaRPr lang="en-US"/>
              </a:p>
            </p:txBody>
          </p:sp>
          <p:sp>
            <p:nvSpPr>
              <p:cNvPr id="34021" name="Line 46"/>
              <p:cNvSpPr>
                <a:spLocks noChangeShapeType="1"/>
              </p:cNvSpPr>
              <p:nvPr/>
            </p:nvSpPr>
            <p:spPr bwMode="auto">
              <a:xfrm flipV="1">
                <a:off x="5390" y="3502"/>
                <a:ext cx="0" cy="28"/>
              </a:xfrm>
              <a:prstGeom prst="line">
                <a:avLst/>
              </a:prstGeom>
              <a:noFill/>
              <a:ln w="12700">
                <a:solidFill>
                  <a:srgbClr val="000000"/>
                </a:solidFill>
                <a:round/>
                <a:headEnd/>
                <a:tailEnd/>
              </a:ln>
            </p:spPr>
            <p:txBody>
              <a:bodyPr wrap="none" anchor="ctr"/>
              <a:lstStyle/>
              <a:p>
                <a:endParaRPr lang="en-US"/>
              </a:p>
            </p:txBody>
          </p:sp>
          <p:sp>
            <p:nvSpPr>
              <p:cNvPr id="34022" name="Line 47"/>
              <p:cNvSpPr>
                <a:spLocks noChangeShapeType="1"/>
              </p:cNvSpPr>
              <p:nvPr/>
            </p:nvSpPr>
            <p:spPr bwMode="auto">
              <a:xfrm flipV="1">
                <a:off x="5431" y="3502"/>
                <a:ext cx="0" cy="28"/>
              </a:xfrm>
              <a:prstGeom prst="line">
                <a:avLst/>
              </a:prstGeom>
              <a:noFill/>
              <a:ln w="12700">
                <a:solidFill>
                  <a:srgbClr val="000000"/>
                </a:solidFill>
                <a:round/>
                <a:headEnd/>
                <a:tailEnd/>
              </a:ln>
            </p:spPr>
            <p:txBody>
              <a:bodyPr wrap="none" anchor="ctr"/>
              <a:lstStyle/>
              <a:p>
                <a:endParaRPr lang="en-US"/>
              </a:p>
            </p:txBody>
          </p:sp>
          <p:sp>
            <p:nvSpPr>
              <p:cNvPr id="34023" name="Line 48"/>
              <p:cNvSpPr>
                <a:spLocks noChangeShapeType="1"/>
              </p:cNvSpPr>
              <p:nvPr/>
            </p:nvSpPr>
            <p:spPr bwMode="auto">
              <a:xfrm flipV="1">
                <a:off x="5473" y="3502"/>
                <a:ext cx="0" cy="28"/>
              </a:xfrm>
              <a:prstGeom prst="line">
                <a:avLst/>
              </a:prstGeom>
              <a:noFill/>
              <a:ln w="12700">
                <a:solidFill>
                  <a:srgbClr val="000000"/>
                </a:solidFill>
                <a:round/>
                <a:headEnd/>
                <a:tailEnd/>
              </a:ln>
            </p:spPr>
            <p:txBody>
              <a:bodyPr wrap="none" anchor="ctr"/>
              <a:lstStyle/>
              <a:p>
                <a:endParaRPr lang="en-US"/>
              </a:p>
            </p:txBody>
          </p:sp>
          <p:sp>
            <p:nvSpPr>
              <p:cNvPr id="34024" name="Line 49"/>
              <p:cNvSpPr>
                <a:spLocks noChangeShapeType="1"/>
              </p:cNvSpPr>
              <p:nvPr/>
            </p:nvSpPr>
            <p:spPr bwMode="auto">
              <a:xfrm flipV="1">
                <a:off x="5512" y="3502"/>
                <a:ext cx="0" cy="28"/>
              </a:xfrm>
              <a:prstGeom prst="line">
                <a:avLst/>
              </a:prstGeom>
              <a:noFill/>
              <a:ln w="12700">
                <a:solidFill>
                  <a:srgbClr val="000000"/>
                </a:solidFill>
                <a:round/>
                <a:headEnd/>
                <a:tailEnd/>
              </a:ln>
            </p:spPr>
            <p:txBody>
              <a:bodyPr wrap="none" anchor="ctr"/>
              <a:lstStyle/>
              <a:p>
                <a:endParaRPr lang="en-US"/>
              </a:p>
            </p:txBody>
          </p:sp>
          <p:sp>
            <p:nvSpPr>
              <p:cNvPr id="34025" name="Line 50"/>
              <p:cNvSpPr>
                <a:spLocks noChangeShapeType="1"/>
              </p:cNvSpPr>
              <p:nvPr/>
            </p:nvSpPr>
            <p:spPr bwMode="auto">
              <a:xfrm flipV="1">
                <a:off x="5553" y="3502"/>
                <a:ext cx="0" cy="28"/>
              </a:xfrm>
              <a:prstGeom prst="line">
                <a:avLst/>
              </a:prstGeom>
              <a:noFill/>
              <a:ln w="12700">
                <a:solidFill>
                  <a:srgbClr val="000000"/>
                </a:solidFill>
                <a:round/>
                <a:headEnd/>
                <a:tailEnd/>
              </a:ln>
            </p:spPr>
            <p:txBody>
              <a:bodyPr wrap="none" anchor="ctr"/>
              <a:lstStyle/>
              <a:p>
                <a:endParaRPr lang="en-US"/>
              </a:p>
            </p:txBody>
          </p:sp>
          <p:sp>
            <p:nvSpPr>
              <p:cNvPr id="34026" name="Line 51"/>
              <p:cNvSpPr>
                <a:spLocks noChangeShapeType="1"/>
              </p:cNvSpPr>
              <p:nvPr/>
            </p:nvSpPr>
            <p:spPr bwMode="auto">
              <a:xfrm flipV="1">
                <a:off x="5594" y="3502"/>
                <a:ext cx="0" cy="28"/>
              </a:xfrm>
              <a:prstGeom prst="line">
                <a:avLst/>
              </a:prstGeom>
              <a:noFill/>
              <a:ln w="12700">
                <a:solidFill>
                  <a:srgbClr val="000000"/>
                </a:solidFill>
                <a:round/>
                <a:headEnd/>
                <a:tailEnd/>
              </a:ln>
            </p:spPr>
            <p:txBody>
              <a:bodyPr wrap="none" anchor="ctr"/>
              <a:lstStyle/>
              <a:p>
                <a:endParaRPr lang="en-US"/>
              </a:p>
            </p:txBody>
          </p:sp>
          <p:sp>
            <p:nvSpPr>
              <p:cNvPr id="34027" name="Line 52"/>
              <p:cNvSpPr>
                <a:spLocks noChangeShapeType="1"/>
              </p:cNvSpPr>
              <p:nvPr/>
            </p:nvSpPr>
            <p:spPr bwMode="auto">
              <a:xfrm flipV="1">
                <a:off x="5634" y="3502"/>
                <a:ext cx="0" cy="28"/>
              </a:xfrm>
              <a:prstGeom prst="line">
                <a:avLst/>
              </a:prstGeom>
              <a:noFill/>
              <a:ln w="12700">
                <a:solidFill>
                  <a:srgbClr val="000000"/>
                </a:solidFill>
                <a:round/>
                <a:headEnd/>
                <a:tailEnd/>
              </a:ln>
            </p:spPr>
            <p:txBody>
              <a:bodyPr wrap="none" anchor="ctr"/>
              <a:lstStyle/>
              <a:p>
                <a:endParaRPr lang="en-US"/>
              </a:p>
            </p:txBody>
          </p:sp>
          <p:sp>
            <p:nvSpPr>
              <p:cNvPr id="34028" name="Line 53"/>
              <p:cNvSpPr>
                <a:spLocks noChangeShapeType="1"/>
              </p:cNvSpPr>
              <p:nvPr/>
            </p:nvSpPr>
            <p:spPr bwMode="auto">
              <a:xfrm flipV="1">
                <a:off x="5675" y="3502"/>
                <a:ext cx="0" cy="28"/>
              </a:xfrm>
              <a:prstGeom prst="line">
                <a:avLst/>
              </a:prstGeom>
              <a:noFill/>
              <a:ln w="12700">
                <a:solidFill>
                  <a:srgbClr val="000000"/>
                </a:solidFill>
                <a:round/>
                <a:headEnd/>
                <a:tailEnd/>
              </a:ln>
            </p:spPr>
            <p:txBody>
              <a:bodyPr wrap="none" anchor="ctr"/>
              <a:lstStyle/>
              <a:p>
                <a:endParaRPr lang="en-US"/>
              </a:p>
            </p:txBody>
          </p:sp>
          <p:sp>
            <p:nvSpPr>
              <p:cNvPr id="34029" name="Line 54"/>
              <p:cNvSpPr>
                <a:spLocks noChangeShapeType="1"/>
              </p:cNvSpPr>
              <p:nvPr/>
            </p:nvSpPr>
            <p:spPr bwMode="auto">
              <a:xfrm flipV="1">
                <a:off x="5718" y="3502"/>
                <a:ext cx="0" cy="28"/>
              </a:xfrm>
              <a:prstGeom prst="line">
                <a:avLst/>
              </a:prstGeom>
              <a:noFill/>
              <a:ln w="12700">
                <a:solidFill>
                  <a:srgbClr val="000000"/>
                </a:solidFill>
                <a:round/>
                <a:headEnd/>
                <a:tailEnd/>
              </a:ln>
            </p:spPr>
            <p:txBody>
              <a:bodyPr wrap="none" anchor="ctr"/>
              <a:lstStyle/>
              <a:p>
                <a:endParaRPr lang="en-US"/>
              </a:p>
            </p:txBody>
          </p:sp>
          <p:sp>
            <p:nvSpPr>
              <p:cNvPr id="34030" name="Line 55"/>
              <p:cNvSpPr>
                <a:spLocks noChangeShapeType="1"/>
              </p:cNvSpPr>
              <p:nvPr/>
            </p:nvSpPr>
            <p:spPr bwMode="auto">
              <a:xfrm flipV="1">
                <a:off x="5757" y="3502"/>
                <a:ext cx="0" cy="28"/>
              </a:xfrm>
              <a:prstGeom prst="line">
                <a:avLst/>
              </a:prstGeom>
              <a:noFill/>
              <a:ln w="12700">
                <a:solidFill>
                  <a:srgbClr val="000000"/>
                </a:solidFill>
                <a:round/>
                <a:headEnd/>
                <a:tailEnd/>
              </a:ln>
            </p:spPr>
            <p:txBody>
              <a:bodyPr wrap="none" anchor="ctr"/>
              <a:lstStyle/>
              <a:p>
                <a:endParaRPr lang="en-US"/>
              </a:p>
            </p:txBody>
          </p:sp>
          <p:sp>
            <p:nvSpPr>
              <p:cNvPr id="34031" name="Line 56"/>
              <p:cNvSpPr>
                <a:spLocks noChangeShapeType="1"/>
              </p:cNvSpPr>
              <p:nvPr/>
            </p:nvSpPr>
            <p:spPr bwMode="auto">
              <a:xfrm flipV="1">
                <a:off x="5799" y="3502"/>
                <a:ext cx="0" cy="28"/>
              </a:xfrm>
              <a:prstGeom prst="line">
                <a:avLst/>
              </a:prstGeom>
              <a:noFill/>
              <a:ln w="12700">
                <a:solidFill>
                  <a:srgbClr val="000000"/>
                </a:solidFill>
                <a:round/>
                <a:headEnd/>
                <a:tailEnd/>
              </a:ln>
            </p:spPr>
            <p:txBody>
              <a:bodyPr wrap="none" anchor="ctr"/>
              <a:lstStyle/>
              <a:p>
                <a:endParaRPr lang="en-US"/>
              </a:p>
            </p:txBody>
          </p:sp>
          <p:sp>
            <p:nvSpPr>
              <p:cNvPr id="34032" name="Line 57"/>
              <p:cNvSpPr>
                <a:spLocks noChangeShapeType="1"/>
              </p:cNvSpPr>
              <p:nvPr/>
            </p:nvSpPr>
            <p:spPr bwMode="auto">
              <a:xfrm flipV="1">
                <a:off x="5840" y="3502"/>
                <a:ext cx="0" cy="28"/>
              </a:xfrm>
              <a:prstGeom prst="line">
                <a:avLst/>
              </a:prstGeom>
              <a:noFill/>
              <a:ln w="12700">
                <a:solidFill>
                  <a:srgbClr val="000000"/>
                </a:solidFill>
                <a:round/>
                <a:headEnd/>
                <a:tailEnd/>
              </a:ln>
            </p:spPr>
            <p:txBody>
              <a:bodyPr wrap="none" anchor="ctr"/>
              <a:lstStyle/>
              <a:p>
                <a:endParaRPr lang="en-US"/>
              </a:p>
            </p:txBody>
          </p:sp>
          <p:sp>
            <p:nvSpPr>
              <p:cNvPr id="34033" name="Line 58"/>
              <p:cNvSpPr>
                <a:spLocks noChangeShapeType="1"/>
              </p:cNvSpPr>
              <p:nvPr/>
            </p:nvSpPr>
            <p:spPr bwMode="auto">
              <a:xfrm flipV="1">
                <a:off x="5881" y="3502"/>
                <a:ext cx="0" cy="28"/>
              </a:xfrm>
              <a:prstGeom prst="line">
                <a:avLst/>
              </a:prstGeom>
              <a:noFill/>
              <a:ln w="12700">
                <a:solidFill>
                  <a:srgbClr val="000000"/>
                </a:solidFill>
                <a:round/>
                <a:headEnd/>
                <a:tailEnd/>
              </a:ln>
            </p:spPr>
            <p:txBody>
              <a:bodyPr wrap="none" anchor="ctr"/>
              <a:lstStyle/>
              <a:p>
                <a:endParaRPr lang="en-US"/>
              </a:p>
            </p:txBody>
          </p:sp>
          <p:sp>
            <p:nvSpPr>
              <p:cNvPr id="34034" name="Line 59"/>
              <p:cNvSpPr>
                <a:spLocks noChangeShapeType="1"/>
              </p:cNvSpPr>
              <p:nvPr/>
            </p:nvSpPr>
            <p:spPr bwMode="auto">
              <a:xfrm flipV="1">
                <a:off x="5920" y="3502"/>
                <a:ext cx="0" cy="28"/>
              </a:xfrm>
              <a:prstGeom prst="line">
                <a:avLst/>
              </a:prstGeom>
              <a:noFill/>
              <a:ln w="12700">
                <a:solidFill>
                  <a:srgbClr val="000000"/>
                </a:solidFill>
                <a:round/>
                <a:headEnd/>
                <a:tailEnd/>
              </a:ln>
            </p:spPr>
            <p:txBody>
              <a:bodyPr wrap="none" anchor="ctr"/>
              <a:lstStyle/>
              <a:p>
                <a:endParaRPr lang="en-US"/>
              </a:p>
            </p:txBody>
          </p:sp>
          <p:sp>
            <p:nvSpPr>
              <p:cNvPr id="34035" name="Line 60"/>
              <p:cNvSpPr>
                <a:spLocks noChangeShapeType="1"/>
              </p:cNvSpPr>
              <p:nvPr/>
            </p:nvSpPr>
            <p:spPr bwMode="auto">
              <a:xfrm flipV="1">
                <a:off x="5962" y="3502"/>
                <a:ext cx="0" cy="28"/>
              </a:xfrm>
              <a:prstGeom prst="line">
                <a:avLst/>
              </a:prstGeom>
              <a:noFill/>
              <a:ln w="12700">
                <a:solidFill>
                  <a:srgbClr val="000000"/>
                </a:solidFill>
                <a:round/>
                <a:headEnd/>
                <a:tailEnd/>
              </a:ln>
            </p:spPr>
            <p:txBody>
              <a:bodyPr wrap="none" anchor="ctr"/>
              <a:lstStyle/>
              <a:p>
                <a:endParaRPr lang="en-US"/>
              </a:p>
            </p:txBody>
          </p:sp>
          <p:sp>
            <p:nvSpPr>
              <p:cNvPr id="34036" name="Line 61"/>
              <p:cNvSpPr>
                <a:spLocks noChangeShapeType="1"/>
              </p:cNvSpPr>
              <p:nvPr/>
            </p:nvSpPr>
            <p:spPr bwMode="auto">
              <a:xfrm flipV="1">
                <a:off x="6002" y="3502"/>
                <a:ext cx="0" cy="28"/>
              </a:xfrm>
              <a:prstGeom prst="line">
                <a:avLst/>
              </a:prstGeom>
              <a:noFill/>
              <a:ln w="12700">
                <a:solidFill>
                  <a:srgbClr val="000000"/>
                </a:solidFill>
                <a:round/>
                <a:headEnd/>
                <a:tailEnd/>
              </a:ln>
            </p:spPr>
            <p:txBody>
              <a:bodyPr wrap="none" anchor="ctr"/>
              <a:lstStyle/>
              <a:p>
                <a:endParaRPr lang="en-US"/>
              </a:p>
            </p:txBody>
          </p:sp>
          <p:sp>
            <p:nvSpPr>
              <p:cNvPr id="34037" name="Line 62"/>
              <p:cNvSpPr>
                <a:spLocks noChangeShapeType="1"/>
              </p:cNvSpPr>
              <p:nvPr/>
            </p:nvSpPr>
            <p:spPr bwMode="auto">
              <a:xfrm flipV="1">
                <a:off x="6044" y="3502"/>
                <a:ext cx="0" cy="28"/>
              </a:xfrm>
              <a:prstGeom prst="line">
                <a:avLst/>
              </a:prstGeom>
              <a:noFill/>
              <a:ln w="12700">
                <a:solidFill>
                  <a:srgbClr val="000000"/>
                </a:solidFill>
                <a:round/>
                <a:headEnd/>
                <a:tailEnd/>
              </a:ln>
            </p:spPr>
            <p:txBody>
              <a:bodyPr wrap="none" anchor="ctr"/>
              <a:lstStyle/>
              <a:p>
                <a:endParaRPr lang="en-US"/>
              </a:p>
            </p:txBody>
          </p:sp>
          <p:sp>
            <p:nvSpPr>
              <p:cNvPr id="34038" name="Line 63"/>
              <p:cNvSpPr>
                <a:spLocks noChangeShapeType="1"/>
              </p:cNvSpPr>
              <p:nvPr/>
            </p:nvSpPr>
            <p:spPr bwMode="auto">
              <a:xfrm flipV="1">
                <a:off x="6083" y="3502"/>
                <a:ext cx="0" cy="28"/>
              </a:xfrm>
              <a:prstGeom prst="line">
                <a:avLst/>
              </a:prstGeom>
              <a:noFill/>
              <a:ln w="12700">
                <a:solidFill>
                  <a:srgbClr val="000000"/>
                </a:solidFill>
                <a:round/>
                <a:headEnd/>
                <a:tailEnd/>
              </a:ln>
            </p:spPr>
            <p:txBody>
              <a:bodyPr wrap="none" anchor="ctr"/>
              <a:lstStyle/>
              <a:p>
                <a:endParaRPr lang="en-US"/>
              </a:p>
            </p:txBody>
          </p:sp>
          <p:sp>
            <p:nvSpPr>
              <p:cNvPr id="34039" name="Line 64"/>
              <p:cNvSpPr>
                <a:spLocks noChangeShapeType="1"/>
              </p:cNvSpPr>
              <p:nvPr/>
            </p:nvSpPr>
            <p:spPr bwMode="auto">
              <a:xfrm flipV="1">
                <a:off x="6125" y="3502"/>
                <a:ext cx="0" cy="28"/>
              </a:xfrm>
              <a:prstGeom prst="line">
                <a:avLst/>
              </a:prstGeom>
              <a:noFill/>
              <a:ln w="12700">
                <a:solidFill>
                  <a:srgbClr val="000000"/>
                </a:solidFill>
                <a:round/>
                <a:headEnd/>
                <a:tailEnd/>
              </a:ln>
            </p:spPr>
            <p:txBody>
              <a:bodyPr wrap="none" anchor="ctr"/>
              <a:lstStyle/>
              <a:p>
                <a:endParaRPr lang="en-US"/>
              </a:p>
            </p:txBody>
          </p:sp>
          <p:sp>
            <p:nvSpPr>
              <p:cNvPr id="34040" name="Line 65"/>
              <p:cNvSpPr>
                <a:spLocks noChangeShapeType="1"/>
              </p:cNvSpPr>
              <p:nvPr/>
            </p:nvSpPr>
            <p:spPr bwMode="auto">
              <a:xfrm flipV="1">
                <a:off x="6166" y="3502"/>
                <a:ext cx="0" cy="28"/>
              </a:xfrm>
              <a:prstGeom prst="line">
                <a:avLst/>
              </a:prstGeom>
              <a:noFill/>
              <a:ln w="12700">
                <a:solidFill>
                  <a:srgbClr val="000000"/>
                </a:solidFill>
                <a:round/>
                <a:headEnd/>
                <a:tailEnd/>
              </a:ln>
            </p:spPr>
            <p:txBody>
              <a:bodyPr wrap="none" anchor="ctr"/>
              <a:lstStyle/>
              <a:p>
                <a:endParaRPr lang="en-US"/>
              </a:p>
            </p:txBody>
          </p:sp>
          <p:sp>
            <p:nvSpPr>
              <p:cNvPr id="34041" name="Line 66"/>
              <p:cNvSpPr>
                <a:spLocks noChangeShapeType="1"/>
              </p:cNvSpPr>
              <p:nvPr/>
            </p:nvSpPr>
            <p:spPr bwMode="auto">
              <a:xfrm flipV="1">
                <a:off x="6208" y="3502"/>
                <a:ext cx="0" cy="28"/>
              </a:xfrm>
              <a:prstGeom prst="line">
                <a:avLst/>
              </a:prstGeom>
              <a:noFill/>
              <a:ln w="12700">
                <a:solidFill>
                  <a:srgbClr val="000000"/>
                </a:solidFill>
                <a:round/>
                <a:headEnd/>
                <a:tailEnd/>
              </a:ln>
            </p:spPr>
            <p:txBody>
              <a:bodyPr wrap="none" anchor="ctr"/>
              <a:lstStyle/>
              <a:p>
                <a:endParaRPr lang="en-US"/>
              </a:p>
            </p:txBody>
          </p:sp>
          <p:sp>
            <p:nvSpPr>
              <p:cNvPr id="34042" name="Line 67"/>
              <p:cNvSpPr>
                <a:spLocks noChangeShapeType="1"/>
              </p:cNvSpPr>
              <p:nvPr/>
            </p:nvSpPr>
            <p:spPr bwMode="auto">
              <a:xfrm flipV="1">
                <a:off x="6247" y="3502"/>
                <a:ext cx="0" cy="28"/>
              </a:xfrm>
              <a:prstGeom prst="line">
                <a:avLst/>
              </a:prstGeom>
              <a:noFill/>
              <a:ln w="12700">
                <a:solidFill>
                  <a:srgbClr val="000000"/>
                </a:solidFill>
                <a:round/>
                <a:headEnd/>
                <a:tailEnd/>
              </a:ln>
            </p:spPr>
            <p:txBody>
              <a:bodyPr wrap="none" anchor="ctr"/>
              <a:lstStyle/>
              <a:p>
                <a:endParaRPr lang="en-US"/>
              </a:p>
            </p:txBody>
          </p:sp>
          <p:sp>
            <p:nvSpPr>
              <p:cNvPr id="34043" name="Line 68"/>
              <p:cNvSpPr>
                <a:spLocks noChangeShapeType="1"/>
              </p:cNvSpPr>
              <p:nvPr/>
            </p:nvSpPr>
            <p:spPr bwMode="auto">
              <a:xfrm flipV="1">
                <a:off x="6289" y="3502"/>
                <a:ext cx="0" cy="28"/>
              </a:xfrm>
              <a:prstGeom prst="line">
                <a:avLst/>
              </a:prstGeom>
              <a:noFill/>
              <a:ln w="12700">
                <a:solidFill>
                  <a:srgbClr val="000000"/>
                </a:solidFill>
                <a:round/>
                <a:headEnd/>
                <a:tailEnd/>
              </a:ln>
            </p:spPr>
            <p:txBody>
              <a:bodyPr wrap="none" anchor="ctr"/>
              <a:lstStyle/>
              <a:p>
                <a:endParaRPr lang="en-US"/>
              </a:p>
            </p:txBody>
          </p:sp>
          <p:sp>
            <p:nvSpPr>
              <p:cNvPr id="34044" name="Line 69"/>
              <p:cNvSpPr>
                <a:spLocks noChangeShapeType="1"/>
              </p:cNvSpPr>
              <p:nvPr/>
            </p:nvSpPr>
            <p:spPr bwMode="auto">
              <a:xfrm>
                <a:off x="4943" y="3506"/>
                <a:ext cx="36" cy="0"/>
              </a:xfrm>
              <a:prstGeom prst="line">
                <a:avLst/>
              </a:prstGeom>
              <a:noFill/>
              <a:ln w="12700">
                <a:solidFill>
                  <a:srgbClr val="000000"/>
                </a:solidFill>
                <a:round/>
                <a:headEnd/>
                <a:tailEnd/>
              </a:ln>
            </p:spPr>
            <p:txBody>
              <a:bodyPr wrap="none" anchor="ctr"/>
              <a:lstStyle/>
              <a:p>
                <a:endParaRPr lang="en-US"/>
              </a:p>
            </p:txBody>
          </p:sp>
          <p:sp>
            <p:nvSpPr>
              <p:cNvPr id="34045" name="Line 70"/>
              <p:cNvSpPr>
                <a:spLocks noChangeShapeType="1"/>
              </p:cNvSpPr>
              <p:nvPr/>
            </p:nvSpPr>
            <p:spPr bwMode="auto">
              <a:xfrm>
                <a:off x="4943" y="3274"/>
                <a:ext cx="36" cy="0"/>
              </a:xfrm>
              <a:prstGeom prst="line">
                <a:avLst/>
              </a:prstGeom>
              <a:noFill/>
              <a:ln w="12700">
                <a:solidFill>
                  <a:srgbClr val="000000"/>
                </a:solidFill>
                <a:round/>
                <a:headEnd/>
                <a:tailEnd/>
              </a:ln>
            </p:spPr>
            <p:txBody>
              <a:bodyPr wrap="none" anchor="ctr"/>
              <a:lstStyle/>
              <a:p>
                <a:endParaRPr lang="en-US"/>
              </a:p>
            </p:txBody>
          </p:sp>
          <p:sp>
            <p:nvSpPr>
              <p:cNvPr id="34046" name="Line 71"/>
              <p:cNvSpPr>
                <a:spLocks noChangeShapeType="1"/>
              </p:cNvSpPr>
              <p:nvPr/>
            </p:nvSpPr>
            <p:spPr bwMode="auto">
              <a:xfrm>
                <a:off x="4943" y="3046"/>
                <a:ext cx="36" cy="0"/>
              </a:xfrm>
              <a:prstGeom prst="line">
                <a:avLst/>
              </a:prstGeom>
              <a:noFill/>
              <a:ln w="12700">
                <a:solidFill>
                  <a:srgbClr val="000000"/>
                </a:solidFill>
                <a:round/>
                <a:headEnd/>
                <a:tailEnd/>
              </a:ln>
            </p:spPr>
            <p:txBody>
              <a:bodyPr wrap="none" anchor="ctr"/>
              <a:lstStyle/>
              <a:p>
                <a:endParaRPr lang="en-US"/>
              </a:p>
            </p:txBody>
          </p:sp>
          <p:sp>
            <p:nvSpPr>
              <p:cNvPr id="34047" name="Line 72"/>
              <p:cNvSpPr>
                <a:spLocks noChangeShapeType="1"/>
              </p:cNvSpPr>
              <p:nvPr/>
            </p:nvSpPr>
            <p:spPr bwMode="auto">
              <a:xfrm>
                <a:off x="4943" y="2814"/>
                <a:ext cx="36" cy="0"/>
              </a:xfrm>
              <a:prstGeom prst="line">
                <a:avLst/>
              </a:prstGeom>
              <a:noFill/>
              <a:ln w="12700">
                <a:solidFill>
                  <a:srgbClr val="000000"/>
                </a:solidFill>
                <a:round/>
                <a:headEnd/>
                <a:tailEnd/>
              </a:ln>
            </p:spPr>
            <p:txBody>
              <a:bodyPr wrap="none" anchor="ctr"/>
              <a:lstStyle/>
              <a:p>
                <a:endParaRPr lang="en-US"/>
              </a:p>
            </p:txBody>
          </p:sp>
          <p:sp>
            <p:nvSpPr>
              <p:cNvPr id="34048" name="Line 73"/>
              <p:cNvSpPr>
                <a:spLocks noChangeShapeType="1"/>
              </p:cNvSpPr>
              <p:nvPr/>
            </p:nvSpPr>
            <p:spPr bwMode="auto">
              <a:xfrm>
                <a:off x="4943" y="2584"/>
                <a:ext cx="36" cy="0"/>
              </a:xfrm>
              <a:prstGeom prst="line">
                <a:avLst/>
              </a:prstGeom>
              <a:noFill/>
              <a:ln w="12700">
                <a:solidFill>
                  <a:srgbClr val="000000"/>
                </a:solidFill>
                <a:round/>
                <a:headEnd/>
                <a:tailEnd/>
              </a:ln>
            </p:spPr>
            <p:txBody>
              <a:bodyPr wrap="none" anchor="ctr"/>
              <a:lstStyle/>
              <a:p>
                <a:endParaRPr lang="en-US"/>
              </a:p>
            </p:txBody>
          </p:sp>
          <p:sp>
            <p:nvSpPr>
              <p:cNvPr id="34049" name="Line 74"/>
              <p:cNvSpPr>
                <a:spLocks noChangeShapeType="1"/>
              </p:cNvSpPr>
              <p:nvPr/>
            </p:nvSpPr>
            <p:spPr bwMode="auto">
              <a:xfrm>
                <a:off x="4943" y="2354"/>
                <a:ext cx="36" cy="0"/>
              </a:xfrm>
              <a:prstGeom prst="line">
                <a:avLst/>
              </a:prstGeom>
              <a:noFill/>
              <a:ln w="12700">
                <a:solidFill>
                  <a:srgbClr val="000000"/>
                </a:solidFill>
                <a:round/>
                <a:headEnd/>
                <a:tailEnd/>
              </a:ln>
            </p:spPr>
            <p:txBody>
              <a:bodyPr wrap="none" anchor="ctr"/>
              <a:lstStyle/>
              <a:p>
                <a:endParaRPr lang="en-US"/>
              </a:p>
            </p:txBody>
          </p:sp>
          <p:sp>
            <p:nvSpPr>
              <p:cNvPr id="34050" name="Line 75"/>
              <p:cNvSpPr>
                <a:spLocks noChangeShapeType="1"/>
              </p:cNvSpPr>
              <p:nvPr/>
            </p:nvSpPr>
            <p:spPr bwMode="auto">
              <a:xfrm flipV="1">
                <a:off x="4983" y="3502"/>
                <a:ext cx="0" cy="51"/>
              </a:xfrm>
              <a:prstGeom prst="line">
                <a:avLst/>
              </a:prstGeom>
              <a:noFill/>
              <a:ln w="12700">
                <a:solidFill>
                  <a:srgbClr val="000000"/>
                </a:solidFill>
                <a:round/>
                <a:headEnd/>
                <a:tailEnd/>
              </a:ln>
            </p:spPr>
            <p:txBody>
              <a:bodyPr wrap="none" anchor="ctr"/>
              <a:lstStyle/>
              <a:p>
                <a:endParaRPr lang="en-US"/>
              </a:p>
            </p:txBody>
          </p:sp>
          <p:sp>
            <p:nvSpPr>
              <p:cNvPr id="34051" name="Line 76"/>
              <p:cNvSpPr>
                <a:spLocks noChangeShapeType="1"/>
              </p:cNvSpPr>
              <p:nvPr/>
            </p:nvSpPr>
            <p:spPr bwMode="auto">
              <a:xfrm flipV="1">
                <a:off x="5146" y="3502"/>
                <a:ext cx="0" cy="51"/>
              </a:xfrm>
              <a:prstGeom prst="line">
                <a:avLst/>
              </a:prstGeom>
              <a:noFill/>
              <a:ln w="12700">
                <a:solidFill>
                  <a:srgbClr val="000000"/>
                </a:solidFill>
                <a:round/>
                <a:headEnd/>
                <a:tailEnd/>
              </a:ln>
            </p:spPr>
            <p:txBody>
              <a:bodyPr wrap="none" anchor="ctr"/>
              <a:lstStyle/>
              <a:p>
                <a:endParaRPr lang="en-US"/>
              </a:p>
            </p:txBody>
          </p:sp>
          <p:sp>
            <p:nvSpPr>
              <p:cNvPr id="34052" name="Line 77"/>
              <p:cNvSpPr>
                <a:spLocks noChangeShapeType="1"/>
              </p:cNvSpPr>
              <p:nvPr/>
            </p:nvSpPr>
            <p:spPr bwMode="auto">
              <a:xfrm flipV="1">
                <a:off x="5309" y="3502"/>
                <a:ext cx="0" cy="51"/>
              </a:xfrm>
              <a:prstGeom prst="line">
                <a:avLst/>
              </a:prstGeom>
              <a:noFill/>
              <a:ln w="12700">
                <a:solidFill>
                  <a:srgbClr val="000000"/>
                </a:solidFill>
                <a:round/>
                <a:headEnd/>
                <a:tailEnd/>
              </a:ln>
            </p:spPr>
            <p:txBody>
              <a:bodyPr wrap="none" anchor="ctr"/>
              <a:lstStyle/>
              <a:p>
                <a:endParaRPr lang="en-US"/>
              </a:p>
            </p:txBody>
          </p:sp>
          <p:sp>
            <p:nvSpPr>
              <p:cNvPr id="34053" name="Line 78"/>
              <p:cNvSpPr>
                <a:spLocks noChangeShapeType="1"/>
              </p:cNvSpPr>
              <p:nvPr/>
            </p:nvSpPr>
            <p:spPr bwMode="auto">
              <a:xfrm flipV="1">
                <a:off x="5473" y="3502"/>
                <a:ext cx="0" cy="51"/>
              </a:xfrm>
              <a:prstGeom prst="line">
                <a:avLst/>
              </a:prstGeom>
              <a:noFill/>
              <a:ln w="12700">
                <a:solidFill>
                  <a:srgbClr val="000000"/>
                </a:solidFill>
                <a:round/>
                <a:headEnd/>
                <a:tailEnd/>
              </a:ln>
            </p:spPr>
            <p:txBody>
              <a:bodyPr wrap="none" anchor="ctr"/>
              <a:lstStyle/>
              <a:p>
                <a:endParaRPr lang="en-US"/>
              </a:p>
            </p:txBody>
          </p:sp>
          <p:sp>
            <p:nvSpPr>
              <p:cNvPr id="34054" name="Line 79"/>
              <p:cNvSpPr>
                <a:spLocks noChangeShapeType="1"/>
              </p:cNvSpPr>
              <p:nvPr/>
            </p:nvSpPr>
            <p:spPr bwMode="auto">
              <a:xfrm flipV="1">
                <a:off x="5634" y="3502"/>
                <a:ext cx="0" cy="51"/>
              </a:xfrm>
              <a:prstGeom prst="line">
                <a:avLst/>
              </a:prstGeom>
              <a:noFill/>
              <a:ln w="12700">
                <a:solidFill>
                  <a:srgbClr val="000000"/>
                </a:solidFill>
                <a:round/>
                <a:headEnd/>
                <a:tailEnd/>
              </a:ln>
            </p:spPr>
            <p:txBody>
              <a:bodyPr wrap="none" anchor="ctr"/>
              <a:lstStyle/>
              <a:p>
                <a:endParaRPr lang="en-US"/>
              </a:p>
            </p:txBody>
          </p:sp>
          <p:sp>
            <p:nvSpPr>
              <p:cNvPr id="34055" name="Line 80"/>
              <p:cNvSpPr>
                <a:spLocks noChangeShapeType="1"/>
              </p:cNvSpPr>
              <p:nvPr/>
            </p:nvSpPr>
            <p:spPr bwMode="auto">
              <a:xfrm flipV="1">
                <a:off x="5799" y="3502"/>
                <a:ext cx="0" cy="51"/>
              </a:xfrm>
              <a:prstGeom prst="line">
                <a:avLst/>
              </a:prstGeom>
              <a:noFill/>
              <a:ln w="12700">
                <a:solidFill>
                  <a:srgbClr val="000000"/>
                </a:solidFill>
                <a:round/>
                <a:headEnd/>
                <a:tailEnd/>
              </a:ln>
            </p:spPr>
            <p:txBody>
              <a:bodyPr wrap="none" anchor="ctr"/>
              <a:lstStyle/>
              <a:p>
                <a:endParaRPr lang="en-US"/>
              </a:p>
            </p:txBody>
          </p:sp>
          <p:sp>
            <p:nvSpPr>
              <p:cNvPr id="34056" name="Line 81"/>
              <p:cNvSpPr>
                <a:spLocks noChangeShapeType="1"/>
              </p:cNvSpPr>
              <p:nvPr/>
            </p:nvSpPr>
            <p:spPr bwMode="auto">
              <a:xfrm flipV="1">
                <a:off x="5962" y="3502"/>
                <a:ext cx="0" cy="51"/>
              </a:xfrm>
              <a:prstGeom prst="line">
                <a:avLst/>
              </a:prstGeom>
              <a:noFill/>
              <a:ln w="12700">
                <a:solidFill>
                  <a:srgbClr val="000000"/>
                </a:solidFill>
                <a:round/>
                <a:headEnd/>
                <a:tailEnd/>
              </a:ln>
            </p:spPr>
            <p:txBody>
              <a:bodyPr wrap="none" anchor="ctr"/>
              <a:lstStyle/>
              <a:p>
                <a:endParaRPr lang="en-US"/>
              </a:p>
            </p:txBody>
          </p:sp>
          <p:sp>
            <p:nvSpPr>
              <p:cNvPr id="34057" name="Line 82"/>
              <p:cNvSpPr>
                <a:spLocks noChangeShapeType="1"/>
              </p:cNvSpPr>
              <p:nvPr/>
            </p:nvSpPr>
            <p:spPr bwMode="auto">
              <a:xfrm flipV="1">
                <a:off x="6125" y="3502"/>
                <a:ext cx="0" cy="51"/>
              </a:xfrm>
              <a:prstGeom prst="line">
                <a:avLst/>
              </a:prstGeom>
              <a:noFill/>
              <a:ln w="12700">
                <a:solidFill>
                  <a:srgbClr val="000000"/>
                </a:solidFill>
                <a:round/>
                <a:headEnd/>
                <a:tailEnd/>
              </a:ln>
            </p:spPr>
            <p:txBody>
              <a:bodyPr wrap="none" anchor="ctr"/>
              <a:lstStyle/>
              <a:p>
                <a:endParaRPr lang="en-US"/>
              </a:p>
            </p:txBody>
          </p:sp>
          <p:sp>
            <p:nvSpPr>
              <p:cNvPr id="34058" name="Line 83"/>
              <p:cNvSpPr>
                <a:spLocks noChangeShapeType="1"/>
              </p:cNvSpPr>
              <p:nvPr/>
            </p:nvSpPr>
            <p:spPr bwMode="auto">
              <a:xfrm flipV="1">
                <a:off x="6289" y="3502"/>
                <a:ext cx="0" cy="51"/>
              </a:xfrm>
              <a:prstGeom prst="line">
                <a:avLst/>
              </a:prstGeom>
              <a:noFill/>
              <a:ln w="12700">
                <a:solidFill>
                  <a:srgbClr val="000000"/>
                </a:solidFill>
                <a:round/>
                <a:headEnd/>
                <a:tailEnd/>
              </a:ln>
            </p:spPr>
            <p:txBody>
              <a:bodyPr wrap="none" anchor="ctr"/>
              <a:lstStyle/>
              <a:p>
                <a:endParaRPr lang="en-US"/>
              </a:p>
            </p:txBody>
          </p:sp>
          <p:sp>
            <p:nvSpPr>
              <p:cNvPr id="34059" name="Line 84"/>
              <p:cNvSpPr>
                <a:spLocks noChangeShapeType="1"/>
              </p:cNvSpPr>
              <p:nvPr/>
            </p:nvSpPr>
            <p:spPr bwMode="auto">
              <a:xfrm>
                <a:off x="4987" y="3506"/>
                <a:ext cx="1298" cy="0"/>
              </a:xfrm>
              <a:prstGeom prst="line">
                <a:avLst/>
              </a:prstGeom>
              <a:noFill/>
              <a:ln w="12700">
                <a:solidFill>
                  <a:srgbClr val="000000"/>
                </a:solidFill>
                <a:round/>
                <a:headEnd/>
                <a:tailEnd/>
              </a:ln>
            </p:spPr>
            <p:txBody>
              <a:bodyPr wrap="none" anchor="ctr"/>
              <a:lstStyle/>
              <a:p>
                <a:endParaRPr lang="en-US"/>
              </a:p>
            </p:txBody>
          </p:sp>
          <p:sp>
            <p:nvSpPr>
              <p:cNvPr id="34060" name="Line 85"/>
              <p:cNvSpPr>
                <a:spLocks noChangeShapeType="1"/>
              </p:cNvSpPr>
              <p:nvPr/>
            </p:nvSpPr>
            <p:spPr bwMode="auto">
              <a:xfrm>
                <a:off x="4987" y="2354"/>
                <a:ext cx="1298" cy="0"/>
              </a:xfrm>
              <a:prstGeom prst="line">
                <a:avLst/>
              </a:prstGeom>
              <a:noFill/>
              <a:ln w="12700">
                <a:solidFill>
                  <a:srgbClr val="000000"/>
                </a:solidFill>
                <a:round/>
                <a:headEnd/>
                <a:tailEnd/>
              </a:ln>
            </p:spPr>
            <p:txBody>
              <a:bodyPr wrap="none" anchor="ctr"/>
              <a:lstStyle/>
              <a:p>
                <a:endParaRPr lang="en-US"/>
              </a:p>
            </p:txBody>
          </p:sp>
          <p:sp>
            <p:nvSpPr>
              <p:cNvPr id="34061" name="Line 86"/>
              <p:cNvSpPr>
                <a:spLocks noChangeShapeType="1"/>
              </p:cNvSpPr>
              <p:nvPr/>
            </p:nvSpPr>
            <p:spPr bwMode="auto">
              <a:xfrm flipV="1">
                <a:off x="4983" y="2350"/>
                <a:ext cx="0" cy="1160"/>
              </a:xfrm>
              <a:prstGeom prst="line">
                <a:avLst/>
              </a:prstGeom>
              <a:noFill/>
              <a:ln w="12700">
                <a:solidFill>
                  <a:srgbClr val="000000"/>
                </a:solidFill>
                <a:round/>
                <a:headEnd/>
                <a:tailEnd/>
              </a:ln>
            </p:spPr>
            <p:txBody>
              <a:bodyPr wrap="none" anchor="ctr"/>
              <a:lstStyle/>
              <a:p>
                <a:endParaRPr lang="en-US"/>
              </a:p>
            </p:txBody>
          </p:sp>
          <p:sp>
            <p:nvSpPr>
              <p:cNvPr id="34062" name="Line 87"/>
              <p:cNvSpPr>
                <a:spLocks noChangeShapeType="1"/>
              </p:cNvSpPr>
              <p:nvPr/>
            </p:nvSpPr>
            <p:spPr bwMode="auto">
              <a:xfrm flipV="1">
                <a:off x="6289" y="2350"/>
                <a:ext cx="0" cy="1160"/>
              </a:xfrm>
              <a:prstGeom prst="line">
                <a:avLst/>
              </a:prstGeom>
              <a:noFill/>
              <a:ln w="12700">
                <a:solidFill>
                  <a:srgbClr val="000000"/>
                </a:solidFill>
                <a:round/>
                <a:headEnd/>
                <a:tailEnd/>
              </a:ln>
            </p:spPr>
            <p:txBody>
              <a:bodyPr wrap="none" anchor="ctr"/>
              <a:lstStyle/>
              <a:p>
                <a:endParaRPr lang="en-US"/>
              </a:p>
            </p:txBody>
          </p:sp>
          <p:sp>
            <p:nvSpPr>
              <p:cNvPr id="34063" name="Line 88"/>
              <p:cNvSpPr>
                <a:spLocks noChangeShapeType="1"/>
              </p:cNvSpPr>
              <p:nvPr/>
            </p:nvSpPr>
            <p:spPr bwMode="auto">
              <a:xfrm flipV="1">
                <a:off x="4983" y="2350"/>
                <a:ext cx="0" cy="1160"/>
              </a:xfrm>
              <a:prstGeom prst="line">
                <a:avLst/>
              </a:prstGeom>
              <a:noFill/>
              <a:ln w="12700">
                <a:solidFill>
                  <a:srgbClr val="000000"/>
                </a:solidFill>
                <a:round/>
                <a:headEnd/>
                <a:tailEnd/>
              </a:ln>
            </p:spPr>
            <p:txBody>
              <a:bodyPr wrap="none" anchor="ctr"/>
              <a:lstStyle/>
              <a:p>
                <a:endParaRPr lang="en-US"/>
              </a:p>
            </p:txBody>
          </p:sp>
          <p:sp>
            <p:nvSpPr>
              <p:cNvPr id="34064" name="Line 89"/>
              <p:cNvSpPr>
                <a:spLocks noChangeShapeType="1"/>
              </p:cNvSpPr>
              <p:nvPr/>
            </p:nvSpPr>
            <p:spPr bwMode="auto">
              <a:xfrm>
                <a:off x="4987" y="3506"/>
                <a:ext cx="1298" cy="0"/>
              </a:xfrm>
              <a:prstGeom prst="line">
                <a:avLst/>
              </a:prstGeom>
              <a:noFill/>
              <a:ln w="12700">
                <a:solidFill>
                  <a:srgbClr val="000000"/>
                </a:solidFill>
                <a:round/>
                <a:headEnd/>
                <a:tailEnd/>
              </a:ln>
            </p:spPr>
            <p:txBody>
              <a:bodyPr wrap="none" anchor="ctr"/>
              <a:lstStyle/>
              <a:p>
                <a:endParaRPr lang="en-US"/>
              </a:p>
            </p:txBody>
          </p:sp>
          <p:sp>
            <p:nvSpPr>
              <p:cNvPr id="34065" name="Line 90"/>
              <p:cNvSpPr>
                <a:spLocks noChangeShapeType="1"/>
              </p:cNvSpPr>
              <p:nvPr/>
            </p:nvSpPr>
            <p:spPr bwMode="auto">
              <a:xfrm flipH="1">
                <a:off x="5836" y="3110"/>
                <a:ext cx="415" cy="4"/>
              </a:xfrm>
              <a:prstGeom prst="line">
                <a:avLst/>
              </a:prstGeom>
              <a:noFill/>
              <a:ln w="12700">
                <a:solidFill>
                  <a:srgbClr val="0000FF"/>
                </a:solidFill>
                <a:round/>
                <a:headEnd/>
                <a:tailEnd/>
              </a:ln>
            </p:spPr>
            <p:txBody>
              <a:bodyPr wrap="none" anchor="ctr"/>
              <a:lstStyle/>
              <a:p>
                <a:endParaRPr lang="en-US"/>
              </a:p>
            </p:txBody>
          </p:sp>
          <p:sp>
            <p:nvSpPr>
              <p:cNvPr id="34066" name="Line 91"/>
              <p:cNvSpPr>
                <a:spLocks noChangeShapeType="1"/>
              </p:cNvSpPr>
              <p:nvPr/>
            </p:nvSpPr>
            <p:spPr bwMode="auto">
              <a:xfrm flipH="1">
                <a:off x="5714" y="3118"/>
                <a:ext cx="130" cy="13"/>
              </a:xfrm>
              <a:prstGeom prst="line">
                <a:avLst/>
              </a:prstGeom>
              <a:noFill/>
              <a:ln w="12700">
                <a:solidFill>
                  <a:srgbClr val="0000FF"/>
                </a:solidFill>
                <a:round/>
                <a:headEnd/>
                <a:tailEnd/>
              </a:ln>
            </p:spPr>
            <p:txBody>
              <a:bodyPr wrap="none" anchor="ctr"/>
              <a:lstStyle/>
              <a:p>
                <a:endParaRPr lang="en-US"/>
              </a:p>
            </p:txBody>
          </p:sp>
          <p:sp>
            <p:nvSpPr>
              <p:cNvPr id="34067" name="Line 92"/>
              <p:cNvSpPr>
                <a:spLocks noChangeShapeType="1"/>
              </p:cNvSpPr>
              <p:nvPr/>
            </p:nvSpPr>
            <p:spPr bwMode="auto">
              <a:xfrm flipH="1">
                <a:off x="5590" y="3139"/>
                <a:ext cx="132" cy="13"/>
              </a:xfrm>
              <a:prstGeom prst="line">
                <a:avLst/>
              </a:prstGeom>
              <a:noFill/>
              <a:ln w="12700">
                <a:solidFill>
                  <a:srgbClr val="0000FF"/>
                </a:solidFill>
                <a:round/>
                <a:headEnd/>
                <a:tailEnd/>
              </a:ln>
            </p:spPr>
            <p:txBody>
              <a:bodyPr wrap="none" anchor="ctr"/>
              <a:lstStyle/>
              <a:p>
                <a:endParaRPr lang="en-US"/>
              </a:p>
            </p:txBody>
          </p:sp>
          <p:sp>
            <p:nvSpPr>
              <p:cNvPr id="34068" name="Line 93"/>
              <p:cNvSpPr>
                <a:spLocks noChangeShapeType="1"/>
              </p:cNvSpPr>
              <p:nvPr/>
            </p:nvSpPr>
            <p:spPr bwMode="auto">
              <a:xfrm flipH="1">
                <a:off x="5469" y="3160"/>
                <a:ext cx="129" cy="56"/>
              </a:xfrm>
              <a:prstGeom prst="line">
                <a:avLst/>
              </a:prstGeom>
              <a:noFill/>
              <a:ln w="12700">
                <a:solidFill>
                  <a:srgbClr val="0000FF"/>
                </a:solidFill>
                <a:round/>
                <a:headEnd/>
                <a:tailEnd/>
              </a:ln>
            </p:spPr>
            <p:txBody>
              <a:bodyPr wrap="none" anchor="ctr"/>
              <a:lstStyle/>
              <a:p>
                <a:endParaRPr lang="en-US"/>
              </a:p>
            </p:txBody>
          </p:sp>
          <p:sp>
            <p:nvSpPr>
              <p:cNvPr id="34069" name="Line 94"/>
              <p:cNvSpPr>
                <a:spLocks noChangeShapeType="1"/>
              </p:cNvSpPr>
              <p:nvPr/>
            </p:nvSpPr>
            <p:spPr bwMode="auto">
              <a:xfrm flipH="1">
                <a:off x="5346" y="3224"/>
                <a:ext cx="131" cy="51"/>
              </a:xfrm>
              <a:prstGeom prst="line">
                <a:avLst/>
              </a:prstGeom>
              <a:noFill/>
              <a:ln w="12700">
                <a:solidFill>
                  <a:srgbClr val="0000FF"/>
                </a:solidFill>
                <a:round/>
                <a:headEnd/>
                <a:tailEnd/>
              </a:ln>
            </p:spPr>
            <p:txBody>
              <a:bodyPr wrap="none" anchor="ctr"/>
              <a:lstStyle/>
              <a:p>
                <a:endParaRPr lang="en-US"/>
              </a:p>
            </p:txBody>
          </p:sp>
          <p:sp>
            <p:nvSpPr>
              <p:cNvPr id="34070" name="Line 95"/>
              <p:cNvSpPr>
                <a:spLocks noChangeShapeType="1"/>
              </p:cNvSpPr>
              <p:nvPr/>
            </p:nvSpPr>
            <p:spPr bwMode="auto">
              <a:xfrm flipH="1">
                <a:off x="5222" y="3283"/>
                <a:ext cx="132" cy="77"/>
              </a:xfrm>
              <a:prstGeom prst="line">
                <a:avLst/>
              </a:prstGeom>
              <a:noFill/>
              <a:ln w="12700">
                <a:solidFill>
                  <a:srgbClr val="0000FF"/>
                </a:solidFill>
                <a:round/>
                <a:headEnd/>
                <a:tailEnd/>
              </a:ln>
            </p:spPr>
            <p:txBody>
              <a:bodyPr wrap="none" anchor="ctr"/>
              <a:lstStyle/>
              <a:p>
                <a:endParaRPr lang="en-US"/>
              </a:p>
            </p:txBody>
          </p:sp>
          <p:sp>
            <p:nvSpPr>
              <p:cNvPr id="34071" name="Line 96"/>
              <p:cNvSpPr>
                <a:spLocks noChangeShapeType="1"/>
              </p:cNvSpPr>
              <p:nvPr/>
            </p:nvSpPr>
            <p:spPr bwMode="auto">
              <a:xfrm flipH="1">
                <a:off x="4979" y="3368"/>
                <a:ext cx="251" cy="68"/>
              </a:xfrm>
              <a:prstGeom prst="line">
                <a:avLst/>
              </a:prstGeom>
              <a:noFill/>
              <a:ln w="12700">
                <a:solidFill>
                  <a:srgbClr val="0000FF"/>
                </a:solidFill>
                <a:round/>
                <a:headEnd/>
                <a:tailEnd/>
              </a:ln>
            </p:spPr>
            <p:txBody>
              <a:bodyPr wrap="none" anchor="ctr"/>
              <a:lstStyle/>
              <a:p>
                <a:endParaRPr lang="en-US"/>
              </a:p>
            </p:txBody>
          </p:sp>
          <p:sp>
            <p:nvSpPr>
              <p:cNvPr id="34072" name="Line 97"/>
              <p:cNvSpPr>
                <a:spLocks noChangeShapeType="1"/>
              </p:cNvSpPr>
              <p:nvPr/>
            </p:nvSpPr>
            <p:spPr bwMode="auto">
              <a:xfrm flipH="1">
                <a:off x="5836" y="3246"/>
                <a:ext cx="415" cy="4"/>
              </a:xfrm>
              <a:prstGeom prst="line">
                <a:avLst/>
              </a:prstGeom>
              <a:noFill/>
              <a:ln w="12700">
                <a:solidFill>
                  <a:srgbClr val="FF0000"/>
                </a:solidFill>
                <a:round/>
                <a:headEnd/>
                <a:tailEnd/>
              </a:ln>
            </p:spPr>
            <p:txBody>
              <a:bodyPr wrap="none" anchor="ctr"/>
              <a:lstStyle/>
              <a:p>
                <a:endParaRPr lang="en-US"/>
              </a:p>
            </p:txBody>
          </p:sp>
          <p:sp>
            <p:nvSpPr>
              <p:cNvPr id="34073" name="Line 98"/>
              <p:cNvSpPr>
                <a:spLocks noChangeShapeType="1"/>
              </p:cNvSpPr>
              <p:nvPr/>
            </p:nvSpPr>
            <p:spPr bwMode="auto">
              <a:xfrm flipH="1">
                <a:off x="5714" y="3258"/>
                <a:ext cx="130" cy="7"/>
              </a:xfrm>
              <a:prstGeom prst="line">
                <a:avLst/>
              </a:prstGeom>
              <a:noFill/>
              <a:ln w="12700">
                <a:solidFill>
                  <a:srgbClr val="FF0000"/>
                </a:solidFill>
                <a:round/>
                <a:headEnd/>
                <a:tailEnd/>
              </a:ln>
            </p:spPr>
            <p:txBody>
              <a:bodyPr wrap="none" anchor="ctr"/>
              <a:lstStyle/>
              <a:p>
                <a:endParaRPr lang="en-US"/>
              </a:p>
            </p:txBody>
          </p:sp>
          <p:sp>
            <p:nvSpPr>
              <p:cNvPr id="34074" name="Line 99"/>
              <p:cNvSpPr>
                <a:spLocks noChangeShapeType="1"/>
              </p:cNvSpPr>
              <p:nvPr/>
            </p:nvSpPr>
            <p:spPr bwMode="auto">
              <a:xfrm flipH="1">
                <a:off x="5590" y="3273"/>
                <a:ext cx="132" cy="7"/>
              </a:xfrm>
              <a:prstGeom prst="line">
                <a:avLst/>
              </a:prstGeom>
              <a:noFill/>
              <a:ln w="12700">
                <a:solidFill>
                  <a:srgbClr val="FF0000"/>
                </a:solidFill>
                <a:round/>
                <a:headEnd/>
                <a:tailEnd/>
              </a:ln>
            </p:spPr>
            <p:txBody>
              <a:bodyPr wrap="none" anchor="ctr"/>
              <a:lstStyle/>
              <a:p>
                <a:endParaRPr lang="en-US"/>
              </a:p>
            </p:txBody>
          </p:sp>
          <p:sp>
            <p:nvSpPr>
              <p:cNvPr id="34075" name="Line 100"/>
              <p:cNvSpPr>
                <a:spLocks noChangeShapeType="1"/>
              </p:cNvSpPr>
              <p:nvPr/>
            </p:nvSpPr>
            <p:spPr bwMode="auto">
              <a:xfrm flipH="1">
                <a:off x="5469" y="3288"/>
                <a:ext cx="129" cy="13"/>
              </a:xfrm>
              <a:prstGeom prst="line">
                <a:avLst/>
              </a:prstGeom>
              <a:noFill/>
              <a:ln w="12700">
                <a:solidFill>
                  <a:srgbClr val="FF0000"/>
                </a:solidFill>
                <a:round/>
                <a:headEnd/>
                <a:tailEnd/>
              </a:ln>
            </p:spPr>
            <p:txBody>
              <a:bodyPr wrap="none" anchor="ctr"/>
              <a:lstStyle/>
              <a:p>
                <a:endParaRPr lang="en-US"/>
              </a:p>
            </p:txBody>
          </p:sp>
          <p:sp>
            <p:nvSpPr>
              <p:cNvPr id="34076" name="Line 101"/>
              <p:cNvSpPr>
                <a:spLocks noChangeShapeType="1"/>
              </p:cNvSpPr>
              <p:nvPr/>
            </p:nvSpPr>
            <p:spPr bwMode="auto">
              <a:xfrm flipH="1">
                <a:off x="5346" y="3309"/>
                <a:ext cx="131" cy="11"/>
              </a:xfrm>
              <a:prstGeom prst="line">
                <a:avLst/>
              </a:prstGeom>
              <a:noFill/>
              <a:ln w="12700">
                <a:solidFill>
                  <a:srgbClr val="FF0000"/>
                </a:solidFill>
                <a:round/>
                <a:headEnd/>
                <a:tailEnd/>
              </a:ln>
            </p:spPr>
            <p:txBody>
              <a:bodyPr wrap="none" anchor="ctr"/>
              <a:lstStyle/>
              <a:p>
                <a:endParaRPr lang="en-US"/>
              </a:p>
            </p:txBody>
          </p:sp>
          <p:sp>
            <p:nvSpPr>
              <p:cNvPr id="34077" name="Line 102"/>
              <p:cNvSpPr>
                <a:spLocks noChangeShapeType="1"/>
              </p:cNvSpPr>
              <p:nvPr/>
            </p:nvSpPr>
            <p:spPr bwMode="auto">
              <a:xfrm flipH="1">
                <a:off x="5222" y="3328"/>
                <a:ext cx="132" cy="45"/>
              </a:xfrm>
              <a:prstGeom prst="line">
                <a:avLst/>
              </a:prstGeom>
              <a:noFill/>
              <a:ln w="12700">
                <a:solidFill>
                  <a:srgbClr val="FF0000"/>
                </a:solidFill>
                <a:round/>
                <a:headEnd/>
                <a:tailEnd/>
              </a:ln>
            </p:spPr>
            <p:txBody>
              <a:bodyPr wrap="none" anchor="ctr"/>
              <a:lstStyle/>
              <a:p>
                <a:endParaRPr lang="en-US"/>
              </a:p>
            </p:txBody>
          </p:sp>
          <p:sp>
            <p:nvSpPr>
              <p:cNvPr id="34078" name="Line 103"/>
              <p:cNvSpPr>
                <a:spLocks noChangeShapeType="1"/>
              </p:cNvSpPr>
              <p:nvPr/>
            </p:nvSpPr>
            <p:spPr bwMode="auto">
              <a:xfrm flipH="1">
                <a:off x="4979" y="3381"/>
                <a:ext cx="251" cy="27"/>
              </a:xfrm>
              <a:prstGeom prst="line">
                <a:avLst/>
              </a:prstGeom>
              <a:noFill/>
              <a:ln w="12700">
                <a:solidFill>
                  <a:srgbClr val="FF0000"/>
                </a:solidFill>
                <a:round/>
                <a:headEnd/>
                <a:tailEnd/>
              </a:ln>
            </p:spPr>
            <p:txBody>
              <a:bodyPr wrap="none" anchor="ctr"/>
              <a:lstStyle/>
              <a:p>
                <a:endParaRPr lang="en-US"/>
              </a:p>
            </p:txBody>
          </p:sp>
          <p:sp>
            <p:nvSpPr>
              <p:cNvPr id="34079" name="Line 104"/>
              <p:cNvSpPr>
                <a:spLocks noChangeShapeType="1"/>
              </p:cNvSpPr>
              <p:nvPr/>
            </p:nvSpPr>
            <p:spPr bwMode="auto">
              <a:xfrm flipH="1">
                <a:off x="5836" y="3046"/>
                <a:ext cx="415" cy="16"/>
              </a:xfrm>
              <a:prstGeom prst="line">
                <a:avLst/>
              </a:prstGeom>
              <a:noFill/>
              <a:ln w="12700">
                <a:solidFill>
                  <a:srgbClr val="007F00"/>
                </a:solidFill>
                <a:round/>
                <a:headEnd/>
                <a:tailEnd/>
              </a:ln>
            </p:spPr>
            <p:txBody>
              <a:bodyPr wrap="none" anchor="ctr"/>
              <a:lstStyle/>
              <a:p>
                <a:endParaRPr lang="en-US"/>
              </a:p>
            </p:txBody>
          </p:sp>
          <p:sp>
            <p:nvSpPr>
              <p:cNvPr id="34080" name="Line 105"/>
              <p:cNvSpPr>
                <a:spLocks noChangeShapeType="1"/>
              </p:cNvSpPr>
              <p:nvPr/>
            </p:nvSpPr>
            <p:spPr bwMode="auto">
              <a:xfrm flipH="1">
                <a:off x="5714" y="3070"/>
                <a:ext cx="130" cy="19"/>
              </a:xfrm>
              <a:prstGeom prst="line">
                <a:avLst/>
              </a:prstGeom>
              <a:noFill/>
              <a:ln w="12700">
                <a:solidFill>
                  <a:srgbClr val="007F00"/>
                </a:solidFill>
                <a:round/>
                <a:headEnd/>
                <a:tailEnd/>
              </a:ln>
            </p:spPr>
            <p:txBody>
              <a:bodyPr wrap="none" anchor="ctr"/>
              <a:lstStyle/>
              <a:p>
                <a:endParaRPr lang="en-US"/>
              </a:p>
            </p:txBody>
          </p:sp>
          <p:sp>
            <p:nvSpPr>
              <p:cNvPr id="34081" name="Line 106"/>
              <p:cNvSpPr>
                <a:spLocks noChangeShapeType="1"/>
              </p:cNvSpPr>
              <p:nvPr/>
            </p:nvSpPr>
            <p:spPr bwMode="auto">
              <a:xfrm flipH="1">
                <a:off x="5590" y="3097"/>
                <a:ext cx="132" cy="39"/>
              </a:xfrm>
              <a:prstGeom prst="line">
                <a:avLst/>
              </a:prstGeom>
              <a:noFill/>
              <a:ln w="12700">
                <a:solidFill>
                  <a:srgbClr val="007F00"/>
                </a:solidFill>
                <a:round/>
                <a:headEnd/>
                <a:tailEnd/>
              </a:ln>
            </p:spPr>
            <p:txBody>
              <a:bodyPr wrap="none" anchor="ctr"/>
              <a:lstStyle/>
              <a:p>
                <a:endParaRPr lang="en-US"/>
              </a:p>
            </p:txBody>
          </p:sp>
          <p:sp>
            <p:nvSpPr>
              <p:cNvPr id="34082" name="Line 107"/>
              <p:cNvSpPr>
                <a:spLocks noChangeShapeType="1"/>
              </p:cNvSpPr>
              <p:nvPr/>
            </p:nvSpPr>
            <p:spPr bwMode="auto">
              <a:xfrm flipH="1">
                <a:off x="5469" y="3144"/>
                <a:ext cx="129" cy="29"/>
              </a:xfrm>
              <a:prstGeom prst="line">
                <a:avLst/>
              </a:prstGeom>
              <a:noFill/>
              <a:ln w="12700">
                <a:solidFill>
                  <a:srgbClr val="007F00"/>
                </a:solidFill>
                <a:round/>
                <a:headEnd/>
                <a:tailEnd/>
              </a:ln>
            </p:spPr>
            <p:txBody>
              <a:bodyPr wrap="none" anchor="ctr"/>
              <a:lstStyle/>
              <a:p>
                <a:endParaRPr lang="en-US"/>
              </a:p>
            </p:txBody>
          </p:sp>
          <p:sp>
            <p:nvSpPr>
              <p:cNvPr id="34083" name="Line 108"/>
              <p:cNvSpPr>
                <a:spLocks noChangeShapeType="1"/>
              </p:cNvSpPr>
              <p:nvPr/>
            </p:nvSpPr>
            <p:spPr bwMode="auto">
              <a:xfrm flipH="1">
                <a:off x="5346" y="3181"/>
                <a:ext cx="131" cy="25"/>
              </a:xfrm>
              <a:prstGeom prst="line">
                <a:avLst/>
              </a:prstGeom>
              <a:noFill/>
              <a:ln w="12700">
                <a:solidFill>
                  <a:srgbClr val="007F00"/>
                </a:solidFill>
                <a:round/>
                <a:headEnd/>
                <a:tailEnd/>
              </a:ln>
            </p:spPr>
            <p:txBody>
              <a:bodyPr wrap="none" anchor="ctr"/>
              <a:lstStyle/>
              <a:p>
                <a:endParaRPr lang="en-US"/>
              </a:p>
            </p:txBody>
          </p:sp>
          <p:sp>
            <p:nvSpPr>
              <p:cNvPr id="34084" name="Line 109"/>
              <p:cNvSpPr>
                <a:spLocks noChangeShapeType="1"/>
              </p:cNvSpPr>
              <p:nvPr/>
            </p:nvSpPr>
            <p:spPr bwMode="auto">
              <a:xfrm flipH="1">
                <a:off x="5222" y="3214"/>
                <a:ext cx="132" cy="65"/>
              </a:xfrm>
              <a:prstGeom prst="line">
                <a:avLst/>
              </a:prstGeom>
              <a:noFill/>
              <a:ln w="12700">
                <a:solidFill>
                  <a:srgbClr val="007F00"/>
                </a:solidFill>
                <a:round/>
                <a:headEnd/>
                <a:tailEnd/>
              </a:ln>
            </p:spPr>
            <p:txBody>
              <a:bodyPr wrap="none" anchor="ctr"/>
              <a:lstStyle/>
              <a:p>
                <a:endParaRPr lang="en-US"/>
              </a:p>
            </p:txBody>
          </p:sp>
          <p:sp>
            <p:nvSpPr>
              <p:cNvPr id="34085" name="Line 110"/>
              <p:cNvSpPr>
                <a:spLocks noChangeShapeType="1"/>
              </p:cNvSpPr>
              <p:nvPr/>
            </p:nvSpPr>
            <p:spPr bwMode="auto">
              <a:xfrm flipH="1">
                <a:off x="4979" y="3287"/>
                <a:ext cx="251" cy="52"/>
              </a:xfrm>
              <a:prstGeom prst="line">
                <a:avLst/>
              </a:prstGeom>
              <a:noFill/>
              <a:ln w="12700">
                <a:solidFill>
                  <a:srgbClr val="007F00"/>
                </a:solidFill>
                <a:round/>
                <a:headEnd/>
                <a:tailEnd/>
              </a:ln>
            </p:spPr>
            <p:txBody>
              <a:bodyPr wrap="none" anchor="ctr"/>
              <a:lstStyle/>
              <a:p>
                <a:endParaRPr lang="en-US"/>
              </a:p>
            </p:txBody>
          </p:sp>
          <p:sp>
            <p:nvSpPr>
              <p:cNvPr id="34086" name="Line 111"/>
              <p:cNvSpPr>
                <a:spLocks noChangeShapeType="1"/>
              </p:cNvSpPr>
              <p:nvPr/>
            </p:nvSpPr>
            <p:spPr bwMode="auto">
              <a:xfrm flipH="1">
                <a:off x="5836" y="3276"/>
                <a:ext cx="415" cy="3"/>
              </a:xfrm>
              <a:prstGeom prst="line">
                <a:avLst/>
              </a:prstGeom>
              <a:noFill/>
              <a:ln w="12700">
                <a:solidFill>
                  <a:srgbClr val="7D00FF"/>
                </a:solidFill>
                <a:round/>
                <a:headEnd/>
                <a:tailEnd/>
              </a:ln>
            </p:spPr>
            <p:txBody>
              <a:bodyPr wrap="none" anchor="ctr"/>
              <a:lstStyle/>
              <a:p>
                <a:endParaRPr lang="en-US"/>
              </a:p>
            </p:txBody>
          </p:sp>
          <p:sp>
            <p:nvSpPr>
              <p:cNvPr id="34087" name="Line 112"/>
              <p:cNvSpPr>
                <a:spLocks noChangeShapeType="1"/>
              </p:cNvSpPr>
              <p:nvPr/>
            </p:nvSpPr>
            <p:spPr bwMode="auto">
              <a:xfrm flipH="1">
                <a:off x="5714" y="3283"/>
                <a:ext cx="130" cy="5"/>
              </a:xfrm>
              <a:prstGeom prst="line">
                <a:avLst/>
              </a:prstGeom>
              <a:noFill/>
              <a:ln w="12700">
                <a:solidFill>
                  <a:srgbClr val="7D00FF"/>
                </a:solidFill>
                <a:round/>
                <a:headEnd/>
                <a:tailEnd/>
              </a:ln>
            </p:spPr>
            <p:txBody>
              <a:bodyPr wrap="none" anchor="ctr"/>
              <a:lstStyle/>
              <a:p>
                <a:endParaRPr lang="en-US"/>
              </a:p>
            </p:txBody>
          </p:sp>
          <p:sp>
            <p:nvSpPr>
              <p:cNvPr id="34088" name="Line 113"/>
              <p:cNvSpPr>
                <a:spLocks noChangeShapeType="1"/>
              </p:cNvSpPr>
              <p:nvPr/>
            </p:nvSpPr>
            <p:spPr bwMode="auto">
              <a:xfrm flipH="1">
                <a:off x="5590" y="3292"/>
                <a:ext cx="132" cy="11"/>
              </a:xfrm>
              <a:prstGeom prst="line">
                <a:avLst/>
              </a:prstGeom>
              <a:noFill/>
              <a:ln w="12700">
                <a:solidFill>
                  <a:srgbClr val="7D00FF"/>
                </a:solidFill>
                <a:round/>
                <a:headEnd/>
                <a:tailEnd/>
              </a:ln>
            </p:spPr>
            <p:txBody>
              <a:bodyPr wrap="none" anchor="ctr"/>
              <a:lstStyle/>
              <a:p>
                <a:endParaRPr lang="en-US"/>
              </a:p>
            </p:txBody>
          </p:sp>
          <p:sp>
            <p:nvSpPr>
              <p:cNvPr id="34089" name="Line 114"/>
              <p:cNvSpPr>
                <a:spLocks noChangeShapeType="1"/>
              </p:cNvSpPr>
              <p:nvPr/>
            </p:nvSpPr>
            <p:spPr bwMode="auto">
              <a:xfrm flipH="1">
                <a:off x="5469" y="3311"/>
                <a:ext cx="129" cy="8"/>
              </a:xfrm>
              <a:prstGeom prst="line">
                <a:avLst/>
              </a:prstGeom>
              <a:noFill/>
              <a:ln w="12700">
                <a:solidFill>
                  <a:srgbClr val="7D00FF"/>
                </a:solidFill>
                <a:round/>
                <a:headEnd/>
                <a:tailEnd/>
              </a:ln>
            </p:spPr>
            <p:txBody>
              <a:bodyPr wrap="none" anchor="ctr"/>
              <a:lstStyle/>
              <a:p>
                <a:endParaRPr lang="en-US"/>
              </a:p>
            </p:txBody>
          </p:sp>
          <p:sp>
            <p:nvSpPr>
              <p:cNvPr id="34090" name="Line 115"/>
              <p:cNvSpPr>
                <a:spLocks noChangeShapeType="1"/>
              </p:cNvSpPr>
              <p:nvPr/>
            </p:nvSpPr>
            <p:spPr bwMode="auto">
              <a:xfrm flipH="1">
                <a:off x="5346" y="3327"/>
                <a:ext cx="131" cy="18"/>
              </a:xfrm>
              <a:prstGeom prst="line">
                <a:avLst/>
              </a:prstGeom>
              <a:noFill/>
              <a:ln w="12700">
                <a:solidFill>
                  <a:srgbClr val="7D00FF"/>
                </a:solidFill>
                <a:round/>
                <a:headEnd/>
                <a:tailEnd/>
              </a:ln>
            </p:spPr>
            <p:txBody>
              <a:bodyPr wrap="none" anchor="ctr"/>
              <a:lstStyle/>
              <a:p>
                <a:endParaRPr lang="en-US"/>
              </a:p>
            </p:txBody>
          </p:sp>
          <p:sp>
            <p:nvSpPr>
              <p:cNvPr id="34091" name="Line 116"/>
              <p:cNvSpPr>
                <a:spLocks noChangeShapeType="1"/>
              </p:cNvSpPr>
              <p:nvPr/>
            </p:nvSpPr>
            <p:spPr bwMode="auto">
              <a:xfrm flipH="1">
                <a:off x="5222" y="3353"/>
                <a:ext cx="132" cy="37"/>
              </a:xfrm>
              <a:prstGeom prst="line">
                <a:avLst/>
              </a:prstGeom>
              <a:noFill/>
              <a:ln w="12700">
                <a:solidFill>
                  <a:srgbClr val="7D00FF"/>
                </a:solidFill>
                <a:round/>
                <a:headEnd/>
                <a:tailEnd/>
              </a:ln>
            </p:spPr>
            <p:txBody>
              <a:bodyPr wrap="none" anchor="ctr"/>
              <a:lstStyle/>
              <a:p>
                <a:endParaRPr lang="en-US"/>
              </a:p>
            </p:txBody>
          </p:sp>
          <p:sp>
            <p:nvSpPr>
              <p:cNvPr id="34092" name="Line 117"/>
              <p:cNvSpPr>
                <a:spLocks noChangeShapeType="1"/>
              </p:cNvSpPr>
              <p:nvPr/>
            </p:nvSpPr>
            <p:spPr bwMode="auto">
              <a:xfrm flipH="1">
                <a:off x="4979" y="3398"/>
                <a:ext cx="251" cy="19"/>
              </a:xfrm>
              <a:prstGeom prst="line">
                <a:avLst/>
              </a:prstGeom>
              <a:noFill/>
              <a:ln w="12700">
                <a:solidFill>
                  <a:srgbClr val="7D00FF"/>
                </a:solidFill>
                <a:round/>
                <a:headEnd/>
                <a:tailEnd/>
              </a:ln>
            </p:spPr>
            <p:txBody>
              <a:bodyPr wrap="none" anchor="ctr"/>
              <a:lstStyle/>
              <a:p>
                <a:endParaRPr lang="en-US"/>
              </a:p>
            </p:txBody>
          </p:sp>
          <p:sp>
            <p:nvSpPr>
              <p:cNvPr id="34093" name="Line 118"/>
              <p:cNvSpPr>
                <a:spLocks noChangeShapeType="1"/>
              </p:cNvSpPr>
              <p:nvPr/>
            </p:nvSpPr>
            <p:spPr bwMode="auto">
              <a:xfrm flipH="1">
                <a:off x="5836" y="3263"/>
                <a:ext cx="415" cy="2"/>
              </a:xfrm>
              <a:prstGeom prst="line">
                <a:avLst/>
              </a:prstGeom>
              <a:noFill/>
              <a:ln w="12700">
                <a:solidFill>
                  <a:srgbClr val="FF7D00"/>
                </a:solidFill>
                <a:round/>
                <a:headEnd/>
                <a:tailEnd/>
              </a:ln>
            </p:spPr>
            <p:txBody>
              <a:bodyPr wrap="none" anchor="ctr"/>
              <a:lstStyle/>
              <a:p>
                <a:endParaRPr lang="en-US"/>
              </a:p>
            </p:txBody>
          </p:sp>
          <p:sp>
            <p:nvSpPr>
              <p:cNvPr id="34094" name="Line 119"/>
              <p:cNvSpPr>
                <a:spLocks noChangeShapeType="1"/>
              </p:cNvSpPr>
              <p:nvPr/>
            </p:nvSpPr>
            <p:spPr bwMode="auto">
              <a:xfrm flipH="1">
                <a:off x="5714" y="3273"/>
                <a:ext cx="130" cy="9"/>
              </a:xfrm>
              <a:prstGeom prst="line">
                <a:avLst/>
              </a:prstGeom>
              <a:noFill/>
              <a:ln w="12700">
                <a:solidFill>
                  <a:srgbClr val="FF7D00"/>
                </a:solidFill>
                <a:round/>
                <a:headEnd/>
                <a:tailEnd/>
              </a:ln>
            </p:spPr>
            <p:txBody>
              <a:bodyPr wrap="none" anchor="ctr"/>
              <a:lstStyle/>
              <a:p>
                <a:endParaRPr lang="en-US"/>
              </a:p>
            </p:txBody>
          </p:sp>
          <p:sp>
            <p:nvSpPr>
              <p:cNvPr id="34095" name="Line 120"/>
              <p:cNvSpPr>
                <a:spLocks noChangeShapeType="1"/>
              </p:cNvSpPr>
              <p:nvPr/>
            </p:nvSpPr>
            <p:spPr bwMode="auto">
              <a:xfrm flipH="1">
                <a:off x="5590" y="3290"/>
                <a:ext cx="132" cy="6"/>
              </a:xfrm>
              <a:prstGeom prst="line">
                <a:avLst/>
              </a:prstGeom>
              <a:noFill/>
              <a:ln w="12700">
                <a:solidFill>
                  <a:srgbClr val="FF7D00"/>
                </a:solidFill>
                <a:round/>
                <a:headEnd/>
                <a:tailEnd/>
              </a:ln>
            </p:spPr>
            <p:txBody>
              <a:bodyPr wrap="none" anchor="ctr"/>
              <a:lstStyle/>
              <a:p>
                <a:endParaRPr lang="en-US"/>
              </a:p>
            </p:txBody>
          </p:sp>
          <p:sp>
            <p:nvSpPr>
              <p:cNvPr id="34096" name="Line 121"/>
              <p:cNvSpPr>
                <a:spLocks noChangeShapeType="1"/>
              </p:cNvSpPr>
              <p:nvPr/>
            </p:nvSpPr>
            <p:spPr bwMode="auto">
              <a:xfrm flipH="1">
                <a:off x="5469" y="3304"/>
                <a:ext cx="129" cy="15"/>
              </a:xfrm>
              <a:prstGeom prst="line">
                <a:avLst/>
              </a:prstGeom>
              <a:noFill/>
              <a:ln w="12700">
                <a:solidFill>
                  <a:srgbClr val="FF7D00"/>
                </a:solidFill>
                <a:round/>
                <a:headEnd/>
                <a:tailEnd/>
              </a:ln>
            </p:spPr>
            <p:txBody>
              <a:bodyPr wrap="none" anchor="ctr"/>
              <a:lstStyle/>
              <a:p>
                <a:endParaRPr lang="en-US"/>
              </a:p>
            </p:txBody>
          </p:sp>
          <p:sp>
            <p:nvSpPr>
              <p:cNvPr id="34097" name="Line 122"/>
              <p:cNvSpPr>
                <a:spLocks noChangeShapeType="1"/>
              </p:cNvSpPr>
              <p:nvPr/>
            </p:nvSpPr>
            <p:spPr bwMode="auto">
              <a:xfrm flipH="1">
                <a:off x="5346" y="3327"/>
                <a:ext cx="131" cy="13"/>
              </a:xfrm>
              <a:prstGeom prst="line">
                <a:avLst/>
              </a:prstGeom>
              <a:noFill/>
              <a:ln w="12700">
                <a:solidFill>
                  <a:srgbClr val="FF7D00"/>
                </a:solidFill>
                <a:round/>
                <a:headEnd/>
                <a:tailEnd/>
              </a:ln>
            </p:spPr>
            <p:txBody>
              <a:bodyPr wrap="none" anchor="ctr"/>
              <a:lstStyle/>
              <a:p>
                <a:endParaRPr lang="en-US"/>
              </a:p>
            </p:txBody>
          </p:sp>
          <p:sp>
            <p:nvSpPr>
              <p:cNvPr id="34098" name="Line 123"/>
              <p:cNvSpPr>
                <a:spLocks noChangeShapeType="1"/>
              </p:cNvSpPr>
              <p:nvPr/>
            </p:nvSpPr>
            <p:spPr bwMode="auto">
              <a:xfrm flipH="1">
                <a:off x="5222" y="3348"/>
                <a:ext cx="132" cy="42"/>
              </a:xfrm>
              <a:prstGeom prst="line">
                <a:avLst/>
              </a:prstGeom>
              <a:noFill/>
              <a:ln w="12700">
                <a:solidFill>
                  <a:srgbClr val="FF7D00"/>
                </a:solidFill>
                <a:round/>
                <a:headEnd/>
                <a:tailEnd/>
              </a:ln>
            </p:spPr>
            <p:txBody>
              <a:bodyPr wrap="none" anchor="ctr"/>
              <a:lstStyle/>
              <a:p>
                <a:endParaRPr lang="en-US"/>
              </a:p>
            </p:txBody>
          </p:sp>
          <p:sp>
            <p:nvSpPr>
              <p:cNvPr id="34099" name="Line 124"/>
              <p:cNvSpPr>
                <a:spLocks noChangeShapeType="1"/>
              </p:cNvSpPr>
              <p:nvPr/>
            </p:nvSpPr>
            <p:spPr bwMode="auto">
              <a:xfrm flipH="1">
                <a:off x="4979" y="3398"/>
                <a:ext cx="251" cy="27"/>
              </a:xfrm>
              <a:prstGeom prst="line">
                <a:avLst/>
              </a:prstGeom>
              <a:noFill/>
              <a:ln w="12700">
                <a:solidFill>
                  <a:srgbClr val="FF7D00"/>
                </a:solidFill>
                <a:round/>
                <a:headEnd/>
                <a:tailEnd/>
              </a:ln>
            </p:spPr>
            <p:txBody>
              <a:bodyPr wrap="none" anchor="ctr"/>
              <a:lstStyle/>
              <a:p>
                <a:endParaRPr lang="en-US"/>
              </a:p>
            </p:txBody>
          </p:sp>
          <p:sp>
            <p:nvSpPr>
              <p:cNvPr id="34100" name="Line 125"/>
              <p:cNvSpPr>
                <a:spLocks noChangeShapeType="1"/>
              </p:cNvSpPr>
              <p:nvPr/>
            </p:nvSpPr>
            <p:spPr bwMode="auto">
              <a:xfrm flipH="1">
                <a:off x="5836" y="2806"/>
                <a:ext cx="415" cy="15"/>
              </a:xfrm>
              <a:prstGeom prst="line">
                <a:avLst/>
              </a:prstGeom>
              <a:noFill/>
              <a:ln w="12700">
                <a:solidFill>
                  <a:srgbClr val="FFFF00"/>
                </a:solidFill>
                <a:round/>
                <a:headEnd/>
                <a:tailEnd/>
              </a:ln>
            </p:spPr>
            <p:txBody>
              <a:bodyPr wrap="none" anchor="ctr"/>
              <a:lstStyle/>
              <a:p>
                <a:endParaRPr lang="en-US"/>
              </a:p>
            </p:txBody>
          </p:sp>
          <p:sp>
            <p:nvSpPr>
              <p:cNvPr id="34101" name="Line 126"/>
              <p:cNvSpPr>
                <a:spLocks noChangeShapeType="1"/>
              </p:cNvSpPr>
              <p:nvPr/>
            </p:nvSpPr>
            <p:spPr bwMode="auto">
              <a:xfrm flipH="1">
                <a:off x="5714" y="2829"/>
                <a:ext cx="130" cy="17"/>
              </a:xfrm>
              <a:prstGeom prst="line">
                <a:avLst/>
              </a:prstGeom>
              <a:noFill/>
              <a:ln w="12700">
                <a:solidFill>
                  <a:srgbClr val="FFFF00"/>
                </a:solidFill>
                <a:round/>
                <a:headEnd/>
                <a:tailEnd/>
              </a:ln>
            </p:spPr>
            <p:txBody>
              <a:bodyPr wrap="none" anchor="ctr"/>
              <a:lstStyle/>
              <a:p>
                <a:endParaRPr lang="en-US"/>
              </a:p>
            </p:txBody>
          </p:sp>
          <p:sp>
            <p:nvSpPr>
              <p:cNvPr id="34102" name="Line 127"/>
              <p:cNvSpPr>
                <a:spLocks noChangeShapeType="1"/>
              </p:cNvSpPr>
              <p:nvPr/>
            </p:nvSpPr>
            <p:spPr bwMode="auto">
              <a:xfrm flipH="1">
                <a:off x="5590" y="2854"/>
                <a:ext cx="132" cy="31"/>
              </a:xfrm>
              <a:prstGeom prst="line">
                <a:avLst/>
              </a:prstGeom>
              <a:noFill/>
              <a:ln w="12700">
                <a:solidFill>
                  <a:srgbClr val="FFFF00"/>
                </a:solidFill>
                <a:round/>
                <a:headEnd/>
                <a:tailEnd/>
              </a:ln>
            </p:spPr>
            <p:txBody>
              <a:bodyPr wrap="none" anchor="ctr"/>
              <a:lstStyle/>
              <a:p>
                <a:endParaRPr lang="en-US"/>
              </a:p>
            </p:txBody>
          </p:sp>
          <p:sp>
            <p:nvSpPr>
              <p:cNvPr id="34103" name="Line 128"/>
              <p:cNvSpPr>
                <a:spLocks noChangeShapeType="1"/>
              </p:cNvSpPr>
              <p:nvPr/>
            </p:nvSpPr>
            <p:spPr bwMode="auto">
              <a:xfrm flipH="1">
                <a:off x="5469" y="2893"/>
                <a:ext cx="129" cy="22"/>
              </a:xfrm>
              <a:prstGeom prst="line">
                <a:avLst/>
              </a:prstGeom>
              <a:noFill/>
              <a:ln w="12700">
                <a:solidFill>
                  <a:srgbClr val="FFFF00"/>
                </a:solidFill>
                <a:round/>
                <a:headEnd/>
                <a:tailEnd/>
              </a:ln>
            </p:spPr>
            <p:txBody>
              <a:bodyPr wrap="none" anchor="ctr"/>
              <a:lstStyle/>
              <a:p>
                <a:endParaRPr lang="en-US"/>
              </a:p>
            </p:txBody>
          </p:sp>
          <p:sp>
            <p:nvSpPr>
              <p:cNvPr id="34104" name="Line 129"/>
              <p:cNvSpPr>
                <a:spLocks noChangeShapeType="1"/>
              </p:cNvSpPr>
              <p:nvPr/>
            </p:nvSpPr>
            <p:spPr bwMode="auto">
              <a:xfrm flipH="1">
                <a:off x="5346" y="2923"/>
                <a:ext cx="131" cy="56"/>
              </a:xfrm>
              <a:prstGeom prst="line">
                <a:avLst/>
              </a:prstGeom>
              <a:noFill/>
              <a:ln w="12700">
                <a:solidFill>
                  <a:srgbClr val="FFFF00"/>
                </a:solidFill>
                <a:round/>
                <a:headEnd/>
                <a:tailEnd/>
              </a:ln>
            </p:spPr>
            <p:txBody>
              <a:bodyPr wrap="none" anchor="ctr"/>
              <a:lstStyle/>
              <a:p>
                <a:endParaRPr lang="en-US"/>
              </a:p>
            </p:txBody>
          </p:sp>
          <p:sp>
            <p:nvSpPr>
              <p:cNvPr id="34105" name="Line 130"/>
              <p:cNvSpPr>
                <a:spLocks noChangeShapeType="1"/>
              </p:cNvSpPr>
              <p:nvPr/>
            </p:nvSpPr>
            <p:spPr bwMode="auto">
              <a:xfrm flipH="1">
                <a:off x="5222" y="2987"/>
                <a:ext cx="132" cy="83"/>
              </a:xfrm>
              <a:prstGeom prst="line">
                <a:avLst/>
              </a:prstGeom>
              <a:noFill/>
              <a:ln w="12700">
                <a:solidFill>
                  <a:srgbClr val="FFFF00"/>
                </a:solidFill>
                <a:round/>
                <a:headEnd/>
                <a:tailEnd/>
              </a:ln>
            </p:spPr>
            <p:txBody>
              <a:bodyPr wrap="none" anchor="ctr"/>
              <a:lstStyle/>
              <a:p>
                <a:endParaRPr lang="en-US"/>
              </a:p>
            </p:txBody>
          </p:sp>
          <p:sp>
            <p:nvSpPr>
              <p:cNvPr id="34106" name="Line 131"/>
              <p:cNvSpPr>
                <a:spLocks noChangeShapeType="1"/>
              </p:cNvSpPr>
              <p:nvPr/>
            </p:nvSpPr>
            <p:spPr bwMode="auto">
              <a:xfrm flipH="1">
                <a:off x="4979" y="3078"/>
                <a:ext cx="251" cy="126"/>
              </a:xfrm>
              <a:prstGeom prst="line">
                <a:avLst/>
              </a:prstGeom>
              <a:noFill/>
              <a:ln w="12700">
                <a:solidFill>
                  <a:srgbClr val="FFFF00"/>
                </a:solidFill>
                <a:round/>
                <a:headEnd/>
                <a:tailEnd/>
              </a:ln>
            </p:spPr>
            <p:txBody>
              <a:bodyPr wrap="none" anchor="ctr"/>
              <a:lstStyle/>
              <a:p>
                <a:endParaRPr lang="en-US"/>
              </a:p>
            </p:txBody>
          </p:sp>
          <p:sp>
            <p:nvSpPr>
              <p:cNvPr id="34107" name="Line 132"/>
              <p:cNvSpPr>
                <a:spLocks noChangeShapeType="1"/>
              </p:cNvSpPr>
              <p:nvPr/>
            </p:nvSpPr>
            <p:spPr bwMode="auto">
              <a:xfrm flipH="1">
                <a:off x="5836" y="2863"/>
                <a:ext cx="415" cy="22"/>
              </a:xfrm>
              <a:prstGeom prst="line">
                <a:avLst/>
              </a:prstGeom>
              <a:noFill/>
              <a:ln w="12700">
                <a:solidFill>
                  <a:srgbClr val="007DFF"/>
                </a:solidFill>
                <a:round/>
                <a:headEnd/>
                <a:tailEnd/>
              </a:ln>
            </p:spPr>
            <p:txBody>
              <a:bodyPr wrap="none" anchor="ctr"/>
              <a:lstStyle/>
              <a:p>
                <a:endParaRPr lang="en-US"/>
              </a:p>
            </p:txBody>
          </p:sp>
          <p:sp>
            <p:nvSpPr>
              <p:cNvPr id="34108" name="Line 133"/>
              <p:cNvSpPr>
                <a:spLocks noChangeShapeType="1"/>
              </p:cNvSpPr>
              <p:nvPr/>
            </p:nvSpPr>
            <p:spPr bwMode="auto">
              <a:xfrm flipH="1">
                <a:off x="5714" y="2893"/>
                <a:ext cx="130" cy="20"/>
              </a:xfrm>
              <a:prstGeom prst="line">
                <a:avLst/>
              </a:prstGeom>
              <a:noFill/>
              <a:ln w="12700">
                <a:solidFill>
                  <a:srgbClr val="007DFF"/>
                </a:solidFill>
                <a:round/>
                <a:headEnd/>
                <a:tailEnd/>
              </a:ln>
            </p:spPr>
            <p:txBody>
              <a:bodyPr wrap="none" anchor="ctr"/>
              <a:lstStyle/>
              <a:p>
                <a:endParaRPr lang="en-US"/>
              </a:p>
            </p:txBody>
          </p:sp>
          <p:sp>
            <p:nvSpPr>
              <p:cNvPr id="34109" name="Line 134"/>
              <p:cNvSpPr>
                <a:spLocks noChangeShapeType="1"/>
              </p:cNvSpPr>
              <p:nvPr/>
            </p:nvSpPr>
            <p:spPr bwMode="auto">
              <a:xfrm flipH="1">
                <a:off x="5590" y="2921"/>
                <a:ext cx="132" cy="16"/>
              </a:xfrm>
              <a:prstGeom prst="line">
                <a:avLst/>
              </a:prstGeom>
              <a:noFill/>
              <a:ln w="12700">
                <a:solidFill>
                  <a:srgbClr val="007DFF"/>
                </a:solidFill>
                <a:round/>
                <a:headEnd/>
                <a:tailEnd/>
              </a:ln>
            </p:spPr>
            <p:txBody>
              <a:bodyPr wrap="none" anchor="ctr"/>
              <a:lstStyle/>
              <a:p>
                <a:endParaRPr lang="en-US"/>
              </a:p>
            </p:txBody>
          </p:sp>
          <p:sp>
            <p:nvSpPr>
              <p:cNvPr id="34110" name="Line 135"/>
              <p:cNvSpPr>
                <a:spLocks noChangeShapeType="1"/>
              </p:cNvSpPr>
              <p:nvPr/>
            </p:nvSpPr>
            <p:spPr bwMode="auto">
              <a:xfrm flipH="1">
                <a:off x="5469" y="2945"/>
                <a:ext cx="129" cy="9"/>
              </a:xfrm>
              <a:prstGeom prst="line">
                <a:avLst/>
              </a:prstGeom>
              <a:noFill/>
              <a:ln w="12700">
                <a:solidFill>
                  <a:srgbClr val="007DFF"/>
                </a:solidFill>
                <a:round/>
                <a:headEnd/>
                <a:tailEnd/>
              </a:ln>
            </p:spPr>
            <p:txBody>
              <a:bodyPr wrap="none" anchor="ctr"/>
              <a:lstStyle/>
              <a:p>
                <a:endParaRPr lang="en-US"/>
              </a:p>
            </p:txBody>
          </p:sp>
          <p:sp>
            <p:nvSpPr>
              <p:cNvPr id="34111" name="Line 136"/>
              <p:cNvSpPr>
                <a:spLocks noChangeShapeType="1"/>
              </p:cNvSpPr>
              <p:nvPr/>
            </p:nvSpPr>
            <p:spPr bwMode="auto">
              <a:xfrm flipH="1">
                <a:off x="5346" y="2962"/>
                <a:ext cx="131" cy="57"/>
              </a:xfrm>
              <a:prstGeom prst="line">
                <a:avLst/>
              </a:prstGeom>
              <a:noFill/>
              <a:ln w="12700">
                <a:solidFill>
                  <a:srgbClr val="007DFF"/>
                </a:solidFill>
                <a:round/>
                <a:headEnd/>
                <a:tailEnd/>
              </a:ln>
            </p:spPr>
            <p:txBody>
              <a:bodyPr wrap="none" anchor="ctr"/>
              <a:lstStyle/>
              <a:p>
                <a:endParaRPr lang="en-US"/>
              </a:p>
            </p:txBody>
          </p:sp>
          <p:sp>
            <p:nvSpPr>
              <p:cNvPr id="34112" name="Line 137"/>
              <p:cNvSpPr>
                <a:spLocks noChangeShapeType="1"/>
              </p:cNvSpPr>
              <p:nvPr/>
            </p:nvSpPr>
            <p:spPr bwMode="auto">
              <a:xfrm flipH="1">
                <a:off x="5222" y="3027"/>
                <a:ext cx="132" cy="84"/>
              </a:xfrm>
              <a:prstGeom prst="line">
                <a:avLst/>
              </a:prstGeom>
              <a:noFill/>
              <a:ln w="12700">
                <a:solidFill>
                  <a:srgbClr val="007DFF"/>
                </a:solidFill>
                <a:round/>
                <a:headEnd/>
                <a:tailEnd/>
              </a:ln>
            </p:spPr>
            <p:txBody>
              <a:bodyPr wrap="none" anchor="ctr"/>
              <a:lstStyle/>
              <a:p>
                <a:endParaRPr lang="en-US"/>
              </a:p>
            </p:txBody>
          </p:sp>
          <p:sp>
            <p:nvSpPr>
              <p:cNvPr id="34113" name="Line 138"/>
              <p:cNvSpPr>
                <a:spLocks noChangeShapeType="1"/>
              </p:cNvSpPr>
              <p:nvPr/>
            </p:nvSpPr>
            <p:spPr bwMode="auto">
              <a:xfrm flipH="1">
                <a:off x="4979" y="3119"/>
                <a:ext cx="251" cy="142"/>
              </a:xfrm>
              <a:prstGeom prst="line">
                <a:avLst/>
              </a:prstGeom>
              <a:noFill/>
              <a:ln w="12700">
                <a:solidFill>
                  <a:srgbClr val="007DFF"/>
                </a:solidFill>
                <a:round/>
                <a:headEnd/>
                <a:tailEnd/>
              </a:ln>
            </p:spPr>
            <p:txBody>
              <a:bodyPr wrap="none" anchor="ctr"/>
              <a:lstStyle/>
              <a:p>
                <a:endParaRPr lang="en-US"/>
              </a:p>
            </p:txBody>
          </p:sp>
          <p:sp>
            <p:nvSpPr>
              <p:cNvPr id="34114" name="Line 139"/>
              <p:cNvSpPr>
                <a:spLocks noChangeShapeType="1"/>
              </p:cNvSpPr>
              <p:nvPr/>
            </p:nvSpPr>
            <p:spPr bwMode="auto">
              <a:xfrm flipH="1">
                <a:off x="5836" y="2394"/>
                <a:ext cx="415" cy="6"/>
              </a:xfrm>
              <a:prstGeom prst="line">
                <a:avLst/>
              </a:prstGeom>
              <a:noFill/>
              <a:ln w="12700">
                <a:solidFill>
                  <a:srgbClr val="FF00FF"/>
                </a:solidFill>
                <a:round/>
                <a:headEnd/>
                <a:tailEnd/>
              </a:ln>
            </p:spPr>
            <p:txBody>
              <a:bodyPr wrap="none" anchor="ctr"/>
              <a:lstStyle/>
              <a:p>
                <a:endParaRPr lang="en-US"/>
              </a:p>
            </p:txBody>
          </p:sp>
          <p:sp>
            <p:nvSpPr>
              <p:cNvPr id="34115" name="Line 140"/>
              <p:cNvSpPr>
                <a:spLocks noChangeShapeType="1"/>
              </p:cNvSpPr>
              <p:nvPr/>
            </p:nvSpPr>
            <p:spPr bwMode="auto">
              <a:xfrm flipH="1">
                <a:off x="5714" y="2408"/>
                <a:ext cx="130" cy="2"/>
              </a:xfrm>
              <a:prstGeom prst="line">
                <a:avLst/>
              </a:prstGeom>
              <a:noFill/>
              <a:ln w="12700">
                <a:solidFill>
                  <a:srgbClr val="FF00FF"/>
                </a:solidFill>
                <a:round/>
                <a:headEnd/>
                <a:tailEnd/>
              </a:ln>
            </p:spPr>
            <p:txBody>
              <a:bodyPr wrap="none" anchor="ctr"/>
              <a:lstStyle/>
              <a:p>
                <a:endParaRPr lang="en-US"/>
              </a:p>
            </p:txBody>
          </p:sp>
          <p:sp>
            <p:nvSpPr>
              <p:cNvPr id="34116" name="Line 141"/>
              <p:cNvSpPr>
                <a:spLocks noChangeShapeType="1"/>
              </p:cNvSpPr>
              <p:nvPr/>
            </p:nvSpPr>
            <p:spPr bwMode="auto">
              <a:xfrm flipH="1">
                <a:off x="5590" y="2418"/>
                <a:ext cx="132" cy="45"/>
              </a:xfrm>
              <a:prstGeom prst="line">
                <a:avLst/>
              </a:prstGeom>
              <a:noFill/>
              <a:ln w="12700">
                <a:solidFill>
                  <a:srgbClr val="FF00FF"/>
                </a:solidFill>
                <a:round/>
                <a:headEnd/>
                <a:tailEnd/>
              </a:ln>
            </p:spPr>
            <p:txBody>
              <a:bodyPr wrap="none" anchor="ctr"/>
              <a:lstStyle/>
              <a:p>
                <a:endParaRPr lang="en-US"/>
              </a:p>
            </p:txBody>
          </p:sp>
          <p:sp>
            <p:nvSpPr>
              <p:cNvPr id="34117" name="Line 142"/>
              <p:cNvSpPr>
                <a:spLocks noChangeShapeType="1"/>
              </p:cNvSpPr>
              <p:nvPr/>
            </p:nvSpPr>
            <p:spPr bwMode="auto">
              <a:xfrm flipH="1">
                <a:off x="5469" y="2467"/>
                <a:ext cx="129" cy="7"/>
              </a:xfrm>
              <a:prstGeom prst="line">
                <a:avLst/>
              </a:prstGeom>
              <a:noFill/>
              <a:ln w="12700">
                <a:solidFill>
                  <a:srgbClr val="FF00FF"/>
                </a:solidFill>
                <a:round/>
                <a:headEnd/>
                <a:tailEnd/>
              </a:ln>
            </p:spPr>
            <p:txBody>
              <a:bodyPr wrap="none" anchor="ctr"/>
              <a:lstStyle/>
              <a:p>
                <a:endParaRPr lang="en-US"/>
              </a:p>
            </p:txBody>
          </p:sp>
          <p:sp>
            <p:nvSpPr>
              <p:cNvPr id="34118" name="Line 143"/>
              <p:cNvSpPr>
                <a:spLocks noChangeShapeType="1"/>
              </p:cNvSpPr>
              <p:nvPr/>
            </p:nvSpPr>
            <p:spPr bwMode="auto">
              <a:xfrm flipH="1">
                <a:off x="5346" y="2478"/>
                <a:ext cx="131" cy="25"/>
              </a:xfrm>
              <a:prstGeom prst="line">
                <a:avLst/>
              </a:prstGeom>
              <a:noFill/>
              <a:ln w="12700">
                <a:solidFill>
                  <a:srgbClr val="FF00FF"/>
                </a:solidFill>
                <a:round/>
                <a:headEnd/>
                <a:tailEnd/>
              </a:ln>
            </p:spPr>
            <p:txBody>
              <a:bodyPr wrap="none" anchor="ctr"/>
              <a:lstStyle/>
              <a:p>
                <a:endParaRPr lang="en-US"/>
              </a:p>
            </p:txBody>
          </p:sp>
          <p:sp>
            <p:nvSpPr>
              <p:cNvPr id="34119" name="Line 144"/>
              <p:cNvSpPr>
                <a:spLocks noChangeShapeType="1"/>
              </p:cNvSpPr>
              <p:nvPr/>
            </p:nvSpPr>
            <p:spPr bwMode="auto">
              <a:xfrm flipH="1">
                <a:off x="5222" y="2511"/>
                <a:ext cx="132" cy="89"/>
              </a:xfrm>
              <a:prstGeom prst="line">
                <a:avLst/>
              </a:prstGeom>
              <a:noFill/>
              <a:ln w="12700">
                <a:solidFill>
                  <a:srgbClr val="FF00FF"/>
                </a:solidFill>
                <a:round/>
                <a:headEnd/>
                <a:tailEnd/>
              </a:ln>
            </p:spPr>
            <p:txBody>
              <a:bodyPr wrap="none" anchor="ctr"/>
              <a:lstStyle/>
              <a:p>
                <a:endParaRPr lang="en-US"/>
              </a:p>
            </p:txBody>
          </p:sp>
          <p:sp>
            <p:nvSpPr>
              <p:cNvPr id="34120" name="Line 145"/>
              <p:cNvSpPr>
                <a:spLocks noChangeShapeType="1"/>
              </p:cNvSpPr>
              <p:nvPr/>
            </p:nvSpPr>
            <p:spPr bwMode="auto">
              <a:xfrm flipH="1">
                <a:off x="4979" y="2608"/>
                <a:ext cx="251" cy="302"/>
              </a:xfrm>
              <a:prstGeom prst="line">
                <a:avLst/>
              </a:prstGeom>
              <a:noFill/>
              <a:ln w="12700">
                <a:solidFill>
                  <a:srgbClr val="FF00FF"/>
                </a:solidFill>
                <a:round/>
                <a:headEnd/>
                <a:tailEnd/>
              </a:ln>
            </p:spPr>
            <p:txBody>
              <a:bodyPr wrap="none" anchor="ctr"/>
              <a:lstStyle/>
              <a:p>
                <a:endParaRPr lang="en-US"/>
              </a:p>
            </p:txBody>
          </p:sp>
          <p:sp>
            <p:nvSpPr>
              <p:cNvPr id="34121" name="Rectangle 146"/>
              <p:cNvSpPr>
                <a:spLocks noChangeArrowheads="1"/>
              </p:cNvSpPr>
              <p:nvPr/>
            </p:nvSpPr>
            <p:spPr bwMode="auto">
              <a:xfrm>
                <a:off x="4809" y="3414"/>
                <a:ext cx="166"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0</a:t>
                </a:r>
              </a:p>
            </p:txBody>
          </p:sp>
          <p:sp>
            <p:nvSpPr>
              <p:cNvPr id="34122" name="Rectangle 147"/>
              <p:cNvSpPr>
                <a:spLocks noChangeArrowheads="1"/>
              </p:cNvSpPr>
              <p:nvPr/>
            </p:nvSpPr>
            <p:spPr bwMode="auto">
              <a:xfrm>
                <a:off x="4742" y="3174"/>
                <a:ext cx="240" cy="178"/>
              </a:xfrm>
              <a:prstGeom prst="rect">
                <a:avLst/>
              </a:prstGeom>
              <a:noFill/>
              <a:ln w="12700">
                <a:noFill/>
                <a:miter lim="800000"/>
                <a:headEnd/>
                <a:tailEnd/>
              </a:ln>
            </p:spPr>
            <p:txBody>
              <a:bodyPr lIns="90488" tIns="46038" rIns="90488" bIns="46038">
                <a:spAutoFit/>
              </a:bodyPr>
              <a:lstStyle/>
              <a:p>
                <a:pPr defTabSz="895350"/>
                <a:r>
                  <a:rPr lang="en-US" sz="1200" i="0">
                    <a:solidFill>
                      <a:srgbClr val="000000"/>
                    </a:solidFill>
                    <a:latin typeface="Arial" charset="0"/>
                  </a:rPr>
                  <a:t>50</a:t>
                </a:r>
              </a:p>
            </p:txBody>
          </p:sp>
          <p:sp>
            <p:nvSpPr>
              <p:cNvPr id="34123" name="Rectangle 148"/>
              <p:cNvSpPr>
                <a:spLocks noChangeArrowheads="1"/>
              </p:cNvSpPr>
              <p:nvPr/>
            </p:nvSpPr>
            <p:spPr bwMode="auto">
              <a:xfrm>
                <a:off x="4708" y="2959"/>
                <a:ext cx="271"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100</a:t>
                </a:r>
              </a:p>
            </p:txBody>
          </p:sp>
          <p:sp>
            <p:nvSpPr>
              <p:cNvPr id="34124" name="Rectangle 149"/>
              <p:cNvSpPr>
                <a:spLocks noChangeArrowheads="1"/>
              </p:cNvSpPr>
              <p:nvPr/>
            </p:nvSpPr>
            <p:spPr bwMode="auto">
              <a:xfrm>
                <a:off x="4708" y="2729"/>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150</a:t>
                </a:r>
              </a:p>
            </p:txBody>
          </p:sp>
          <p:sp>
            <p:nvSpPr>
              <p:cNvPr id="34125" name="Rectangle 150"/>
              <p:cNvSpPr>
                <a:spLocks noChangeArrowheads="1"/>
              </p:cNvSpPr>
              <p:nvPr/>
            </p:nvSpPr>
            <p:spPr bwMode="auto">
              <a:xfrm>
                <a:off x="4708" y="2498"/>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200</a:t>
                </a:r>
              </a:p>
            </p:txBody>
          </p:sp>
          <p:sp>
            <p:nvSpPr>
              <p:cNvPr id="34126" name="Rectangle 151"/>
              <p:cNvSpPr>
                <a:spLocks noChangeArrowheads="1"/>
              </p:cNvSpPr>
              <p:nvPr/>
            </p:nvSpPr>
            <p:spPr bwMode="auto">
              <a:xfrm>
                <a:off x="4708" y="2268"/>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250</a:t>
                </a:r>
              </a:p>
            </p:txBody>
          </p:sp>
          <p:grpSp>
            <p:nvGrpSpPr>
              <p:cNvPr id="34127" name="Group 152"/>
              <p:cNvGrpSpPr>
                <a:grpSpLocks/>
              </p:cNvGrpSpPr>
              <p:nvPr/>
            </p:nvGrpSpPr>
            <p:grpSpPr bwMode="auto">
              <a:xfrm>
                <a:off x="4898" y="3542"/>
                <a:ext cx="1498" cy="158"/>
                <a:chOff x="4898" y="3542"/>
                <a:chExt cx="1498" cy="158"/>
              </a:xfrm>
            </p:grpSpPr>
            <p:sp>
              <p:nvSpPr>
                <p:cNvPr id="34129" name="Rectangle 153"/>
                <p:cNvSpPr>
                  <a:spLocks noChangeArrowheads="1"/>
                </p:cNvSpPr>
                <p:nvPr/>
              </p:nvSpPr>
              <p:spPr bwMode="auto">
                <a:xfrm>
                  <a:off x="4898" y="3542"/>
                  <a:ext cx="157"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0</a:t>
                  </a:r>
                </a:p>
              </p:txBody>
            </p:sp>
            <p:sp>
              <p:nvSpPr>
                <p:cNvPr id="34130" name="Rectangle 154"/>
                <p:cNvSpPr>
                  <a:spLocks noChangeArrowheads="1"/>
                </p:cNvSpPr>
                <p:nvPr/>
              </p:nvSpPr>
              <p:spPr bwMode="auto">
                <a:xfrm>
                  <a:off x="5039"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20</a:t>
                  </a:r>
                </a:p>
              </p:txBody>
            </p:sp>
            <p:sp>
              <p:nvSpPr>
                <p:cNvPr id="34131" name="Rectangle 155"/>
                <p:cNvSpPr>
                  <a:spLocks noChangeArrowheads="1"/>
                </p:cNvSpPr>
                <p:nvPr/>
              </p:nvSpPr>
              <p:spPr bwMode="auto">
                <a:xfrm>
                  <a:off x="5199"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40</a:t>
                  </a:r>
                </a:p>
              </p:txBody>
            </p:sp>
            <p:sp>
              <p:nvSpPr>
                <p:cNvPr id="34132" name="Rectangle 156"/>
                <p:cNvSpPr>
                  <a:spLocks noChangeArrowheads="1"/>
                </p:cNvSpPr>
                <p:nvPr/>
              </p:nvSpPr>
              <p:spPr bwMode="auto">
                <a:xfrm>
                  <a:off x="5362" y="3542"/>
                  <a:ext cx="201"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60</a:t>
                  </a:r>
                </a:p>
              </p:txBody>
            </p:sp>
            <p:sp>
              <p:nvSpPr>
                <p:cNvPr id="34133" name="Rectangle 157"/>
                <p:cNvSpPr>
                  <a:spLocks noChangeArrowheads="1"/>
                </p:cNvSpPr>
                <p:nvPr/>
              </p:nvSpPr>
              <p:spPr bwMode="auto">
                <a:xfrm>
                  <a:off x="5523"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80</a:t>
                  </a:r>
                </a:p>
              </p:txBody>
            </p:sp>
            <p:sp>
              <p:nvSpPr>
                <p:cNvPr id="34134" name="Rectangle 158"/>
                <p:cNvSpPr>
                  <a:spLocks noChangeArrowheads="1"/>
                </p:cNvSpPr>
                <p:nvPr/>
              </p:nvSpPr>
              <p:spPr bwMode="auto">
                <a:xfrm>
                  <a:off x="5663"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100</a:t>
                  </a:r>
                </a:p>
              </p:txBody>
            </p:sp>
            <p:sp>
              <p:nvSpPr>
                <p:cNvPr id="34135" name="Rectangle 159"/>
                <p:cNvSpPr>
                  <a:spLocks noChangeArrowheads="1"/>
                </p:cNvSpPr>
                <p:nvPr/>
              </p:nvSpPr>
              <p:spPr bwMode="auto">
                <a:xfrm>
                  <a:off x="5825"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120</a:t>
                  </a:r>
                </a:p>
              </p:txBody>
            </p:sp>
            <p:sp>
              <p:nvSpPr>
                <p:cNvPr id="34136" name="Rectangle 160"/>
                <p:cNvSpPr>
                  <a:spLocks noChangeArrowheads="1"/>
                </p:cNvSpPr>
                <p:nvPr/>
              </p:nvSpPr>
              <p:spPr bwMode="auto">
                <a:xfrm>
                  <a:off x="5990"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140</a:t>
                  </a:r>
                </a:p>
              </p:txBody>
            </p:sp>
            <p:sp>
              <p:nvSpPr>
                <p:cNvPr id="34137" name="Rectangle 161"/>
                <p:cNvSpPr>
                  <a:spLocks noChangeArrowheads="1"/>
                </p:cNvSpPr>
                <p:nvPr/>
              </p:nvSpPr>
              <p:spPr bwMode="auto">
                <a:xfrm>
                  <a:off x="6152"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160</a:t>
                  </a:r>
                </a:p>
              </p:txBody>
            </p:sp>
          </p:grpSp>
          <p:sp>
            <p:nvSpPr>
              <p:cNvPr id="34128" name="Rectangle 162"/>
              <p:cNvSpPr>
                <a:spLocks noChangeArrowheads="1"/>
              </p:cNvSpPr>
              <p:nvPr/>
            </p:nvSpPr>
            <p:spPr bwMode="auto">
              <a:xfrm rot="-5400000">
                <a:off x="3953" y="2886"/>
                <a:ext cx="1451" cy="171"/>
              </a:xfrm>
              <a:prstGeom prst="rect">
                <a:avLst/>
              </a:prstGeom>
              <a:noFill/>
              <a:ln w="12700">
                <a:noFill/>
                <a:miter lim="800000"/>
                <a:headEnd/>
                <a:tailEnd/>
              </a:ln>
            </p:spPr>
            <p:txBody>
              <a:bodyPr wrap="none" lIns="90488" tIns="46038" rIns="90488" bIns="46038">
                <a:spAutoFit/>
              </a:bodyPr>
              <a:lstStyle/>
              <a:p>
                <a:pPr defTabSz="895350"/>
                <a:r>
                  <a:rPr lang="en-US" sz="1200" i="0">
                    <a:solidFill>
                      <a:schemeClr val="bg2"/>
                    </a:solidFill>
                  </a:rPr>
                  <a:t>Fluorescence Emission at 515 nm</a:t>
                </a:r>
              </a:p>
            </p:txBody>
          </p:sp>
        </p:grpSp>
      </p:grpSp>
      <p:sp>
        <p:nvSpPr>
          <p:cNvPr id="33795" name="Rectangle 163"/>
          <p:cNvSpPr>
            <a:spLocks noChangeArrowheads="1"/>
          </p:cNvSpPr>
          <p:nvPr/>
        </p:nvSpPr>
        <p:spPr bwMode="auto">
          <a:xfrm>
            <a:off x="257175" y="3263900"/>
            <a:ext cx="2901950" cy="2724150"/>
          </a:xfrm>
          <a:prstGeom prst="rect">
            <a:avLst/>
          </a:prstGeom>
          <a:solidFill>
            <a:srgbClr val="A0C0E0"/>
          </a:solidFill>
          <a:ln w="12700">
            <a:solidFill>
              <a:srgbClr val="6080A0"/>
            </a:solidFill>
            <a:miter lim="800000"/>
            <a:headEnd/>
            <a:tailEnd/>
          </a:ln>
        </p:spPr>
        <p:txBody>
          <a:bodyPr wrap="none" anchor="ctr"/>
          <a:lstStyle/>
          <a:p>
            <a:endParaRPr lang="en-US"/>
          </a:p>
        </p:txBody>
      </p:sp>
      <p:sp>
        <p:nvSpPr>
          <p:cNvPr id="33796" name="Rectangle 164"/>
          <p:cNvSpPr>
            <a:spLocks noGrp="1" noChangeArrowheads="1"/>
          </p:cNvSpPr>
          <p:nvPr>
            <p:ph type="ctrTitle"/>
          </p:nvPr>
        </p:nvSpPr>
        <p:spPr>
          <a:xfrm>
            <a:off x="600075" y="152400"/>
            <a:ext cx="8686800" cy="514350"/>
          </a:xfrm>
          <a:noFill/>
        </p:spPr>
        <p:txBody>
          <a:bodyPr/>
          <a:lstStyle/>
          <a:p>
            <a:r>
              <a:rPr lang="en-US"/>
              <a:t>Release of Caged Compounds</a:t>
            </a:r>
          </a:p>
        </p:txBody>
      </p:sp>
      <p:pic>
        <p:nvPicPr>
          <p:cNvPr id="33797" name="Picture 165"/>
          <p:cNvPicPr>
            <a:picLocks noChangeArrowheads="1"/>
          </p:cNvPicPr>
          <p:nvPr/>
        </p:nvPicPr>
        <p:blipFill>
          <a:blip r:embed="rId4" cstate="email">
            <a:lum bright="34000" contrast="20000"/>
            <a:extLst>
              <a:ext uri="{28A0092B-C50C-407E-A947-70E740481C1C}">
                <a14:useLocalDpi xmlns:a14="http://schemas.microsoft.com/office/drawing/2010/main"/>
              </a:ext>
            </a:extLst>
          </a:blip>
          <a:srcRect/>
          <a:stretch>
            <a:fillRect/>
          </a:stretch>
        </p:blipFill>
        <p:spPr bwMode="auto">
          <a:xfrm>
            <a:off x="3087688" y="1363663"/>
            <a:ext cx="4024312" cy="2439987"/>
          </a:xfrm>
          <a:prstGeom prst="rect">
            <a:avLst/>
          </a:prstGeom>
          <a:noFill/>
          <a:ln w="12700">
            <a:solidFill>
              <a:schemeClr val="tx1"/>
            </a:solidFill>
            <a:miter lim="800000"/>
            <a:headEnd/>
            <a:tailEnd/>
          </a:ln>
        </p:spPr>
      </p:pic>
      <p:sp>
        <p:nvSpPr>
          <p:cNvPr id="33798" name="Rectangle 166"/>
          <p:cNvSpPr>
            <a:spLocks noChangeArrowheads="1"/>
          </p:cNvSpPr>
          <p:nvPr/>
        </p:nvSpPr>
        <p:spPr bwMode="auto">
          <a:xfrm>
            <a:off x="4632325" y="2209800"/>
            <a:ext cx="768350" cy="854075"/>
          </a:xfrm>
          <a:prstGeom prst="rect">
            <a:avLst/>
          </a:prstGeom>
          <a:noFill/>
          <a:ln w="12700">
            <a:solidFill>
              <a:schemeClr val="tx1"/>
            </a:solidFill>
            <a:miter lim="800000"/>
            <a:headEnd/>
            <a:tailEnd/>
          </a:ln>
        </p:spPr>
        <p:txBody>
          <a:bodyPr wrap="none" anchor="ctr"/>
          <a:lstStyle/>
          <a:p>
            <a:endParaRPr lang="en-US"/>
          </a:p>
        </p:txBody>
      </p:sp>
      <p:sp>
        <p:nvSpPr>
          <p:cNvPr id="33799" name="Rectangle 167"/>
          <p:cNvSpPr>
            <a:spLocks noChangeArrowheads="1"/>
          </p:cNvSpPr>
          <p:nvPr/>
        </p:nvSpPr>
        <p:spPr bwMode="auto">
          <a:xfrm>
            <a:off x="3544888" y="2260600"/>
            <a:ext cx="771525" cy="839788"/>
          </a:xfrm>
          <a:prstGeom prst="rect">
            <a:avLst/>
          </a:prstGeom>
          <a:noFill/>
          <a:ln w="12700">
            <a:solidFill>
              <a:schemeClr val="tx1"/>
            </a:solidFill>
            <a:miter lim="800000"/>
            <a:headEnd/>
            <a:tailEnd/>
          </a:ln>
        </p:spPr>
        <p:txBody>
          <a:bodyPr wrap="none" anchor="ctr"/>
          <a:lstStyle/>
          <a:p>
            <a:endParaRPr lang="en-US"/>
          </a:p>
        </p:txBody>
      </p:sp>
      <p:sp>
        <p:nvSpPr>
          <p:cNvPr id="33800" name="Rectangle 168"/>
          <p:cNvSpPr>
            <a:spLocks noChangeArrowheads="1"/>
          </p:cNvSpPr>
          <p:nvPr/>
        </p:nvSpPr>
        <p:spPr bwMode="auto">
          <a:xfrm>
            <a:off x="4859338" y="1693863"/>
            <a:ext cx="596900" cy="708025"/>
          </a:xfrm>
          <a:prstGeom prst="rect">
            <a:avLst/>
          </a:prstGeom>
          <a:noFill/>
          <a:ln w="12700">
            <a:noFill/>
            <a:miter lim="800000"/>
            <a:headEnd/>
            <a:tailEnd/>
          </a:ln>
        </p:spPr>
        <p:txBody>
          <a:bodyPr wrap="none" lIns="136525" tIns="69850" rIns="136525" bIns="69850">
            <a:spAutoFit/>
          </a:bodyPr>
          <a:lstStyle/>
          <a:p>
            <a:pPr defTabSz="2044700"/>
            <a:r>
              <a:rPr lang="en-US" sz="3600" i="0">
                <a:solidFill>
                  <a:schemeClr val="tx2"/>
                </a:solidFill>
              </a:rPr>
              <a:t>C</a:t>
            </a:r>
          </a:p>
        </p:txBody>
      </p:sp>
      <p:sp>
        <p:nvSpPr>
          <p:cNvPr id="33801" name="Rectangle 169"/>
          <p:cNvSpPr>
            <a:spLocks noChangeArrowheads="1"/>
          </p:cNvSpPr>
          <p:nvPr/>
        </p:nvSpPr>
        <p:spPr bwMode="auto">
          <a:xfrm>
            <a:off x="3568700" y="1727200"/>
            <a:ext cx="622300" cy="708025"/>
          </a:xfrm>
          <a:prstGeom prst="rect">
            <a:avLst/>
          </a:prstGeom>
          <a:noFill/>
          <a:ln w="12700">
            <a:noFill/>
            <a:miter lim="800000"/>
            <a:headEnd/>
            <a:tailEnd/>
          </a:ln>
        </p:spPr>
        <p:txBody>
          <a:bodyPr wrap="none" lIns="136525" tIns="69850" rIns="136525" bIns="69850">
            <a:spAutoFit/>
          </a:bodyPr>
          <a:lstStyle/>
          <a:p>
            <a:pPr defTabSz="2044700"/>
            <a:r>
              <a:rPr lang="en-US" sz="3600" i="0">
                <a:solidFill>
                  <a:schemeClr val="tx2"/>
                </a:solidFill>
              </a:rPr>
              <a:t>D</a:t>
            </a:r>
          </a:p>
        </p:txBody>
      </p:sp>
      <p:sp>
        <p:nvSpPr>
          <p:cNvPr id="33802" name="Rectangle 170"/>
          <p:cNvSpPr>
            <a:spLocks noChangeArrowheads="1"/>
          </p:cNvSpPr>
          <p:nvPr/>
        </p:nvSpPr>
        <p:spPr bwMode="auto">
          <a:xfrm>
            <a:off x="5243513" y="1333500"/>
            <a:ext cx="1851025" cy="519113"/>
          </a:xfrm>
          <a:prstGeom prst="rect">
            <a:avLst/>
          </a:prstGeom>
          <a:noFill/>
          <a:ln w="12700">
            <a:noFill/>
            <a:miter lim="800000"/>
            <a:headEnd/>
            <a:tailEnd/>
          </a:ln>
        </p:spPr>
        <p:txBody>
          <a:bodyPr lIns="136525" tIns="69850" rIns="136525" bIns="69850">
            <a:spAutoFit/>
          </a:bodyPr>
          <a:lstStyle/>
          <a:p>
            <a:pPr defTabSz="2044700"/>
            <a:r>
              <a:rPr lang="en-US" i="0">
                <a:solidFill>
                  <a:schemeClr val="tx2"/>
                </a:solidFill>
              </a:rPr>
              <a:t>UV excited</a:t>
            </a:r>
          </a:p>
        </p:txBody>
      </p:sp>
      <p:sp>
        <p:nvSpPr>
          <p:cNvPr id="33803" name="Line 171"/>
          <p:cNvSpPr>
            <a:spLocks noChangeShapeType="1"/>
          </p:cNvSpPr>
          <p:nvPr/>
        </p:nvSpPr>
        <p:spPr bwMode="auto">
          <a:xfrm flipH="1">
            <a:off x="5505450" y="1916113"/>
            <a:ext cx="739775" cy="444500"/>
          </a:xfrm>
          <a:prstGeom prst="line">
            <a:avLst/>
          </a:prstGeom>
          <a:noFill/>
          <a:ln w="12700">
            <a:solidFill>
              <a:schemeClr val="tx1"/>
            </a:solidFill>
            <a:round/>
            <a:headEnd/>
            <a:tailEnd/>
          </a:ln>
        </p:spPr>
        <p:txBody>
          <a:bodyPr wrap="none" anchor="ctr"/>
          <a:lstStyle/>
          <a:p>
            <a:endParaRPr lang="en-US"/>
          </a:p>
        </p:txBody>
      </p:sp>
      <p:sp>
        <p:nvSpPr>
          <p:cNvPr id="33804" name="Rectangle 172"/>
          <p:cNvSpPr>
            <a:spLocks noChangeArrowheads="1"/>
          </p:cNvSpPr>
          <p:nvPr/>
        </p:nvSpPr>
        <p:spPr bwMode="auto">
          <a:xfrm>
            <a:off x="4160838" y="3144838"/>
            <a:ext cx="2578100" cy="517525"/>
          </a:xfrm>
          <a:prstGeom prst="rect">
            <a:avLst/>
          </a:prstGeom>
          <a:noFill/>
          <a:ln w="12700">
            <a:noFill/>
            <a:miter lim="800000"/>
            <a:headEnd/>
            <a:tailEnd/>
          </a:ln>
        </p:spPr>
        <p:txBody>
          <a:bodyPr lIns="136525" tIns="69850" rIns="136525" bIns="69850">
            <a:spAutoFit/>
          </a:bodyPr>
          <a:lstStyle/>
          <a:p>
            <a:pPr defTabSz="2044700"/>
            <a:r>
              <a:rPr lang="en-US" i="0">
                <a:solidFill>
                  <a:schemeClr val="tx2"/>
                </a:solidFill>
              </a:rPr>
              <a:t>Control Region</a:t>
            </a:r>
          </a:p>
        </p:txBody>
      </p:sp>
      <p:sp>
        <p:nvSpPr>
          <p:cNvPr id="33805" name="Line 173"/>
          <p:cNvSpPr>
            <a:spLocks noChangeShapeType="1"/>
          </p:cNvSpPr>
          <p:nvPr/>
        </p:nvSpPr>
        <p:spPr bwMode="auto">
          <a:xfrm flipH="1" flipV="1">
            <a:off x="3775075" y="3176588"/>
            <a:ext cx="473075" cy="258762"/>
          </a:xfrm>
          <a:prstGeom prst="line">
            <a:avLst/>
          </a:prstGeom>
          <a:noFill/>
          <a:ln w="12700">
            <a:solidFill>
              <a:schemeClr val="tx1"/>
            </a:solidFill>
            <a:round/>
            <a:headEnd/>
            <a:tailEnd/>
          </a:ln>
        </p:spPr>
        <p:txBody>
          <a:bodyPr wrap="none" anchor="ctr"/>
          <a:lstStyle/>
          <a:p>
            <a:endParaRPr lang="en-US"/>
          </a:p>
        </p:txBody>
      </p:sp>
      <p:sp>
        <p:nvSpPr>
          <p:cNvPr id="33806" name="Rectangle 174"/>
          <p:cNvSpPr>
            <a:spLocks noChangeArrowheads="1"/>
          </p:cNvSpPr>
          <p:nvPr/>
        </p:nvSpPr>
        <p:spPr bwMode="auto">
          <a:xfrm>
            <a:off x="801688" y="5703888"/>
            <a:ext cx="225583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Time (seconds) CONTROL</a:t>
            </a:r>
          </a:p>
        </p:txBody>
      </p:sp>
      <p:sp>
        <p:nvSpPr>
          <p:cNvPr id="33807" name="Rectangle 175"/>
          <p:cNvSpPr>
            <a:spLocks noChangeArrowheads="1"/>
          </p:cNvSpPr>
          <p:nvPr/>
        </p:nvSpPr>
        <p:spPr bwMode="auto">
          <a:xfrm>
            <a:off x="833438" y="3492500"/>
            <a:ext cx="2111375" cy="1952625"/>
          </a:xfrm>
          <a:prstGeom prst="rect">
            <a:avLst/>
          </a:prstGeom>
          <a:solidFill>
            <a:srgbClr val="FFFFFF"/>
          </a:solidFill>
          <a:ln w="12700">
            <a:noFill/>
            <a:miter lim="800000"/>
            <a:headEnd/>
            <a:tailEnd/>
          </a:ln>
        </p:spPr>
        <p:txBody>
          <a:bodyPr wrap="none" anchor="ctr"/>
          <a:lstStyle/>
          <a:p>
            <a:endParaRPr lang="en-US"/>
          </a:p>
        </p:txBody>
      </p:sp>
      <p:sp>
        <p:nvSpPr>
          <p:cNvPr id="33808" name="Freeform 176"/>
          <p:cNvSpPr>
            <a:spLocks/>
          </p:cNvSpPr>
          <p:nvPr/>
        </p:nvSpPr>
        <p:spPr bwMode="auto">
          <a:xfrm>
            <a:off x="833438" y="3492500"/>
            <a:ext cx="2119312" cy="1960563"/>
          </a:xfrm>
          <a:custGeom>
            <a:avLst/>
            <a:gdLst>
              <a:gd name="T0" fmla="*/ 0 w 1334"/>
              <a:gd name="T1" fmla="*/ 0 h 1235"/>
              <a:gd name="T2" fmla="*/ 0 w 1334"/>
              <a:gd name="T3" fmla="*/ 1234 h 1235"/>
              <a:gd name="T4" fmla="*/ 1333 w 1334"/>
              <a:gd name="T5" fmla="*/ 1234 h 1235"/>
              <a:gd name="T6" fmla="*/ 1333 w 1334"/>
              <a:gd name="T7" fmla="*/ 0 h 1235"/>
              <a:gd name="T8" fmla="*/ 0 w 1334"/>
              <a:gd name="T9" fmla="*/ 0 h 1235"/>
              <a:gd name="T10" fmla="*/ 0 60000 65536"/>
              <a:gd name="T11" fmla="*/ 0 60000 65536"/>
              <a:gd name="T12" fmla="*/ 0 60000 65536"/>
              <a:gd name="T13" fmla="*/ 0 60000 65536"/>
              <a:gd name="T14" fmla="*/ 0 60000 65536"/>
              <a:gd name="T15" fmla="*/ 0 w 1334"/>
              <a:gd name="T16" fmla="*/ 0 h 1235"/>
              <a:gd name="T17" fmla="*/ 1334 w 1334"/>
              <a:gd name="T18" fmla="*/ 1235 h 1235"/>
            </a:gdLst>
            <a:ahLst/>
            <a:cxnLst>
              <a:cxn ang="T10">
                <a:pos x="T0" y="T1"/>
              </a:cxn>
              <a:cxn ang="T11">
                <a:pos x="T2" y="T3"/>
              </a:cxn>
              <a:cxn ang="T12">
                <a:pos x="T4" y="T5"/>
              </a:cxn>
              <a:cxn ang="T13">
                <a:pos x="T6" y="T7"/>
              </a:cxn>
              <a:cxn ang="T14">
                <a:pos x="T8" y="T9"/>
              </a:cxn>
            </a:cxnLst>
            <a:rect l="T15" t="T16" r="T17" b="T18"/>
            <a:pathLst>
              <a:path w="1334" h="1235">
                <a:moveTo>
                  <a:pt x="0" y="0"/>
                </a:moveTo>
                <a:lnTo>
                  <a:pt x="0" y="1234"/>
                </a:lnTo>
                <a:lnTo>
                  <a:pt x="1333" y="1234"/>
                </a:lnTo>
                <a:lnTo>
                  <a:pt x="1333"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33809" name="Line 177"/>
          <p:cNvSpPr>
            <a:spLocks noChangeShapeType="1"/>
          </p:cNvSpPr>
          <p:nvPr/>
        </p:nvSpPr>
        <p:spPr bwMode="auto">
          <a:xfrm>
            <a:off x="804863" y="5373688"/>
            <a:ext cx="23812" cy="0"/>
          </a:xfrm>
          <a:prstGeom prst="line">
            <a:avLst/>
          </a:prstGeom>
          <a:noFill/>
          <a:ln w="12700">
            <a:solidFill>
              <a:srgbClr val="000000"/>
            </a:solidFill>
            <a:round/>
            <a:headEnd/>
            <a:tailEnd/>
          </a:ln>
        </p:spPr>
        <p:txBody>
          <a:bodyPr wrap="none" anchor="ctr"/>
          <a:lstStyle/>
          <a:p>
            <a:endParaRPr lang="en-US"/>
          </a:p>
        </p:txBody>
      </p:sp>
      <p:sp>
        <p:nvSpPr>
          <p:cNvPr id="33810" name="Line 178"/>
          <p:cNvSpPr>
            <a:spLocks noChangeShapeType="1"/>
          </p:cNvSpPr>
          <p:nvPr/>
        </p:nvSpPr>
        <p:spPr bwMode="auto">
          <a:xfrm>
            <a:off x="804863" y="5295900"/>
            <a:ext cx="23812" cy="0"/>
          </a:xfrm>
          <a:prstGeom prst="line">
            <a:avLst/>
          </a:prstGeom>
          <a:noFill/>
          <a:ln w="12700">
            <a:solidFill>
              <a:srgbClr val="000000"/>
            </a:solidFill>
            <a:round/>
            <a:headEnd/>
            <a:tailEnd/>
          </a:ln>
        </p:spPr>
        <p:txBody>
          <a:bodyPr wrap="none" anchor="ctr"/>
          <a:lstStyle/>
          <a:p>
            <a:endParaRPr lang="en-US"/>
          </a:p>
        </p:txBody>
      </p:sp>
      <p:sp>
        <p:nvSpPr>
          <p:cNvPr id="33811" name="Line 179"/>
          <p:cNvSpPr>
            <a:spLocks noChangeShapeType="1"/>
          </p:cNvSpPr>
          <p:nvPr/>
        </p:nvSpPr>
        <p:spPr bwMode="auto">
          <a:xfrm>
            <a:off x="804863" y="5214938"/>
            <a:ext cx="23812" cy="0"/>
          </a:xfrm>
          <a:prstGeom prst="line">
            <a:avLst/>
          </a:prstGeom>
          <a:noFill/>
          <a:ln w="12700">
            <a:solidFill>
              <a:srgbClr val="000000"/>
            </a:solidFill>
            <a:round/>
            <a:headEnd/>
            <a:tailEnd/>
          </a:ln>
        </p:spPr>
        <p:txBody>
          <a:bodyPr wrap="none" anchor="ctr"/>
          <a:lstStyle/>
          <a:p>
            <a:endParaRPr lang="en-US"/>
          </a:p>
        </p:txBody>
      </p:sp>
      <p:sp>
        <p:nvSpPr>
          <p:cNvPr id="33812" name="Line 180"/>
          <p:cNvSpPr>
            <a:spLocks noChangeShapeType="1"/>
          </p:cNvSpPr>
          <p:nvPr/>
        </p:nvSpPr>
        <p:spPr bwMode="auto">
          <a:xfrm>
            <a:off x="804863" y="5137150"/>
            <a:ext cx="23812" cy="0"/>
          </a:xfrm>
          <a:prstGeom prst="line">
            <a:avLst/>
          </a:prstGeom>
          <a:noFill/>
          <a:ln w="12700">
            <a:solidFill>
              <a:srgbClr val="000000"/>
            </a:solidFill>
            <a:round/>
            <a:headEnd/>
            <a:tailEnd/>
          </a:ln>
        </p:spPr>
        <p:txBody>
          <a:bodyPr wrap="none" anchor="ctr"/>
          <a:lstStyle/>
          <a:p>
            <a:endParaRPr lang="en-US"/>
          </a:p>
        </p:txBody>
      </p:sp>
      <p:sp>
        <p:nvSpPr>
          <p:cNvPr id="33813" name="Line 181"/>
          <p:cNvSpPr>
            <a:spLocks noChangeShapeType="1"/>
          </p:cNvSpPr>
          <p:nvPr/>
        </p:nvSpPr>
        <p:spPr bwMode="auto">
          <a:xfrm>
            <a:off x="804863" y="5059363"/>
            <a:ext cx="23812" cy="0"/>
          </a:xfrm>
          <a:prstGeom prst="line">
            <a:avLst/>
          </a:prstGeom>
          <a:noFill/>
          <a:ln w="12700">
            <a:solidFill>
              <a:srgbClr val="000000"/>
            </a:solidFill>
            <a:round/>
            <a:headEnd/>
            <a:tailEnd/>
          </a:ln>
        </p:spPr>
        <p:txBody>
          <a:bodyPr wrap="none" anchor="ctr"/>
          <a:lstStyle/>
          <a:p>
            <a:endParaRPr lang="en-US"/>
          </a:p>
        </p:txBody>
      </p:sp>
      <p:sp>
        <p:nvSpPr>
          <p:cNvPr id="33814" name="Line 182"/>
          <p:cNvSpPr>
            <a:spLocks noChangeShapeType="1"/>
          </p:cNvSpPr>
          <p:nvPr/>
        </p:nvSpPr>
        <p:spPr bwMode="auto">
          <a:xfrm>
            <a:off x="804863" y="4981575"/>
            <a:ext cx="23812" cy="0"/>
          </a:xfrm>
          <a:prstGeom prst="line">
            <a:avLst/>
          </a:prstGeom>
          <a:noFill/>
          <a:ln w="12700">
            <a:solidFill>
              <a:srgbClr val="000000"/>
            </a:solidFill>
            <a:round/>
            <a:headEnd/>
            <a:tailEnd/>
          </a:ln>
        </p:spPr>
        <p:txBody>
          <a:bodyPr wrap="none" anchor="ctr"/>
          <a:lstStyle/>
          <a:p>
            <a:endParaRPr lang="en-US"/>
          </a:p>
        </p:txBody>
      </p:sp>
      <p:sp>
        <p:nvSpPr>
          <p:cNvPr id="33815" name="Line 183"/>
          <p:cNvSpPr>
            <a:spLocks noChangeShapeType="1"/>
          </p:cNvSpPr>
          <p:nvPr/>
        </p:nvSpPr>
        <p:spPr bwMode="auto">
          <a:xfrm>
            <a:off x="804863" y="4902200"/>
            <a:ext cx="23812" cy="0"/>
          </a:xfrm>
          <a:prstGeom prst="line">
            <a:avLst/>
          </a:prstGeom>
          <a:noFill/>
          <a:ln w="12700">
            <a:solidFill>
              <a:srgbClr val="000000"/>
            </a:solidFill>
            <a:round/>
            <a:headEnd/>
            <a:tailEnd/>
          </a:ln>
        </p:spPr>
        <p:txBody>
          <a:bodyPr wrap="none" anchor="ctr"/>
          <a:lstStyle/>
          <a:p>
            <a:endParaRPr lang="en-US"/>
          </a:p>
        </p:txBody>
      </p:sp>
      <p:sp>
        <p:nvSpPr>
          <p:cNvPr id="33816" name="Line 184"/>
          <p:cNvSpPr>
            <a:spLocks noChangeShapeType="1"/>
          </p:cNvSpPr>
          <p:nvPr/>
        </p:nvSpPr>
        <p:spPr bwMode="auto">
          <a:xfrm>
            <a:off x="804863" y="4822825"/>
            <a:ext cx="23812" cy="0"/>
          </a:xfrm>
          <a:prstGeom prst="line">
            <a:avLst/>
          </a:prstGeom>
          <a:noFill/>
          <a:ln w="12700">
            <a:solidFill>
              <a:srgbClr val="000000"/>
            </a:solidFill>
            <a:round/>
            <a:headEnd/>
            <a:tailEnd/>
          </a:ln>
        </p:spPr>
        <p:txBody>
          <a:bodyPr wrap="none" anchor="ctr"/>
          <a:lstStyle/>
          <a:p>
            <a:endParaRPr lang="en-US"/>
          </a:p>
        </p:txBody>
      </p:sp>
      <p:sp>
        <p:nvSpPr>
          <p:cNvPr id="33817" name="Line 185"/>
          <p:cNvSpPr>
            <a:spLocks noChangeShapeType="1"/>
          </p:cNvSpPr>
          <p:nvPr/>
        </p:nvSpPr>
        <p:spPr bwMode="auto">
          <a:xfrm>
            <a:off x="804863" y="4746625"/>
            <a:ext cx="23812" cy="0"/>
          </a:xfrm>
          <a:prstGeom prst="line">
            <a:avLst/>
          </a:prstGeom>
          <a:noFill/>
          <a:ln w="12700">
            <a:solidFill>
              <a:srgbClr val="000000"/>
            </a:solidFill>
            <a:round/>
            <a:headEnd/>
            <a:tailEnd/>
          </a:ln>
        </p:spPr>
        <p:txBody>
          <a:bodyPr wrap="none" anchor="ctr"/>
          <a:lstStyle/>
          <a:p>
            <a:endParaRPr lang="en-US"/>
          </a:p>
        </p:txBody>
      </p:sp>
      <p:sp>
        <p:nvSpPr>
          <p:cNvPr id="33818" name="Line 186"/>
          <p:cNvSpPr>
            <a:spLocks noChangeShapeType="1"/>
          </p:cNvSpPr>
          <p:nvPr/>
        </p:nvSpPr>
        <p:spPr bwMode="auto">
          <a:xfrm>
            <a:off x="804863" y="4668838"/>
            <a:ext cx="23812" cy="0"/>
          </a:xfrm>
          <a:prstGeom prst="line">
            <a:avLst/>
          </a:prstGeom>
          <a:noFill/>
          <a:ln w="12700">
            <a:solidFill>
              <a:srgbClr val="000000"/>
            </a:solidFill>
            <a:round/>
            <a:headEnd/>
            <a:tailEnd/>
          </a:ln>
        </p:spPr>
        <p:txBody>
          <a:bodyPr wrap="none" anchor="ctr"/>
          <a:lstStyle/>
          <a:p>
            <a:endParaRPr lang="en-US"/>
          </a:p>
        </p:txBody>
      </p:sp>
      <p:sp>
        <p:nvSpPr>
          <p:cNvPr id="33819" name="Line 187"/>
          <p:cNvSpPr>
            <a:spLocks noChangeShapeType="1"/>
          </p:cNvSpPr>
          <p:nvPr/>
        </p:nvSpPr>
        <p:spPr bwMode="auto">
          <a:xfrm>
            <a:off x="804863" y="4587875"/>
            <a:ext cx="23812" cy="0"/>
          </a:xfrm>
          <a:prstGeom prst="line">
            <a:avLst/>
          </a:prstGeom>
          <a:noFill/>
          <a:ln w="12700">
            <a:solidFill>
              <a:srgbClr val="000000"/>
            </a:solidFill>
            <a:round/>
            <a:headEnd/>
            <a:tailEnd/>
          </a:ln>
        </p:spPr>
        <p:txBody>
          <a:bodyPr wrap="none" anchor="ctr"/>
          <a:lstStyle/>
          <a:p>
            <a:endParaRPr lang="en-US"/>
          </a:p>
        </p:txBody>
      </p:sp>
      <p:sp>
        <p:nvSpPr>
          <p:cNvPr id="33820" name="Line 188"/>
          <p:cNvSpPr>
            <a:spLocks noChangeShapeType="1"/>
          </p:cNvSpPr>
          <p:nvPr/>
        </p:nvSpPr>
        <p:spPr bwMode="auto">
          <a:xfrm>
            <a:off x="804863" y="4511675"/>
            <a:ext cx="23812" cy="0"/>
          </a:xfrm>
          <a:prstGeom prst="line">
            <a:avLst/>
          </a:prstGeom>
          <a:noFill/>
          <a:ln w="12700">
            <a:solidFill>
              <a:srgbClr val="000000"/>
            </a:solidFill>
            <a:round/>
            <a:headEnd/>
            <a:tailEnd/>
          </a:ln>
        </p:spPr>
        <p:txBody>
          <a:bodyPr wrap="none" anchor="ctr"/>
          <a:lstStyle/>
          <a:p>
            <a:endParaRPr lang="en-US"/>
          </a:p>
        </p:txBody>
      </p:sp>
      <p:sp>
        <p:nvSpPr>
          <p:cNvPr id="33821" name="Line 189"/>
          <p:cNvSpPr>
            <a:spLocks noChangeShapeType="1"/>
          </p:cNvSpPr>
          <p:nvPr/>
        </p:nvSpPr>
        <p:spPr bwMode="auto">
          <a:xfrm>
            <a:off x="804863" y="4432300"/>
            <a:ext cx="23812" cy="0"/>
          </a:xfrm>
          <a:prstGeom prst="line">
            <a:avLst/>
          </a:prstGeom>
          <a:noFill/>
          <a:ln w="12700">
            <a:solidFill>
              <a:srgbClr val="000000"/>
            </a:solidFill>
            <a:round/>
            <a:headEnd/>
            <a:tailEnd/>
          </a:ln>
        </p:spPr>
        <p:txBody>
          <a:bodyPr wrap="none" anchor="ctr"/>
          <a:lstStyle/>
          <a:p>
            <a:endParaRPr lang="en-US"/>
          </a:p>
        </p:txBody>
      </p:sp>
      <p:sp>
        <p:nvSpPr>
          <p:cNvPr id="33822" name="Line 190"/>
          <p:cNvSpPr>
            <a:spLocks noChangeShapeType="1"/>
          </p:cNvSpPr>
          <p:nvPr/>
        </p:nvSpPr>
        <p:spPr bwMode="auto">
          <a:xfrm>
            <a:off x="804863" y="4354513"/>
            <a:ext cx="23812" cy="0"/>
          </a:xfrm>
          <a:prstGeom prst="line">
            <a:avLst/>
          </a:prstGeom>
          <a:noFill/>
          <a:ln w="12700">
            <a:solidFill>
              <a:srgbClr val="000000"/>
            </a:solidFill>
            <a:round/>
            <a:headEnd/>
            <a:tailEnd/>
          </a:ln>
        </p:spPr>
        <p:txBody>
          <a:bodyPr wrap="none" anchor="ctr"/>
          <a:lstStyle/>
          <a:p>
            <a:endParaRPr lang="en-US"/>
          </a:p>
        </p:txBody>
      </p:sp>
      <p:sp>
        <p:nvSpPr>
          <p:cNvPr id="33823" name="Line 191"/>
          <p:cNvSpPr>
            <a:spLocks noChangeShapeType="1"/>
          </p:cNvSpPr>
          <p:nvPr/>
        </p:nvSpPr>
        <p:spPr bwMode="auto">
          <a:xfrm>
            <a:off x="804863" y="4276725"/>
            <a:ext cx="23812" cy="0"/>
          </a:xfrm>
          <a:prstGeom prst="line">
            <a:avLst/>
          </a:prstGeom>
          <a:noFill/>
          <a:ln w="12700">
            <a:solidFill>
              <a:srgbClr val="000000"/>
            </a:solidFill>
            <a:round/>
            <a:headEnd/>
            <a:tailEnd/>
          </a:ln>
        </p:spPr>
        <p:txBody>
          <a:bodyPr wrap="none" anchor="ctr"/>
          <a:lstStyle/>
          <a:p>
            <a:endParaRPr lang="en-US"/>
          </a:p>
        </p:txBody>
      </p:sp>
      <p:sp>
        <p:nvSpPr>
          <p:cNvPr id="33824" name="Line 192"/>
          <p:cNvSpPr>
            <a:spLocks noChangeShapeType="1"/>
          </p:cNvSpPr>
          <p:nvPr/>
        </p:nvSpPr>
        <p:spPr bwMode="auto">
          <a:xfrm>
            <a:off x="804863" y="4197350"/>
            <a:ext cx="23812" cy="0"/>
          </a:xfrm>
          <a:prstGeom prst="line">
            <a:avLst/>
          </a:prstGeom>
          <a:noFill/>
          <a:ln w="12700">
            <a:solidFill>
              <a:srgbClr val="000000"/>
            </a:solidFill>
            <a:round/>
            <a:headEnd/>
            <a:tailEnd/>
          </a:ln>
        </p:spPr>
        <p:txBody>
          <a:bodyPr wrap="none" anchor="ctr"/>
          <a:lstStyle/>
          <a:p>
            <a:endParaRPr lang="en-US"/>
          </a:p>
        </p:txBody>
      </p:sp>
      <p:sp>
        <p:nvSpPr>
          <p:cNvPr id="33825" name="Line 193"/>
          <p:cNvSpPr>
            <a:spLocks noChangeShapeType="1"/>
          </p:cNvSpPr>
          <p:nvPr/>
        </p:nvSpPr>
        <p:spPr bwMode="auto">
          <a:xfrm>
            <a:off x="804863" y="4117975"/>
            <a:ext cx="23812" cy="0"/>
          </a:xfrm>
          <a:prstGeom prst="line">
            <a:avLst/>
          </a:prstGeom>
          <a:noFill/>
          <a:ln w="12700">
            <a:solidFill>
              <a:srgbClr val="000000"/>
            </a:solidFill>
            <a:round/>
            <a:headEnd/>
            <a:tailEnd/>
          </a:ln>
        </p:spPr>
        <p:txBody>
          <a:bodyPr wrap="none" anchor="ctr"/>
          <a:lstStyle/>
          <a:p>
            <a:endParaRPr lang="en-US"/>
          </a:p>
        </p:txBody>
      </p:sp>
      <p:sp>
        <p:nvSpPr>
          <p:cNvPr id="33826" name="Line 194"/>
          <p:cNvSpPr>
            <a:spLocks noChangeShapeType="1"/>
          </p:cNvSpPr>
          <p:nvPr/>
        </p:nvSpPr>
        <p:spPr bwMode="auto">
          <a:xfrm>
            <a:off x="804863" y="4041775"/>
            <a:ext cx="23812" cy="0"/>
          </a:xfrm>
          <a:prstGeom prst="line">
            <a:avLst/>
          </a:prstGeom>
          <a:noFill/>
          <a:ln w="12700">
            <a:solidFill>
              <a:srgbClr val="000000"/>
            </a:solidFill>
            <a:round/>
            <a:headEnd/>
            <a:tailEnd/>
          </a:ln>
        </p:spPr>
        <p:txBody>
          <a:bodyPr wrap="none" anchor="ctr"/>
          <a:lstStyle/>
          <a:p>
            <a:endParaRPr lang="en-US"/>
          </a:p>
        </p:txBody>
      </p:sp>
      <p:sp>
        <p:nvSpPr>
          <p:cNvPr id="33827" name="Line 195"/>
          <p:cNvSpPr>
            <a:spLocks noChangeShapeType="1"/>
          </p:cNvSpPr>
          <p:nvPr/>
        </p:nvSpPr>
        <p:spPr bwMode="auto">
          <a:xfrm>
            <a:off x="804863" y="3963988"/>
            <a:ext cx="23812" cy="0"/>
          </a:xfrm>
          <a:prstGeom prst="line">
            <a:avLst/>
          </a:prstGeom>
          <a:noFill/>
          <a:ln w="12700">
            <a:solidFill>
              <a:srgbClr val="000000"/>
            </a:solidFill>
            <a:round/>
            <a:headEnd/>
            <a:tailEnd/>
          </a:ln>
        </p:spPr>
        <p:txBody>
          <a:bodyPr wrap="none" anchor="ctr"/>
          <a:lstStyle/>
          <a:p>
            <a:endParaRPr lang="en-US"/>
          </a:p>
        </p:txBody>
      </p:sp>
      <p:sp>
        <p:nvSpPr>
          <p:cNvPr id="33828" name="Line 196"/>
          <p:cNvSpPr>
            <a:spLocks noChangeShapeType="1"/>
          </p:cNvSpPr>
          <p:nvPr/>
        </p:nvSpPr>
        <p:spPr bwMode="auto">
          <a:xfrm>
            <a:off x="804863" y="3883025"/>
            <a:ext cx="23812" cy="0"/>
          </a:xfrm>
          <a:prstGeom prst="line">
            <a:avLst/>
          </a:prstGeom>
          <a:noFill/>
          <a:ln w="12700">
            <a:solidFill>
              <a:srgbClr val="000000"/>
            </a:solidFill>
            <a:round/>
            <a:headEnd/>
            <a:tailEnd/>
          </a:ln>
        </p:spPr>
        <p:txBody>
          <a:bodyPr wrap="none" anchor="ctr"/>
          <a:lstStyle/>
          <a:p>
            <a:endParaRPr lang="en-US"/>
          </a:p>
        </p:txBody>
      </p:sp>
      <p:sp>
        <p:nvSpPr>
          <p:cNvPr id="33829" name="Line 197"/>
          <p:cNvSpPr>
            <a:spLocks noChangeShapeType="1"/>
          </p:cNvSpPr>
          <p:nvPr/>
        </p:nvSpPr>
        <p:spPr bwMode="auto">
          <a:xfrm>
            <a:off x="804863" y="3806825"/>
            <a:ext cx="23812" cy="0"/>
          </a:xfrm>
          <a:prstGeom prst="line">
            <a:avLst/>
          </a:prstGeom>
          <a:noFill/>
          <a:ln w="12700">
            <a:solidFill>
              <a:srgbClr val="000000"/>
            </a:solidFill>
            <a:round/>
            <a:headEnd/>
            <a:tailEnd/>
          </a:ln>
        </p:spPr>
        <p:txBody>
          <a:bodyPr wrap="none" anchor="ctr"/>
          <a:lstStyle/>
          <a:p>
            <a:endParaRPr lang="en-US"/>
          </a:p>
        </p:txBody>
      </p:sp>
      <p:sp>
        <p:nvSpPr>
          <p:cNvPr id="33830" name="Line 198"/>
          <p:cNvSpPr>
            <a:spLocks noChangeShapeType="1"/>
          </p:cNvSpPr>
          <p:nvPr/>
        </p:nvSpPr>
        <p:spPr bwMode="auto">
          <a:xfrm>
            <a:off x="804863" y="3725863"/>
            <a:ext cx="23812" cy="0"/>
          </a:xfrm>
          <a:prstGeom prst="line">
            <a:avLst/>
          </a:prstGeom>
          <a:noFill/>
          <a:ln w="12700">
            <a:solidFill>
              <a:srgbClr val="000000"/>
            </a:solidFill>
            <a:round/>
            <a:headEnd/>
            <a:tailEnd/>
          </a:ln>
        </p:spPr>
        <p:txBody>
          <a:bodyPr wrap="none" anchor="ctr"/>
          <a:lstStyle/>
          <a:p>
            <a:endParaRPr lang="en-US"/>
          </a:p>
        </p:txBody>
      </p:sp>
      <p:sp>
        <p:nvSpPr>
          <p:cNvPr id="33831" name="Line 199"/>
          <p:cNvSpPr>
            <a:spLocks noChangeShapeType="1"/>
          </p:cNvSpPr>
          <p:nvPr/>
        </p:nvSpPr>
        <p:spPr bwMode="auto">
          <a:xfrm>
            <a:off x="804863" y="3649663"/>
            <a:ext cx="23812" cy="0"/>
          </a:xfrm>
          <a:prstGeom prst="line">
            <a:avLst/>
          </a:prstGeom>
          <a:noFill/>
          <a:ln w="12700">
            <a:solidFill>
              <a:srgbClr val="000000"/>
            </a:solidFill>
            <a:round/>
            <a:headEnd/>
            <a:tailEnd/>
          </a:ln>
        </p:spPr>
        <p:txBody>
          <a:bodyPr wrap="none" anchor="ctr"/>
          <a:lstStyle/>
          <a:p>
            <a:endParaRPr lang="en-US"/>
          </a:p>
        </p:txBody>
      </p:sp>
      <p:sp>
        <p:nvSpPr>
          <p:cNvPr id="33832" name="Line 200"/>
          <p:cNvSpPr>
            <a:spLocks noChangeShapeType="1"/>
          </p:cNvSpPr>
          <p:nvPr/>
        </p:nvSpPr>
        <p:spPr bwMode="auto">
          <a:xfrm>
            <a:off x="804863" y="3571875"/>
            <a:ext cx="23812" cy="0"/>
          </a:xfrm>
          <a:prstGeom prst="line">
            <a:avLst/>
          </a:prstGeom>
          <a:noFill/>
          <a:ln w="12700">
            <a:solidFill>
              <a:srgbClr val="000000"/>
            </a:solidFill>
            <a:round/>
            <a:headEnd/>
            <a:tailEnd/>
          </a:ln>
        </p:spPr>
        <p:txBody>
          <a:bodyPr wrap="none" anchor="ctr"/>
          <a:lstStyle/>
          <a:p>
            <a:endParaRPr lang="en-US"/>
          </a:p>
        </p:txBody>
      </p:sp>
      <p:sp>
        <p:nvSpPr>
          <p:cNvPr id="33833" name="Line 201"/>
          <p:cNvSpPr>
            <a:spLocks noChangeShapeType="1"/>
          </p:cNvSpPr>
          <p:nvPr/>
        </p:nvSpPr>
        <p:spPr bwMode="auto">
          <a:xfrm>
            <a:off x="804863" y="3492500"/>
            <a:ext cx="23812" cy="0"/>
          </a:xfrm>
          <a:prstGeom prst="line">
            <a:avLst/>
          </a:prstGeom>
          <a:noFill/>
          <a:ln w="12700">
            <a:solidFill>
              <a:srgbClr val="000000"/>
            </a:solidFill>
            <a:round/>
            <a:headEnd/>
            <a:tailEnd/>
          </a:ln>
        </p:spPr>
        <p:txBody>
          <a:bodyPr wrap="none" anchor="ctr"/>
          <a:lstStyle/>
          <a:p>
            <a:endParaRPr lang="en-US"/>
          </a:p>
        </p:txBody>
      </p:sp>
      <p:sp>
        <p:nvSpPr>
          <p:cNvPr id="33834" name="Line 202"/>
          <p:cNvSpPr>
            <a:spLocks noChangeShapeType="1"/>
          </p:cNvSpPr>
          <p:nvPr/>
        </p:nvSpPr>
        <p:spPr bwMode="auto">
          <a:xfrm>
            <a:off x="768350" y="5059363"/>
            <a:ext cx="60325" cy="0"/>
          </a:xfrm>
          <a:prstGeom prst="line">
            <a:avLst/>
          </a:prstGeom>
          <a:noFill/>
          <a:ln w="12700">
            <a:solidFill>
              <a:srgbClr val="000000"/>
            </a:solidFill>
            <a:round/>
            <a:headEnd/>
            <a:tailEnd/>
          </a:ln>
        </p:spPr>
        <p:txBody>
          <a:bodyPr wrap="none" anchor="ctr"/>
          <a:lstStyle/>
          <a:p>
            <a:endParaRPr lang="en-US"/>
          </a:p>
        </p:txBody>
      </p:sp>
      <p:sp>
        <p:nvSpPr>
          <p:cNvPr id="33835" name="Line 203"/>
          <p:cNvSpPr>
            <a:spLocks noChangeShapeType="1"/>
          </p:cNvSpPr>
          <p:nvPr/>
        </p:nvSpPr>
        <p:spPr bwMode="auto">
          <a:xfrm>
            <a:off x="768350" y="4668838"/>
            <a:ext cx="60325" cy="0"/>
          </a:xfrm>
          <a:prstGeom prst="line">
            <a:avLst/>
          </a:prstGeom>
          <a:noFill/>
          <a:ln w="12700">
            <a:solidFill>
              <a:srgbClr val="000000"/>
            </a:solidFill>
            <a:round/>
            <a:headEnd/>
            <a:tailEnd/>
          </a:ln>
        </p:spPr>
        <p:txBody>
          <a:bodyPr wrap="none" anchor="ctr"/>
          <a:lstStyle/>
          <a:p>
            <a:endParaRPr lang="en-US"/>
          </a:p>
        </p:txBody>
      </p:sp>
      <p:sp>
        <p:nvSpPr>
          <p:cNvPr id="33836" name="Line 204"/>
          <p:cNvSpPr>
            <a:spLocks noChangeShapeType="1"/>
          </p:cNvSpPr>
          <p:nvPr/>
        </p:nvSpPr>
        <p:spPr bwMode="auto">
          <a:xfrm>
            <a:off x="768350" y="4276725"/>
            <a:ext cx="60325" cy="0"/>
          </a:xfrm>
          <a:prstGeom prst="line">
            <a:avLst/>
          </a:prstGeom>
          <a:noFill/>
          <a:ln w="12700">
            <a:solidFill>
              <a:srgbClr val="000000"/>
            </a:solidFill>
            <a:round/>
            <a:headEnd/>
            <a:tailEnd/>
          </a:ln>
        </p:spPr>
        <p:txBody>
          <a:bodyPr wrap="none" anchor="ctr"/>
          <a:lstStyle/>
          <a:p>
            <a:endParaRPr lang="en-US"/>
          </a:p>
        </p:txBody>
      </p:sp>
      <p:sp>
        <p:nvSpPr>
          <p:cNvPr id="33837" name="Line 205"/>
          <p:cNvSpPr>
            <a:spLocks noChangeShapeType="1"/>
          </p:cNvSpPr>
          <p:nvPr/>
        </p:nvSpPr>
        <p:spPr bwMode="auto">
          <a:xfrm>
            <a:off x="768350" y="3883025"/>
            <a:ext cx="60325" cy="0"/>
          </a:xfrm>
          <a:prstGeom prst="line">
            <a:avLst/>
          </a:prstGeom>
          <a:noFill/>
          <a:ln w="12700">
            <a:solidFill>
              <a:srgbClr val="000000"/>
            </a:solidFill>
            <a:round/>
            <a:headEnd/>
            <a:tailEnd/>
          </a:ln>
        </p:spPr>
        <p:txBody>
          <a:bodyPr wrap="none" anchor="ctr"/>
          <a:lstStyle/>
          <a:p>
            <a:endParaRPr lang="en-US"/>
          </a:p>
        </p:txBody>
      </p:sp>
      <p:sp>
        <p:nvSpPr>
          <p:cNvPr id="33838" name="Line 206"/>
          <p:cNvSpPr>
            <a:spLocks noChangeShapeType="1"/>
          </p:cNvSpPr>
          <p:nvPr/>
        </p:nvSpPr>
        <p:spPr bwMode="auto">
          <a:xfrm>
            <a:off x="768350" y="3492500"/>
            <a:ext cx="60325" cy="0"/>
          </a:xfrm>
          <a:prstGeom prst="line">
            <a:avLst/>
          </a:prstGeom>
          <a:noFill/>
          <a:ln w="12700">
            <a:solidFill>
              <a:srgbClr val="000000"/>
            </a:solidFill>
            <a:round/>
            <a:headEnd/>
            <a:tailEnd/>
          </a:ln>
        </p:spPr>
        <p:txBody>
          <a:bodyPr wrap="none" anchor="ctr"/>
          <a:lstStyle/>
          <a:p>
            <a:endParaRPr lang="en-US"/>
          </a:p>
        </p:txBody>
      </p:sp>
      <p:sp>
        <p:nvSpPr>
          <p:cNvPr id="33839" name="Line 207"/>
          <p:cNvSpPr>
            <a:spLocks noChangeShapeType="1"/>
          </p:cNvSpPr>
          <p:nvPr/>
        </p:nvSpPr>
        <p:spPr bwMode="auto">
          <a:xfrm>
            <a:off x="841375" y="3492500"/>
            <a:ext cx="2103438" cy="0"/>
          </a:xfrm>
          <a:prstGeom prst="line">
            <a:avLst/>
          </a:prstGeom>
          <a:noFill/>
          <a:ln w="12700">
            <a:solidFill>
              <a:srgbClr val="000000"/>
            </a:solidFill>
            <a:round/>
            <a:headEnd/>
            <a:tailEnd/>
          </a:ln>
        </p:spPr>
        <p:txBody>
          <a:bodyPr wrap="none" anchor="ctr"/>
          <a:lstStyle/>
          <a:p>
            <a:endParaRPr lang="en-US"/>
          </a:p>
        </p:txBody>
      </p:sp>
      <p:sp>
        <p:nvSpPr>
          <p:cNvPr id="33840" name="Line 208"/>
          <p:cNvSpPr>
            <a:spLocks noChangeShapeType="1"/>
          </p:cNvSpPr>
          <p:nvPr/>
        </p:nvSpPr>
        <p:spPr bwMode="auto">
          <a:xfrm flipV="1">
            <a:off x="833438" y="3486150"/>
            <a:ext cx="0" cy="1971675"/>
          </a:xfrm>
          <a:prstGeom prst="line">
            <a:avLst/>
          </a:prstGeom>
          <a:noFill/>
          <a:ln w="12700">
            <a:solidFill>
              <a:srgbClr val="000000"/>
            </a:solidFill>
            <a:round/>
            <a:headEnd/>
            <a:tailEnd/>
          </a:ln>
        </p:spPr>
        <p:txBody>
          <a:bodyPr wrap="none" anchor="ctr"/>
          <a:lstStyle/>
          <a:p>
            <a:endParaRPr lang="en-US"/>
          </a:p>
        </p:txBody>
      </p:sp>
      <p:sp>
        <p:nvSpPr>
          <p:cNvPr id="33841" name="Line 209"/>
          <p:cNvSpPr>
            <a:spLocks noChangeShapeType="1"/>
          </p:cNvSpPr>
          <p:nvPr/>
        </p:nvSpPr>
        <p:spPr bwMode="auto">
          <a:xfrm flipV="1">
            <a:off x="2951163" y="3486150"/>
            <a:ext cx="0" cy="1971675"/>
          </a:xfrm>
          <a:prstGeom prst="line">
            <a:avLst/>
          </a:prstGeom>
          <a:noFill/>
          <a:ln w="12700">
            <a:solidFill>
              <a:srgbClr val="000000"/>
            </a:solidFill>
            <a:round/>
            <a:headEnd/>
            <a:tailEnd/>
          </a:ln>
        </p:spPr>
        <p:txBody>
          <a:bodyPr wrap="none" anchor="ctr"/>
          <a:lstStyle/>
          <a:p>
            <a:endParaRPr lang="en-US"/>
          </a:p>
        </p:txBody>
      </p:sp>
      <p:sp>
        <p:nvSpPr>
          <p:cNvPr id="33842" name="Line 210"/>
          <p:cNvSpPr>
            <a:spLocks noChangeShapeType="1"/>
          </p:cNvSpPr>
          <p:nvPr/>
        </p:nvSpPr>
        <p:spPr bwMode="auto">
          <a:xfrm flipV="1">
            <a:off x="833438" y="3486150"/>
            <a:ext cx="0" cy="1971675"/>
          </a:xfrm>
          <a:prstGeom prst="line">
            <a:avLst/>
          </a:prstGeom>
          <a:noFill/>
          <a:ln w="12700">
            <a:solidFill>
              <a:srgbClr val="000000"/>
            </a:solidFill>
            <a:round/>
            <a:headEnd/>
            <a:tailEnd/>
          </a:ln>
        </p:spPr>
        <p:txBody>
          <a:bodyPr wrap="none" anchor="ctr"/>
          <a:lstStyle/>
          <a:p>
            <a:endParaRPr lang="en-US"/>
          </a:p>
        </p:txBody>
      </p:sp>
      <p:sp>
        <p:nvSpPr>
          <p:cNvPr id="33843" name="Line 211"/>
          <p:cNvSpPr>
            <a:spLocks noChangeShapeType="1"/>
          </p:cNvSpPr>
          <p:nvPr/>
        </p:nvSpPr>
        <p:spPr bwMode="auto">
          <a:xfrm flipH="1" flipV="1">
            <a:off x="2590800" y="3725863"/>
            <a:ext cx="366713" cy="30162"/>
          </a:xfrm>
          <a:prstGeom prst="line">
            <a:avLst/>
          </a:prstGeom>
          <a:noFill/>
          <a:ln w="12700">
            <a:solidFill>
              <a:srgbClr val="0000FF"/>
            </a:solidFill>
            <a:round/>
            <a:headEnd/>
            <a:tailEnd/>
          </a:ln>
        </p:spPr>
        <p:txBody>
          <a:bodyPr wrap="none" anchor="ctr"/>
          <a:lstStyle/>
          <a:p>
            <a:endParaRPr lang="en-US"/>
          </a:p>
        </p:txBody>
      </p:sp>
      <p:sp>
        <p:nvSpPr>
          <p:cNvPr id="33844" name="Line 212"/>
          <p:cNvSpPr>
            <a:spLocks noChangeShapeType="1"/>
          </p:cNvSpPr>
          <p:nvPr/>
        </p:nvSpPr>
        <p:spPr bwMode="auto">
          <a:xfrm flipH="1">
            <a:off x="2239963" y="3740150"/>
            <a:ext cx="365125" cy="1588"/>
          </a:xfrm>
          <a:prstGeom prst="line">
            <a:avLst/>
          </a:prstGeom>
          <a:noFill/>
          <a:ln w="12700">
            <a:solidFill>
              <a:srgbClr val="0000FF"/>
            </a:solidFill>
            <a:round/>
            <a:headEnd/>
            <a:tailEnd/>
          </a:ln>
        </p:spPr>
        <p:txBody>
          <a:bodyPr wrap="none" anchor="ctr"/>
          <a:lstStyle/>
          <a:p>
            <a:endParaRPr lang="en-US"/>
          </a:p>
        </p:txBody>
      </p:sp>
      <p:sp>
        <p:nvSpPr>
          <p:cNvPr id="33845" name="Line 213"/>
          <p:cNvSpPr>
            <a:spLocks noChangeShapeType="1"/>
          </p:cNvSpPr>
          <p:nvPr/>
        </p:nvSpPr>
        <p:spPr bwMode="auto">
          <a:xfrm flipH="1">
            <a:off x="1887538" y="3748088"/>
            <a:ext cx="365125" cy="9525"/>
          </a:xfrm>
          <a:prstGeom prst="line">
            <a:avLst/>
          </a:prstGeom>
          <a:noFill/>
          <a:ln w="12700">
            <a:solidFill>
              <a:srgbClr val="0000FF"/>
            </a:solidFill>
            <a:round/>
            <a:headEnd/>
            <a:tailEnd/>
          </a:ln>
        </p:spPr>
        <p:txBody>
          <a:bodyPr wrap="none" anchor="ctr"/>
          <a:lstStyle/>
          <a:p>
            <a:endParaRPr lang="en-US"/>
          </a:p>
        </p:txBody>
      </p:sp>
      <p:sp>
        <p:nvSpPr>
          <p:cNvPr id="33846" name="Line 214"/>
          <p:cNvSpPr>
            <a:spLocks noChangeShapeType="1"/>
          </p:cNvSpPr>
          <p:nvPr/>
        </p:nvSpPr>
        <p:spPr bwMode="auto">
          <a:xfrm flipH="1" flipV="1">
            <a:off x="1533525" y="3725863"/>
            <a:ext cx="366713" cy="38100"/>
          </a:xfrm>
          <a:prstGeom prst="line">
            <a:avLst/>
          </a:prstGeom>
          <a:noFill/>
          <a:ln w="12700">
            <a:solidFill>
              <a:srgbClr val="0000FF"/>
            </a:solidFill>
            <a:round/>
            <a:headEnd/>
            <a:tailEnd/>
          </a:ln>
        </p:spPr>
        <p:txBody>
          <a:bodyPr wrap="none" anchor="ctr"/>
          <a:lstStyle/>
          <a:p>
            <a:endParaRPr lang="en-US"/>
          </a:p>
        </p:txBody>
      </p:sp>
      <p:sp>
        <p:nvSpPr>
          <p:cNvPr id="33847" name="Line 215"/>
          <p:cNvSpPr>
            <a:spLocks noChangeShapeType="1"/>
          </p:cNvSpPr>
          <p:nvPr/>
        </p:nvSpPr>
        <p:spPr bwMode="auto">
          <a:xfrm flipH="1">
            <a:off x="1181100" y="3733800"/>
            <a:ext cx="366713" cy="0"/>
          </a:xfrm>
          <a:prstGeom prst="line">
            <a:avLst/>
          </a:prstGeom>
          <a:noFill/>
          <a:ln w="12700">
            <a:solidFill>
              <a:srgbClr val="0000FF"/>
            </a:solidFill>
            <a:round/>
            <a:headEnd/>
            <a:tailEnd/>
          </a:ln>
        </p:spPr>
        <p:txBody>
          <a:bodyPr wrap="none" anchor="ctr"/>
          <a:lstStyle/>
          <a:p>
            <a:endParaRPr lang="en-US"/>
          </a:p>
        </p:txBody>
      </p:sp>
      <p:sp>
        <p:nvSpPr>
          <p:cNvPr id="33848" name="Line 216"/>
          <p:cNvSpPr>
            <a:spLocks noChangeShapeType="1"/>
          </p:cNvSpPr>
          <p:nvPr/>
        </p:nvSpPr>
        <p:spPr bwMode="auto">
          <a:xfrm flipH="1">
            <a:off x="1111250" y="3740150"/>
            <a:ext cx="82550" cy="22225"/>
          </a:xfrm>
          <a:prstGeom prst="line">
            <a:avLst/>
          </a:prstGeom>
          <a:noFill/>
          <a:ln w="12700">
            <a:solidFill>
              <a:srgbClr val="0000FF"/>
            </a:solidFill>
            <a:round/>
            <a:headEnd/>
            <a:tailEnd/>
          </a:ln>
        </p:spPr>
        <p:txBody>
          <a:bodyPr wrap="none" anchor="ctr"/>
          <a:lstStyle/>
          <a:p>
            <a:endParaRPr lang="en-US"/>
          </a:p>
        </p:txBody>
      </p:sp>
      <p:sp>
        <p:nvSpPr>
          <p:cNvPr id="33849" name="Line 217"/>
          <p:cNvSpPr>
            <a:spLocks noChangeShapeType="1"/>
          </p:cNvSpPr>
          <p:nvPr/>
        </p:nvSpPr>
        <p:spPr bwMode="auto">
          <a:xfrm flipH="1" flipV="1">
            <a:off x="1041400" y="3741738"/>
            <a:ext cx="82550" cy="33337"/>
          </a:xfrm>
          <a:prstGeom prst="line">
            <a:avLst/>
          </a:prstGeom>
          <a:noFill/>
          <a:ln w="12700">
            <a:solidFill>
              <a:srgbClr val="0000FF"/>
            </a:solidFill>
            <a:round/>
            <a:headEnd/>
            <a:tailEnd/>
          </a:ln>
        </p:spPr>
        <p:txBody>
          <a:bodyPr wrap="none" anchor="ctr"/>
          <a:lstStyle/>
          <a:p>
            <a:endParaRPr lang="en-US"/>
          </a:p>
        </p:txBody>
      </p:sp>
      <p:sp>
        <p:nvSpPr>
          <p:cNvPr id="33850" name="Line 218"/>
          <p:cNvSpPr>
            <a:spLocks noChangeShapeType="1"/>
          </p:cNvSpPr>
          <p:nvPr/>
        </p:nvSpPr>
        <p:spPr bwMode="auto">
          <a:xfrm flipH="1" flipV="1">
            <a:off x="969963" y="3740150"/>
            <a:ext cx="84137" cy="14288"/>
          </a:xfrm>
          <a:prstGeom prst="line">
            <a:avLst/>
          </a:prstGeom>
          <a:noFill/>
          <a:ln w="12700">
            <a:solidFill>
              <a:srgbClr val="0000FF"/>
            </a:solidFill>
            <a:round/>
            <a:headEnd/>
            <a:tailEnd/>
          </a:ln>
        </p:spPr>
        <p:txBody>
          <a:bodyPr wrap="none" anchor="ctr"/>
          <a:lstStyle/>
          <a:p>
            <a:endParaRPr lang="en-US"/>
          </a:p>
        </p:txBody>
      </p:sp>
      <p:sp>
        <p:nvSpPr>
          <p:cNvPr id="33851" name="Line 219"/>
          <p:cNvSpPr>
            <a:spLocks noChangeShapeType="1"/>
          </p:cNvSpPr>
          <p:nvPr/>
        </p:nvSpPr>
        <p:spPr bwMode="auto">
          <a:xfrm flipH="1">
            <a:off x="900113" y="3752850"/>
            <a:ext cx="82550" cy="22225"/>
          </a:xfrm>
          <a:prstGeom prst="line">
            <a:avLst/>
          </a:prstGeom>
          <a:noFill/>
          <a:ln w="12700">
            <a:solidFill>
              <a:srgbClr val="0000FF"/>
            </a:solidFill>
            <a:round/>
            <a:headEnd/>
            <a:tailEnd/>
          </a:ln>
        </p:spPr>
        <p:txBody>
          <a:bodyPr wrap="none" anchor="ctr"/>
          <a:lstStyle/>
          <a:p>
            <a:endParaRPr lang="en-US"/>
          </a:p>
        </p:txBody>
      </p:sp>
      <p:sp>
        <p:nvSpPr>
          <p:cNvPr id="33852" name="Line 220"/>
          <p:cNvSpPr>
            <a:spLocks noChangeShapeType="1"/>
          </p:cNvSpPr>
          <p:nvPr/>
        </p:nvSpPr>
        <p:spPr bwMode="auto">
          <a:xfrm flipH="1" flipV="1">
            <a:off x="828675" y="3751263"/>
            <a:ext cx="84138" cy="36512"/>
          </a:xfrm>
          <a:prstGeom prst="line">
            <a:avLst/>
          </a:prstGeom>
          <a:noFill/>
          <a:ln w="12700">
            <a:solidFill>
              <a:srgbClr val="0000FF"/>
            </a:solidFill>
            <a:round/>
            <a:headEnd/>
            <a:tailEnd/>
          </a:ln>
        </p:spPr>
        <p:txBody>
          <a:bodyPr wrap="none" anchor="ctr"/>
          <a:lstStyle/>
          <a:p>
            <a:endParaRPr lang="en-US"/>
          </a:p>
        </p:txBody>
      </p:sp>
      <p:sp>
        <p:nvSpPr>
          <p:cNvPr id="33853" name="Line 221"/>
          <p:cNvSpPr>
            <a:spLocks noChangeShapeType="1"/>
          </p:cNvSpPr>
          <p:nvPr/>
        </p:nvSpPr>
        <p:spPr bwMode="auto">
          <a:xfrm flipH="1" flipV="1">
            <a:off x="2590800" y="5226050"/>
            <a:ext cx="366713" cy="15875"/>
          </a:xfrm>
          <a:prstGeom prst="line">
            <a:avLst/>
          </a:prstGeom>
          <a:noFill/>
          <a:ln w="12700">
            <a:solidFill>
              <a:srgbClr val="FF0000"/>
            </a:solidFill>
            <a:round/>
            <a:headEnd/>
            <a:tailEnd/>
          </a:ln>
        </p:spPr>
        <p:txBody>
          <a:bodyPr wrap="none" anchor="ctr"/>
          <a:lstStyle/>
          <a:p>
            <a:endParaRPr lang="en-US"/>
          </a:p>
        </p:txBody>
      </p:sp>
      <p:sp>
        <p:nvSpPr>
          <p:cNvPr id="33854" name="Line 222"/>
          <p:cNvSpPr>
            <a:spLocks noChangeShapeType="1"/>
          </p:cNvSpPr>
          <p:nvPr/>
        </p:nvSpPr>
        <p:spPr bwMode="auto">
          <a:xfrm flipH="1">
            <a:off x="2239963" y="5232400"/>
            <a:ext cx="365125" cy="6350"/>
          </a:xfrm>
          <a:prstGeom prst="line">
            <a:avLst/>
          </a:prstGeom>
          <a:noFill/>
          <a:ln w="12700">
            <a:solidFill>
              <a:srgbClr val="FF0000"/>
            </a:solidFill>
            <a:round/>
            <a:headEnd/>
            <a:tailEnd/>
          </a:ln>
        </p:spPr>
        <p:txBody>
          <a:bodyPr wrap="none" anchor="ctr"/>
          <a:lstStyle/>
          <a:p>
            <a:endParaRPr lang="en-US"/>
          </a:p>
        </p:txBody>
      </p:sp>
      <p:sp>
        <p:nvSpPr>
          <p:cNvPr id="33855" name="Line 223"/>
          <p:cNvSpPr>
            <a:spLocks noChangeShapeType="1"/>
          </p:cNvSpPr>
          <p:nvPr/>
        </p:nvSpPr>
        <p:spPr bwMode="auto">
          <a:xfrm flipH="1" flipV="1">
            <a:off x="1887538" y="5226050"/>
            <a:ext cx="365125" cy="19050"/>
          </a:xfrm>
          <a:prstGeom prst="line">
            <a:avLst/>
          </a:prstGeom>
          <a:noFill/>
          <a:ln w="12700">
            <a:solidFill>
              <a:srgbClr val="FF0000"/>
            </a:solidFill>
            <a:round/>
            <a:headEnd/>
            <a:tailEnd/>
          </a:ln>
        </p:spPr>
        <p:txBody>
          <a:bodyPr wrap="none" anchor="ctr"/>
          <a:lstStyle/>
          <a:p>
            <a:endParaRPr lang="en-US"/>
          </a:p>
        </p:txBody>
      </p:sp>
      <p:sp>
        <p:nvSpPr>
          <p:cNvPr id="33856" name="Line 224"/>
          <p:cNvSpPr>
            <a:spLocks noChangeShapeType="1"/>
          </p:cNvSpPr>
          <p:nvPr/>
        </p:nvSpPr>
        <p:spPr bwMode="auto">
          <a:xfrm flipH="1">
            <a:off x="1533525" y="5232400"/>
            <a:ext cx="366713" cy="6350"/>
          </a:xfrm>
          <a:prstGeom prst="line">
            <a:avLst/>
          </a:prstGeom>
          <a:noFill/>
          <a:ln w="12700">
            <a:solidFill>
              <a:srgbClr val="FF0000"/>
            </a:solidFill>
            <a:round/>
            <a:headEnd/>
            <a:tailEnd/>
          </a:ln>
        </p:spPr>
        <p:txBody>
          <a:bodyPr wrap="none" anchor="ctr"/>
          <a:lstStyle/>
          <a:p>
            <a:endParaRPr lang="en-US"/>
          </a:p>
        </p:txBody>
      </p:sp>
      <p:sp>
        <p:nvSpPr>
          <p:cNvPr id="33857" name="Line 225"/>
          <p:cNvSpPr>
            <a:spLocks noChangeShapeType="1"/>
          </p:cNvSpPr>
          <p:nvPr/>
        </p:nvSpPr>
        <p:spPr bwMode="auto">
          <a:xfrm flipH="1" flipV="1">
            <a:off x="1181100" y="5224463"/>
            <a:ext cx="366713" cy="20637"/>
          </a:xfrm>
          <a:prstGeom prst="line">
            <a:avLst/>
          </a:prstGeom>
          <a:noFill/>
          <a:ln w="12700">
            <a:solidFill>
              <a:srgbClr val="FF0000"/>
            </a:solidFill>
            <a:round/>
            <a:headEnd/>
            <a:tailEnd/>
          </a:ln>
        </p:spPr>
        <p:txBody>
          <a:bodyPr wrap="none" anchor="ctr"/>
          <a:lstStyle/>
          <a:p>
            <a:endParaRPr lang="en-US"/>
          </a:p>
        </p:txBody>
      </p:sp>
      <p:sp>
        <p:nvSpPr>
          <p:cNvPr id="33858" name="Line 226"/>
          <p:cNvSpPr>
            <a:spLocks noChangeShapeType="1"/>
          </p:cNvSpPr>
          <p:nvPr/>
        </p:nvSpPr>
        <p:spPr bwMode="auto">
          <a:xfrm flipH="1">
            <a:off x="1111250" y="5230813"/>
            <a:ext cx="82550" cy="4762"/>
          </a:xfrm>
          <a:prstGeom prst="line">
            <a:avLst/>
          </a:prstGeom>
          <a:noFill/>
          <a:ln w="12700">
            <a:solidFill>
              <a:srgbClr val="FF0000"/>
            </a:solidFill>
            <a:round/>
            <a:headEnd/>
            <a:tailEnd/>
          </a:ln>
        </p:spPr>
        <p:txBody>
          <a:bodyPr wrap="none" anchor="ctr"/>
          <a:lstStyle/>
          <a:p>
            <a:endParaRPr lang="en-US"/>
          </a:p>
        </p:txBody>
      </p:sp>
      <p:sp>
        <p:nvSpPr>
          <p:cNvPr id="33859" name="Line 227"/>
          <p:cNvSpPr>
            <a:spLocks noChangeShapeType="1"/>
          </p:cNvSpPr>
          <p:nvPr/>
        </p:nvSpPr>
        <p:spPr bwMode="auto">
          <a:xfrm flipH="1">
            <a:off x="1041400" y="5235575"/>
            <a:ext cx="82550" cy="3175"/>
          </a:xfrm>
          <a:prstGeom prst="line">
            <a:avLst/>
          </a:prstGeom>
          <a:noFill/>
          <a:ln w="12700">
            <a:solidFill>
              <a:srgbClr val="FF0000"/>
            </a:solidFill>
            <a:round/>
            <a:headEnd/>
            <a:tailEnd/>
          </a:ln>
        </p:spPr>
        <p:txBody>
          <a:bodyPr wrap="none" anchor="ctr"/>
          <a:lstStyle/>
          <a:p>
            <a:endParaRPr lang="en-US"/>
          </a:p>
        </p:txBody>
      </p:sp>
      <p:sp>
        <p:nvSpPr>
          <p:cNvPr id="33860" name="Line 228"/>
          <p:cNvSpPr>
            <a:spLocks noChangeShapeType="1"/>
          </p:cNvSpPr>
          <p:nvPr/>
        </p:nvSpPr>
        <p:spPr bwMode="auto">
          <a:xfrm flipH="1" flipV="1">
            <a:off x="969963" y="5224463"/>
            <a:ext cx="84137" cy="20637"/>
          </a:xfrm>
          <a:prstGeom prst="line">
            <a:avLst/>
          </a:prstGeom>
          <a:noFill/>
          <a:ln w="12700">
            <a:solidFill>
              <a:srgbClr val="FF0000"/>
            </a:solidFill>
            <a:round/>
            <a:headEnd/>
            <a:tailEnd/>
          </a:ln>
        </p:spPr>
        <p:txBody>
          <a:bodyPr wrap="none" anchor="ctr"/>
          <a:lstStyle/>
          <a:p>
            <a:endParaRPr lang="en-US"/>
          </a:p>
        </p:txBody>
      </p:sp>
      <p:sp>
        <p:nvSpPr>
          <p:cNvPr id="33861" name="Line 229"/>
          <p:cNvSpPr>
            <a:spLocks noChangeShapeType="1"/>
          </p:cNvSpPr>
          <p:nvPr/>
        </p:nvSpPr>
        <p:spPr bwMode="auto">
          <a:xfrm flipH="1">
            <a:off x="900113" y="5230813"/>
            <a:ext cx="82550" cy="0"/>
          </a:xfrm>
          <a:prstGeom prst="line">
            <a:avLst/>
          </a:prstGeom>
          <a:noFill/>
          <a:ln w="12700">
            <a:solidFill>
              <a:srgbClr val="FF0000"/>
            </a:solidFill>
            <a:round/>
            <a:headEnd/>
            <a:tailEnd/>
          </a:ln>
        </p:spPr>
        <p:txBody>
          <a:bodyPr wrap="none" anchor="ctr"/>
          <a:lstStyle/>
          <a:p>
            <a:endParaRPr lang="en-US"/>
          </a:p>
        </p:txBody>
      </p:sp>
      <p:sp>
        <p:nvSpPr>
          <p:cNvPr id="33862" name="Line 230"/>
          <p:cNvSpPr>
            <a:spLocks noChangeShapeType="1"/>
          </p:cNvSpPr>
          <p:nvPr/>
        </p:nvSpPr>
        <p:spPr bwMode="auto">
          <a:xfrm flipH="1">
            <a:off x="828675" y="5230813"/>
            <a:ext cx="84138" cy="4762"/>
          </a:xfrm>
          <a:prstGeom prst="line">
            <a:avLst/>
          </a:prstGeom>
          <a:noFill/>
          <a:ln w="12700">
            <a:solidFill>
              <a:srgbClr val="FF0000"/>
            </a:solidFill>
            <a:round/>
            <a:headEnd/>
            <a:tailEnd/>
          </a:ln>
        </p:spPr>
        <p:txBody>
          <a:bodyPr wrap="none" anchor="ctr"/>
          <a:lstStyle/>
          <a:p>
            <a:endParaRPr lang="en-US"/>
          </a:p>
        </p:txBody>
      </p:sp>
      <p:sp>
        <p:nvSpPr>
          <p:cNvPr id="33863" name="Line 231"/>
          <p:cNvSpPr>
            <a:spLocks noChangeShapeType="1"/>
          </p:cNvSpPr>
          <p:nvPr/>
        </p:nvSpPr>
        <p:spPr bwMode="auto">
          <a:xfrm flipH="1" flipV="1">
            <a:off x="2590800" y="5141913"/>
            <a:ext cx="366713" cy="20637"/>
          </a:xfrm>
          <a:prstGeom prst="line">
            <a:avLst/>
          </a:prstGeom>
          <a:noFill/>
          <a:ln w="12700">
            <a:solidFill>
              <a:srgbClr val="007F00"/>
            </a:solidFill>
            <a:round/>
            <a:headEnd/>
            <a:tailEnd/>
          </a:ln>
        </p:spPr>
        <p:txBody>
          <a:bodyPr wrap="none" anchor="ctr"/>
          <a:lstStyle/>
          <a:p>
            <a:endParaRPr lang="en-US"/>
          </a:p>
        </p:txBody>
      </p:sp>
      <p:sp>
        <p:nvSpPr>
          <p:cNvPr id="33864" name="Line 232"/>
          <p:cNvSpPr>
            <a:spLocks noChangeShapeType="1"/>
          </p:cNvSpPr>
          <p:nvPr/>
        </p:nvSpPr>
        <p:spPr bwMode="auto">
          <a:xfrm flipH="1">
            <a:off x="2239963" y="5148263"/>
            <a:ext cx="365125" cy="7937"/>
          </a:xfrm>
          <a:prstGeom prst="line">
            <a:avLst/>
          </a:prstGeom>
          <a:noFill/>
          <a:ln w="12700">
            <a:solidFill>
              <a:srgbClr val="007F00"/>
            </a:solidFill>
            <a:round/>
            <a:headEnd/>
            <a:tailEnd/>
          </a:ln>
        </p:spPr>
        <p:txBody>
          <a:bodyPr wrap="none" anchor="ctr"/>
          <a:lstStyle/>
          <a:p>
            <a:endParaRPr lang="en-US"/>
          </a:p>
        </p:txBody>
      </p:sp>
      <p:sp>
        <p:nvSpPr>
          <p:cNvPr id="33865" name="Line 233"/>
          <p:cNvSpPr>
            <a:spLocks noChangeShapeType="1"/>
          </p:cNvSpPr>
          <p:nvPr/>
        </p:nvSpPr>
        <p:spPr bwMode="auto">
          <a:xfrm flipH="1" flipV="1">
            <a:off x="1887538" y="5138738"/>
            <a:ext cx="365125" cy="23812"/>
          </a:xfrm>
          <a:prstGeom prst="line">
            <a:avLst/>
          </a:prstGeom>
          <a:noFill/>
          <a:ln w="12700">
            <a:solidFill>
              <a:srgbClr val="007F00"/>
            </a:solidFill>
            <a:round/>
            <a:headEnd/>
            <a:tailEnd/>
          </a:ln>
        </p:spPr>
        <p:txBody>
          <a:bodyPr wrap="none" anchor="ctr"/>
          <a:lstStyle/>
          <a:p>
            <a:endParaRPr lang="en-US"/>
          </a:p>
        </p:txBody>
      </p:sp>
      <p:sp>
        <p:nvSpPr>
          <p:cNvPr id="33866" name="Line 234"/>
          <p:cNvSpPr>
            <a:spLocks noChangeShapeType="1"/>
          </p:cNvSpPr>
          <p:nvPr/>
        </p:nvSpPr>
        <p:spPr bwMode="auto">
          <a:xfrm flipH="1">
            <a:off x="1533525" y="5145088"/>
            <a:ext cx="366713" cy="11112"/>
          </a:xfrm>
          <a:prstGeom prst="line">
            <a:avLst/>
          </a:prstGeom>
          <a:noFill/>
          <a:ln w="12700">
            <a:solidFill>
              <a:srgbClr val="007F00"/>
            </a:solidFill>
            <a:round/>
            <a:headEnd/>
            <a:tailEnd/>
          </a:ln>
        </p:spPr>
        <p:txBody>
          <a:bodyPr wrap="none" anchor="ctr"/>
          <a:lstStyle/>
          <a:p>
            <a:endParaRPr lang="en-US"/>
          </a:p>
        </p:txBody>
      </p:sp>
      <p:sp>
        <p:nvSpPr>
          <p:cNvPr id="33867" name="Line 235"/>
          <p:cNvSpPr>
            <a:spLocks noChangeShapeType="1"/>
          </p:cNvSpPr>
          <p:nvPr/>
        </p:nvSpPr>
        <p:spPr bwMode="auto">
          <a:xfrm flipH="1">
            <a:off x="1181100" y="5156200"/>
            <a:ext cx="366713" cy="4763"/>
          </a:xfrm>
          <a:prstGeom prst="line">
            <a:avLst/>
          </a:prstGeom>
          <a:noFill/>
          <a:ln w="12700">
            <a:solidFill>
              <a:srgbClr val="007F00"/>
            </a:solidFill>
            <a:round/>
            <a:headEnd/>
            <a:tailEnd/>
          </a:ln>
        </p:spPr>
        <p:txBody>
          <a:bodyPr wrap="none" anchor="ctr"/>
          <a:lstStyle/>
          <a:p>
            <a:endParaRPr lang="en-US"/>
          </a:p>
        </p:txBody>
      </p:sp>
      <p:sp>
        <p:nvSpPr>
          <p:cNvPr id="33868" name="Line 236"/>
          <p:cNvSpPr>
            <a:spLocks noChangeShapeType="1"/>
          </p:cNvSpPr>
          <p:nvPr/>
        </p:nvSpPr>
        <p:spPr bwMode="auto">
          <a:xfrm flipH="1" flipV="1">
            <a:off x="1111250" y="5138738"/>
            <a:ext cx="82550" cy="28575"/>
          </a:xfrm>
          <a:prstGeom prst="line">
            <a:avLst/>
          </a:prstGeom>
          <a:noFill/>
          <a:ln w="12700">
            <a:solidFill>
              <a:srgbClr val="007F00"/>
            </a:solidFill>
            <a:round/>
            <a:headEnd/>
            <a:tailEnd/>
          </a:ln>
        </p:spPr>
        <p:txBody>
          <a:bodyPr wrap="none" anchor="ctr"/>
          <a:lstStyle/>
          <a:p>
            <a:endParaRPr lang="en-US"/>
          </a:p>
        </p:txBody>
      </p:sp>
      <p:sp>
        <p:nvSpPr>
          <p:cNvPr id="33869" name="Line 237"/>
          <p:cNvSpPr>
            <a:spLocks noChangeShapeType="1"/>
          </p:cNvSpPr>
          <p:nvPr/>
        </p:nvSpPr>
        <p:spPr bwMode="auto">
          <a:xfrm flipH="1" flipV="1">
            <a:off x="1041400" y="5137150"/>
            <a:ext cx="82550" cy="14288"/>
          </a:xfrm>
          <a:prstGeom prst="line">
            <a:avLst/>
          </a:prstGeom>
          <a:noFill/>
          <a:ln w="12700">
            <a:solidFill>
              <a:srgbClr val="007F00"/>
            </a:solidFill>
            <a:round/>
            <a:headEnd/>
            <a:tailEnd/>
          </a:ln>
        </p:spPr>
        <p:txBody>
          <a:bodyPr wrap="none" anchor="ctr"/>
          <a:lstStyle/>
          <a:p>
            <a:endParaRPr lang="en-US"/>
          </a:p>
        </p:txBody>
      </p:sp>
      <p:sp>
        <p:nvSpPr>
          <p:cNvPr id="33870" name="Line 238"/>
          <p:cNvSpPr>
            <a:spLocks noChangeShapeType="1"/>
          </p:cNvSpPr>
          <p:nvPr/>
        </p:nvSpPr>
        <p:spPr bwMode="auto">
          <a:xfrm flipH="1" flipV="1">
            <a:off x="969963" y="5122863"/>
            <a:ext cx="84137" cy="26987"/>
          </a:xfrm>
          <a:prstGeom prst="line">
            <a:avLst/>
          </a:prstGeom>
          <a:noFill/>
          <a:ln w="12700">
            <a:solidFill>
              <a:srgbClr val="007F00"/>
            </a:solidFill>
            <a:round/>
            <a:headEnd/>
            <a:tailEnd/>
          </a:ln>
        </p:spPr>
        <p:txBody>
          <a:bodyPr wrap="none" anchor="ctr"/>
          <a:lstStyle/>
          <a:p>
            <a:endParaRPr lang="en-US"/>
          </a:p>
        </p:txBody>
      </p:sp>
      <p:sp>
        <p:nvSpPr>
          <p:cNvPr id="33871" name="Line 239"/>
          <p:cNvSpPr>
            <a:spLocks noChangeShapeType="1"/>
          </p:cNvSpPr>
          <p:nvPr/>
        </p:nvSpPr>
        <p:spPr bwMode="auto">
          <a:xfrm flipH="1">
            <a:off x="900113" y="5135563"/>
            <a:ext cx="82550" cy="3175"/>
          </a:xfrm>
          <a:prstGeom prst="line">
            <a:avLst/>
          </a:prstGeom>
          <a:noFill/>
          <a:ln w="12700">
            <a:solidFill>
              <a:srgbClr val="007F00"/>
            </a:solidFill>
            <a:round/>
            <a:headEnd/>
            <a:tailEnd/>
          </a:ln>
        </p:spPr>
        <p:txBody>
          <a:bodyPr wrap="none" anchor="ctr"/>
          <a:lstStyle/>
          <a:p>
            <a:endParaRPr lang="en-US"/>
          </a:p>
        </p:txBody>
      </p:sp>
      <p:sp>
        <p:nvSpPr>
          <p:cNvPr id="33872" name="Line 240"/>
          <p:cNvSpPr>
            <a:spLocks noChangeShapeType="1"/>
          </p:cNvSpPr>
          <p:nvPr/>
        </p:nvSpPr>
        <p:spPr bwMode="auto">
          <a:xfrm flipH="1" flipV="1">
            <a:off x="828675" y="5124450"/>
            <a:ext cx="84138" cy="26988"/>
          </a:xfrm>
          <a:prstGeom prst="line">
            <a:avLst/>
          </a:prstGeom>
          <a:noFill/>
          <a:ln w="12700">
            <a:solidFill>
              <a:srgbClr val="007F00"/>
            </a:solidFill>
            <a:round/>
            <a:headEnd/>
            <a:tailEnd/>
          </a:ln>
        </p:spPr>
        <p:txBody>
          <a:bodyPr wrap="none" anchor="ctr"/>
          <a:lstStyle/>
          <a:p>
            <a:endParaRPr lang="en-US"/>
          </a:p>
        </p:txBody>
      </p:sp>
      <p:sp>
        <p:nvSpPr>
          <p:cNvPr id="33873" name="Line 241"/>
          <p:cNvSpPr>
            <a:spLocks noChangeShapeType="1"/>
          </p:cNvSpPr>
          <p:nvPr/>
        </p:nvSpPr>
        <p:spPr bwMode="auto">
          <a:xfrm flipH="1" flipV="1">
            <a:off x="2590800" y="5022850"/>
            <a:ext cx="366713" cy="34925"/>
          </a:xfrm>
          <a:prstGeom prst="line">
            <a:avLst/>
          </a:prstGeom>
          <a:noFill/>
          <a:ln w="12700">
            <a:solidFill>
              <a:srgbClr val="7D00FF"/>
            </a:solidFill>
            <a:round/>
            <a:headEnd/>
            <a:tailEnd/>
          </a:ln>
        </p:spPr>
        <p:txBody>
          <a:bodyPr wrap="none" anchor="ctr"/>
          <a:lstStyle/>
          <a:p>
            <a:endParaRPr lang="en-US"/>
          </a:p>
        </p:txBody>
      </p:sp>
      <p:sp>
        <p:nvSpPr>
          <p:cNvPr id="33874" name="Line 242"/>
          <p:cNvSpPr>
            <a:spLocks noChangeShapeType="1"/>
          </p:cNvSpPr>
          <p:nvPr/>
        </p:nvSpPr>
        <p:spPr bwMode="auto">
          <a:xfrm flipH="1">
            <a:off x="2239963" y="5035550"/>
            <a:ext cx="365125" cy="9525"/>
          </a:xfrm>
          <a:prstGeom prst="line">
            <a:avLst/>
          </a:prstGeom>
          <a:noFill/>
          <a:ln w="12700">
            <a:solidFill>
              <a:srgbClr val="7D00FF"/>
            </a:solidFill>
            <a:round/>
            <a:headEnd/>
            <a:tailEnd/>
          </a:ln>
        </p:spPr>
        <p:txBody>
          <a:bodyPr wrap="none" anchor="ctr"/>
          <a:lstStyle/>
          <a:p>
            <a:endParaRPr lang="en-US"/>
          </a:p>
        </p:txBody>
      </p:sp>
      <p:sp>
        <p:nvSpPr>
          <p:cNvPr id="33875" name="Line 243"/>
          <p:cNvSpPr>
            <a:spLocks noChangeShapeType="1"/>
          </p:cNvSpPr>
          <p:nvPr/>
        </p:nvSpPr>
        <p:spPr bwMode="auto">
          <a:xfrm flipH="1" flipV="1">
            <a:off x="1887538" y="5041900"/>
            <a:ext cx="365125" cy="15875"/>
          </a:xfrm>
          <a:prstGeom prst="line">
            <a:avLst/>
          </a:prstGeom>
          <a:noFill/>
          <a:ln w="12700">
            <a:solidFill>
              <a:srgbClr val="7D00FF"/>
            </a:solidFill>
            <a:round/>
            <a:headEnd/>
            <a:tailEnd/>
          </a:ln>
        </p:spPr>
        <p:txBody>
          <a:bodyPr wrap="none" anchor="ctr"/>
          <a:lstStyle/>
          <a:p>
            <a:endParaRPr lang="en-US"/>
          </a:p>
        </p:txBody>
      </p:sp>
      <p:sp>
        <p:nvSpPr>
          <p:cNvPr id="33876" name="Line 244"/>
          <p:cNvSpPr>
            <a:spLocks noChangeShapeType="1"/>
          </p:cNvSpPr>
          <p:nvPr/>
        </p:nvSpPr>
        <p:spPr bwMode="auto">
          <a:xfrm flipH="1" flipV="1">
            <a:off x="1533525" y="5022850"/>
            <a:ext cx="366713" cy="31750"/>
          </a:xfrm>
          <a:prstGeom prst="line">
            <a:avLst/>
          </a:prstGeom>
          <a:noFill/>
          <a:ln w="12700">
            <a:solidFill>
              <a:srgbClr val="7D00FF"/>
            </a:solidFill>
            <a:round/>
            <a:headEnd/>
            <a:tailEnd/>
          </a:ln>
        </p:spPr>
        <p:txBody>
          <a:bodyPr wrap="none" anchor="ctr"/>
          <a:lstStyle/>
          <a:p>
            <a:endParaRPr lang="en-US"/>
          </a:p>
        </p:txBody>
      </p:sp>
      <p:sp>
        <p:nvSpPr>
          <p:cNvPr id="33877" name="Line 245"/>
          <p:cNvSpPr>
            <a:spLocks noChangeShapeType="1"/>
          </p:cNvSpPr>
          <p:nvPr/>
        </p:nvSpPr>
        <p:spPr bwMode="auto">
          <a:xfrm flipH="1" flipV="1">
            <a:off x="1181100" y="5002213"/>
            <a:ext cx="366713" cy="33337"/>
          </a:xfrm>
          <a:prstGeom prst="line">
            <a:avLst/>
          </a:prstGeom>
          <a:noFill/>
          <a:ln w="12700">
            <a:solidFill>
              <a:srgbClr val="7D00FF"/>
            </a:solidFill>
            <a:round/>
            <a:headEnd/>
            <a:tailEnd/>
          </a:ln>
        </p:spPr>
        <p:txBody>
          <a:bodyPr wrap="none" anchor="ctr"/>
          <a:lstStyle/>
          <a:p>
            <a:endParaRPr lang="en-US"/>
          </a:p>
        </p:txBody>
      </p:sp>
      <p:sp>
        <p:nvSpPr>
          <p:cNvPr id="33878" name="Line 246"/>
          <p:cNvSpPr>
            <a:spLocks noChangeShapeType="1"/>
          </p:cNvSpPr>
          <p:nvPr/>
        </p:nvSpPr>
        <p:spPr bwMode="auto">
          <a:xfrm flipH="1">
            <a:off x="1111250" y="5008563"/>
            <a:ext cx="82550" cy="4762"/>
          </a:xfrm>
          <a:prstGeom prst="line">
            <a:avLst/>
          </a:prstGeom>
          <a:noFill/>
          <a:ln w="12700">
            <a:solidFill>
              <a:srgbClr val="7D00FF"/>
            </a:solidFill>
            <a:round/>
            <a:headEnd/>
            <a:tailEnd/>
          </a:ln>
        </p:spPr>
        <p:txBody>
          <a:bodyPr wrap="none" anchor="ctr"/>
          <a:lstStyle/>
          <a:p>
            <a:endParaRPr lang="en-US"/>
          </a:p>
        </p:txBody>
      </p:sp>
      <p:sp>
        <p:nvSpPr>
          <p:cNvPr id="33879" name="Line 247"/>
          <p:cNvSpPr>
            <a:spLocks noChangeShapeType="1"/>
          </p:cNvSpPr>
          <p:nvPr/>
        </p:nvSpPr>
        <p:spPr bwMode="auto">
          <a:xfrm flipH="1">
            <a:off x="1041400" y="5013325"/>
            <a:ext cx="82550" cy="11113"/>
          </a:xfrm>
          <a:prstGeom prst="line">
            <a:avLst/>
          </a:prstGeom>
          <a:noFill/>
          <a:ln w="12700">
            <a:solidFill>
              <a:srgbClr val="7D00FF"/>
            </a:solidFill>
            <a:round/>
            <a:headEnd/>
            <a:tailEnd/>
          </a:ln>
        </p:spPr>
        <p:txBody>
          <a:bodyPr wrap="none" anchor="ctr"/>
          <a:lstStyle/>
          <a:p>
            <a:endParaRPr lang="en-US"/>
          </a:p>
        </p:txBody>
      </p:sp>
      <p:sp>
        <p:nvSpPr>
          <p:cNvPr id="33880" name="Line 248"/>
          <p:cNvSpPr>
            <a:spLocks noChangeShapeType="1"/>
          </p:cNvSpPr>
          <p:nvPr/>
        </p:nvSpPr>
        <p:spPr bwMode="auto">
          <a:xfrm flipH="1" flipV="1">
            <a:off x="969963" y="5002213"/>
            <a:ext cx="84137" cy="28575"/>
          </a:xfrm>
          <a:prstGeom prst="line">
            <a:avLst/>
          </a:prstGeom>
          <a:noFill/>
          <a:ln w="12700">
            <a:solidFill>
              <a:srgbClr val="7D00FF"/>
            </a:solidFill>
            <a:round/>
            <a:headEnd/>
            <a:tailEnd/>
          </a:ln>
        </p:spPr>
        <p:txBody>
          <a:bodyPr wrap="none" anchor="ctr"/>
          <a:lstStyle/>
          <a:p>
            <a:endParaRPr lang="en-US"/>
          </a:p>
        </p:txBody>
      </p:sp>
      <p:sp>
        <p:nvSpPr>
          <p:cNvPr id="33881" name="Line 249"/>
          <p:cNvSpPr>
            <a:spLocks noChangeShapeType="1"/>
          </p:cNvSpPr>
          <p:nvPr/>
        </p:nvSpPr>
        <p:spPr bwMode="auto">
          <a:xfrm flipH="1">
            <a:off x="900113" y="5014913"/>
            <a:ext cx="82550" cy="0"/>
          </a:xfrm>
          <a:prstGeom prst="line">
            <a:avLst/>
          </a:prstGeom>
          <a:noFill/>
          <a:ln w="12700">
            <a:solidFill>
              <a:srgbClr val="7D00FF"/>
            </a:solidFill>
            <a:round/>
            <a:headEnd/>
            <a:tailEnd/>
          </a:ln>
        </p:spPr>
        <p:txBody>
          <a:bodyPr wrap="none" anchor="ctr"/>
          <a:lstStyle/>
          <a:p>
            <a:endParaRPr lang="en-US"/>
          </a:p>
        </p:txBody>
      </p:sp>
      <p:sp>
        <p:nvSpPr>
          <p:cNvPr id="33882" name="Line 250"/>
          <p:cNvSpPr>
            <a:spLocks noChangeShapeType="1"/>
          </p:cNvSpPr>
          <p:nvPr/>
        </p:nvSpPr>
        <p:spPr bwMode="auto">
          <a:xfrm flipH="1" flipV="1">
            <a:off x="828675" y="5010150"/>
            <a:ext cx="84138" cy="17463"/>
          </a:xfrm>
          <a:prstGeom prst="line">
            <a:avLst/>
          </a:prstGeom>
          <a:noFill/>
          <a:ln w="12700">
            <a:solidFill>
              <a:srgbClr val="7D00FF"/>
            </a:solidFill>
            <a:round/>
            <a:headEnd/>
            <a:tailEnd/>
          </a:ln>
        </p:spPr>
        <p:txBody>
          <a:bodyPr wrap="none" anchor="ctr"/>
          <a:lstStyle/>
          <a:p>
            <a:endParaRPr lang="en-US"/>
          </a:p>
        </p:txBody>
      </p:sp>
      <p:sp>
        <p:nvSpPr>
          <p:cNvPr id="33883" name="Line 251"/>
          <p:cNvSpPr>
            <a:spLocks noChangeShapeType="1"/>
          </p:cNvSpPr>
          <p:nvPr/>
        </p:nvSpPr>
        <p:spPr bwMode="auto">
          <a:xfrm flipH="1" flipV="1">
            <a:off x="2590800" y="5195888"/>
            <a:ext cx="366713" cy="19050"/>
          </a:xfrm>
          <a:prstGeom prst="line">
            <a:avLst/>
          </a:prstGeom>
          <a:noFill/>
          <a:ln w="12700">
            <a:solidFill>
              <a:srgbClr val="FF7D00"/>
            </a:solidFill>
            <a:round/>
            <a:headEnd/>
            <a:tailEnd/>
          </a:ln>
        </p:spPr>
        <p:txBody>
          <a:bodyPr wrap="none" anchor="ctr"/>
          <a:lstStyle/>
          <a:p>
            <a:endParaRPr lang="en-US"/>
          </a:p>
        </p:txBody>
      </p:sp>
      <p:sp>
        <p:nvSpPr>
          <p:cNvPr id="33884" name="Line 252"/>
          <p:cNvSpPr>
            <a:spLocks noChangeShapeType="1"/>
          </p:cNvSpPr>
          <p:nvPr/>
        </p:nvSpPr>
        <p:spPr bwMode="auto">
          <a:xfrm flipH="1">
            <a:off x="2239963" y="5202238"/>
            <a:ext cx="365125" cy="0"/>
          </a:xfrm>
          <a:prstGeom prst="line">
            <a:avLst/>
          </a:prstGeom>
          <a:noFill/>
          <a:ln w="12700">
            <a:solidFill>
              <a:srgbClr val="FF7D00"/>
            </a:solidFill>
            <a:round/>
            <a:headEnd/>
            <a:tailEnd/>
          </a:ln>
        </p:spPr>
        <p:txBody>
          <a:bodyPr wrap="none" anchor="ctr"/>
          <a:lstStyle/>
          <a:p>
            <a:endParaRPr lang="en-US"/>
          </a:p>
        </p:txBody>
      </p:sp>
      <p:sp>
        <p:nvSpPr>
          <p:cNvPr id="33885" name="Line 253"/>
          <p:cNvSpPr>
            <a:spLocks noChangeShapeType="1"/>
          </p:cNvSpPr>
          <p:nvPr/>
        </p:nvSpPr>
        <p:spPr bwMode="auto">
          <a:xfrm flipH="1">
            <a:off x="1887538" y="5202238"/>
            <a:ext cx="365125" cy="0"/>
          </a:xfrm>
          <a:prstGeom prst="line">
            <a:avLst/>
          </a:prstGeom>
          <a:noFill/>
          <a:ln w="12700">
            <a:solidFill>
              <a:srgbClr val="FF7D00"/>
            </a:solidFill>
            <a:round/>
            <a:headEnd/>
            <a:tailEnd/>
          </a:ln>
        </p:spPr>
        <p:txBody>
          <a:bodyPr wrap="none" anchor="ctr"/>
          <a:lstStyle/>
          <a:p>
            <a:endParaRPr lang="en-US"/>
          </a:p>
        </p:txBody>
      </p:sp>
      <p:sp>
        <p:nvSpPr>
          <p:cNvPr id="33886" name="Line 254"/>
          <p:cNvSpPr>
            <a:spLocks noChangeShapeType="1"/>
          </p:cNvSpPr>
          <p:nvPr/>
        </p:nvSpPr>
        <p:spPr bwMode="auto">
          <a:xfrm flipH="1" flipV="1">
            <a:off x="1533525" y="5191125"/>
            <a:ext cx="366713" cy="17463"/>
          </a:xfrm>
          <a:prstGeom prst="line">
            <a:avLst/>
          </a:prstGeom>
          <a:noFill/>
          <a:ln w="12700">
            <a:solidFill>
              <a:srgbClr val="FF7D00"/>
            </a:solidFill>
            <a:round/>
            <a:headEnd/>
            <a:tailEnd/>
          </a:ln>
        </p:spPr>
        <p:txBody>
          <a:bodyPr wrap="none" anchor="ctr"/>
          <a:lstStyle/>
          <a:p>
            <a:endParaRPr lang="en-US"/>
          </a:p>
        </p:txBody>
      </p:sp>
      <p:sp>
        <p:nvSpPr>
          <p:cNvPr id="33887" name="Line 255"/>
          <p:cNvSpPr>
            <a:spLocks noChangeShapeType="1"/>
          </p:cNvSpPr>
          <p:nvPr/>
        </p:nvSpPr>
        <p:spPr bwMode="auto">
          <a:xfrm flipH="1">
            <a:off x="1181100" y="5197475"/>
            <a:ext cx="366713" cy="6350"/>
          </a:xfrm>
          <a:prstGeom prst="line">
            <a:avLst/>
          </a:prstGeom>
          <a:noFill/>
          <a:ln w="12700">
            <a:solidFill>
              <a:srgbClr val="FF7D00"/>
            </a:solidFill>
            <a:round/>
            <a:headEnd/>
            <a:tailEnd/>
          </a:ln>
        </p:spPr>
        <p:txBody>
          <a:bodyPr wrap="none" anchor="ctr"/>
          <a:lstStyle/>
          <a:p>
            <a:endParaRPr lang="en-US"/>
          </a:p>
        </p:txBody>
      </p:sp>
      <p:sp>
        <p:nvSpPr>
          <p:cNvPr id="33888" name="Line 256"/>
          <p:cNvSpPr>
            <a:spLocks noChangeShapeType="1"/>
          </p:cNvSpPr>
          <p:nvPr/>
        </p:nvSpPr>
        <p:spPr bwMode="auto">
          <a:xfrm flipH="1">
            <a:off x="1111250" y="5203825"/>
            <a:ext cx="82550" cy="0"/>
          </a:xfrm>
          <a:prstGeom prst="line">
            <a:avLst/>
          </a:prstGeom>
          <a:noFill/>
          <a:ln w="12700">
            <a:solidFill>
              <a:srgbClr val="FF7D00"/>
            </a:solidFill>
            <a:round/>
            <a:headEnd/>
            <a:tailEnd/>
          </a:ln>
        </p:spPr>
        <p:txBody>
          <a:bodyPr wrap="none" anchor="ctr"/>
          <a:lstStyle/>
          <a:p>
            <a:endParaRPr lang="en-US"/>
          </a:p>
        </p:txBody>
      </p:sp>
      <p:sp>
        <p:nvSpPr>
          <p:cNvPr id="33889" name="Line 257"/>
          <p:cNvSpPr>
            <a:spLocks noChangeShapeType="1"/>
          </p:cNvSpPr>
          <p:nvPr/>
        </p:nvSpPr>
        <p:spPr bwMode="auto">
          <a:xfrm flipH="1">
            <a:off x="1041400" y="5203825"/>
            <a:ext cx="82550" cy="4763"/>
          </a:xfrm>
          <a:prstGeom prst="line">
            <a:avLst/>
          </a:prstGeom>
          <a:noFill/>
          <a:ln w="12700">
            <a:solidFill>
              <a:srgbClr val="FF7D00"/>
            </a:solidFill>
            <a:round/>
            <a:headEnd/>
            <a:tailEnd/>
          </a:ln>
        </p:spPr>
        <p:txBody>
          <a:bodyPr wrap="none" anchor="ctr"/>
          <a:lstStyle/>
          <a:p>
            <a:endParaRPr lang="en-US"/>
          </a:p>
        </p:txBody>
      </p:sp>
      <p:sp>
        <p:nvSpPr>
          <p:cNvPr id="33890" name="Line 258"/>
          <p:cNvSpPr>
            <a:spLocks noChangeShapeType="1"/>
          </p:cNvSpPr>
          <p:nvPr/>
        </p:nvSpPr>
        <p:spPr bwMode="auto">
          <a:xfrm flipH="1" flipV="1">
            <a:off x="969963" y="5184775"/>
            <a:ext cx="84137" cy="30163"/>
          </a:xfrm>
          <a:prstGeom prst="line">
            <a:avLst/>
          </a:prstGeom>
          <a:noFill/>
          <a:ln w="12700">
            <a:solidFill>
              <a:srgbClr val="FF7D00"/>
            </a:solidFill>
            <a:round/>
            <a:headEnd/>
            <a:tailEnd/>
          </a:ln>
        </p:spPr>
        <p:txBody>
          <a:bodyPr wrap="none" anchor="ctr"/>
          <a:lstStyle/>
          <a:p>
            <a:endParaRPr lang="en-US"/>
          </a:p>
        </p:txBody>
      </p:sp>
      <p:sp>
        <p:nvSpPr>
          <p:cNvPr id="33891" name="Line 259"/>
          <p:cNvSpPr>
            <a:spLocks noChangeShapeType="1"/>
          </p:cNvSpPr>
          <p:nvPr/>
        </p:nvSpPr>
        <p:spPr bwMode="auto">
          <a:xfrm flipH="1">
            <a:off x="900113" y="5191125"/>
            <a:ext cx="82550" cy="6350"/>
          </a:xfrm>
          <a:prstGeom prst="line">
            <a:avLst/>
          </a:prstGeom>
          <a:noFill/>
          <a:ln w="12700">
            <a:solidFill>
              <a:srgbClr val="FF7D00"/>
            </a:solidFill>
            <a:round/>
            <a:headEnd/>
            <a:tailEnd/>
          </a:ln>
        </p:spPr>
        <p:txBody>
          <a:bodyPr wrap="none" anchor="ctr"/>
          <a:lstStyle/>
          <a:p>
            <a:endParaRPr lang="en-US"/>
          </a:p>
        </p:txBody>
      </p:sp>
      <p:sp>
        <p:nvSpPr>
          <p:cNvPr id="33892" name="Line 260"/>
          <p:cNvSpPr>
            <a:spLocks noChangeShapeType="1"/>
          </p:cNvSpPr>
          <p:nvPr/>
        </p:nvSpPr>
        <p:spPr bwMode="auto">
          <a:xfrm flipH="1">
            <a:off x="828675" y="5197475"/>
            <a:ext cx="84138" cy="0"/>
          </a:xfrm>
          <a:prstGeom prst="line">
            <a:avLst/>
          </a:prstGeom>
          <a:noFill/>
          <a:ln w="12700">
            <a:solidFill>
              <a:srgbClr val="FF7D00"/>
            </a:solidFill>
            <a:round/>
            <a:headEnd/>
            <a:tailEnd/>
          </a:ln>
        </p:spPr>
        <p:txBody>
          <a:bodyPr wrap="none" anchor="ctr"/>
          <a:lstStyle/>
          <a:p>
            <a:endParaRPr lang="en-US"/>
          </a:p>
        </p:txBody>
      </p:sp>
      <p:sp>
        <p:nvSpPr>
          <p:cNvPr id="33893" name="Line 261"/>
          <p:cNvSpPr>
            <a:spLocks noChangeShapeType="1"/>
          </p:cNvSpPr>
          <p:nvPr/>
        </p:nvSpPr>
        <p:spPr bwMode="auto">
          <a:xfrm flipH="1" flipV="1">
            <a:off x="2590800" y="5216525"/>
            <a:ext cx="366713" cy="106363"/>
          </a:xfrm>
          <a:prstGeom prst="line">
            <a:avLst/>
          </a:prstGeom>
          <a:noFill/>
          <a:ln w="12700">
            <a:solidFill>
              <a:srgbClr val="FFFF00"/>
            </a:solidFill>
            <a:round/>
            <a:headEnd/>
            <a:tailEnd/>
          </a:ln>
        </p:spPr>
        <p:txBody>
          <a:bodyPr wrap="none" anchor="ctr"/>
          <a:lstStyle/>
          <a:p>
            <a:endParaRPr lang="en-US"/>
          </a:p>
        </p:txBody>
      </p:sp>
      <p:sp>
        <p:nvSpPr>
          <p:cNvPr id="33894" name="Line 262"/>
          <p:cNvSpPr>
            <a:spLocks noChangeShapeType="1"/>
          </p:cNvSpPr>
          <p:nvPr/>
        </p:nvSpPr>
        <p:spPr bwMode="auto">
          <a:xfrm flipH="1">
            <a:off x="2239963" y="5222875"/>
            <a:ext cx="365125" cy="9525"/>
          </a:xfrm>
          <a:prstGeom prst="line">
            <a:avLst/>
          </a:prstGeom>
          <a:noFill/>
          <a:ln w="12700">
            <a:solidFill>
              <a:srgbClr val="FFFF00"/>
            </a:solidFill>
            <a:round/>
            <a:headEnd/>
            <a:tailEnd/>
          </a:ln>
        </p:spPr>
        <p:txBody>
          <a:bodyPr wrap="none" anchor="ctr"/>
          <a:lstStyle/>
          <a:p>
            <a:endParaRPr lang="en-US"/>
          </a:p>
        </p:txBody>
      </p:sp>
      <p:sp>
        <p:nvSpPr>
          <p:cNvPr id="33895" name="Line 263"/>
          <p:cNvSpPr>
            <a:spLocks noChangeShapeType="1"/>
          </p:cNvSpPr>
          <p:nvPr/>
        </p:nvSpPr>
        <p:spPr bwMode="auto">
          <a:xfrm flipH="1">
            <a:off x="1887538" y="5232400"/>
            <a:ext cx="365125" cy="3175"/>
          </a:xfrm>
          <a:prstGeom prst="line">
            <a:avLst/>
          </a:prstGeom>
          <a:noFill/>
          <a:ln w="12700">
            <a:solidFill>
              <a:srgbClr val="FFFF00"/>
            </a:solidFill>
            <a:round/>
            <a:headEnd/>
            <a:tailEnd/>
          </a:ln>
        </p:spPr>
        <p:txBody>
          <a:bodyPr wrap="none" anchor="ctr"/>
          <a:lstStyle/>
          <a:p>
            <a:endParaRPr lang="en-US"/>
          </a:p>
        </p:txBody>
      </p:sp>
      <p:sp>
        <p:nvSpPr>
          <p:cNvPr id="33896" name="Line 264"/>
          <p:cNvSpPr>
            <a:spLocks noChangeShapeType="1"/>
          </p:cNvSpPr>
          <p:nvPr/>
        </p:nvSpPr>
        <p:spPr bwMode="auto">
          <a:xfrm flipH="1" flipV="1">
            <a:off x="1533525" y="5224463"/>
            <a:ext cx="366713" cy="17462"/>
          </a:xfrm>
          <a:prstGeom prst="line">
            <a:avLst/>
          </a:prstGeom>
          <a:noFill/>
          <a:ln w="12700">
            <a:solidFill>
              <a:srgbClr val="FFFF00"/>
            </a:solidFill>
            <a:round/>
            <a:headEnd/>
            <a:tailEnd/>
          </a:ln>
        </p:spPr>
        <p:txBody>
          <a:bodyPr wrap="none" anchor="ctr"/>
          <a:lstStyle/>
          <a:p>
            <a:endParaRPr lang="en-US"/>
          </a:p>
        </p:txBody>
      </p:sp>
      <p:sp>
        <p:nvSpPr>
          <p:cNvPr id="33897" name="Line 265"/>
          <p:cNvSpPr>
            <a:spLocks noChangeShapeType="1"/>
          </p:cNvSpPr>
          <p:nvPr/>
        </p:nvSpPr>
        <p:spPr bwMode="auto">
          <a:xfrm flipH="1">
            <a:off x="1181100" y="5230813"/>
            <a:ext cx="366713" cy="0"/>
          </a:xfrm>
          <a:prstGeom prst="line">
            <a:avLst/>
          </a:prstGeom>
          <a:noFill/>
          <a:ln w="12700">
            <a:solidFill>
              <a:srgbClr val="FFFF00"/>
            </a:solidFill>
            <a:round/>
            <a:headEnd/>
            <a:tailEnd/>
          </a:ln>
        </p:spPr>
        <p:txBody>
          <a:bodyPr wrap="none" anchor="ctr"/>
          <a:lstStyle/>
          <a:p>
            <a:endParaRPr lang="en-US"/>
          </a:p>
        </p:txBody>
      </p:sp>
      <p:sp>
        <p:nvSpPr>
          <p:cNvPr id="33898" name="Line 266"/>
          <p:cNvSpPr>
            <a:spLocks noChangeShapeType="1"/>
          </p:cNvSpPr>
          <p:nvPr/>
        </p:nvSpPr>
        <p:spPr bwMode="auto">
          <a:xfrm flipH="1">
            <a:off x="1111250" y="5230813"/>
            <a:ext cx="82550" cy="4762"/>
          </a:xfrm>
          <a:prstGeom prst="line">
            <a:avLst/>
          </a:prstGeom>
          <a:noFill/>
          <a:ln w="12700">
            <a:solidFill>
              <a:srgbClr val="FFFF00"/>
            </a:solidFill>
            <a:round/>
            <a:headEnd/>
            <a:tailEnd/>
          </a:ln>
        </p:spPr>
        <p:txBody>
          <a:bodyPr wrap="none" anchor="ctr"/>
          <a:lstStyle/>
          <a:p>
            <a:endParaRPr lang="en-US"/>
          </a:p>
        </p:txBody>
      </p:sp>
      <p:sp>
        <p:nvSpPr>
          <p:cNvPr id="33899" name="Line 267"/>
          <p:cNvSpPr>
            <a:spLocks noChangeShapeType="1"/>
          </p:cNvSpPr>
          <p:nvPr/>
        </p:nvSpPr>
        <p:spPr bwMode="auto">
          <a:xfrm flipH="1" flipV="1">
            <a:off x="1041400" y="5226050"/>
            <a:ext cx="82550" cy="15875"/>
          </a:xfrm>
          <a:prstGeom prst="line">
            <a:avLst/>
          </a:prstGeom>
          <a:noFill/>
          <a:ln w="12700">
            <a:solidFill>
              <a:srgbClr val="FFFF00"/>
            </a:solidFill>
            <a:round/>
            <a:headEnd/>
            <a:tailEnd/>
          </a:ln>
        </p:spPr>
        <p:txBody>
          <a:bodyPr wrap="none" anchor="ctr"/>
          <a:lstStyle/>
          <a:p>
            <a:endParaRPr lang="en-US"/>
          </a:p>
        </p:txBody>
      </p:sp>
      <p:sp>
        <p:nvSpPr>
          <p:cNvPr id="33900" name="Line 268"/>
          <p:cNvSpPr>
            <a:spLocks noChangeShapeType="1"/>
          </p:cNvSpPr>
          <p:nvPr/>
        </p:nvSpPr>
        <p:spPr bwMode="auto">
          <a:xfrm flipH="1">
            <a:off x="969963" y="5232400"/>
            <a:ext cx="84137" cy="0"/>
          </a:xfrm>
          <a:prstGeom prst="line">
            <a:avLst/>
          </a:prstGeom>
          <a:noFill/>
          <a:ln w="12700">
            <a:solidFill>
              <a:srgbClr val="FFFF00"/>
            </a:solidFill>
            <a:round/>
            <a:headEnd/>
            <a:tailEnd/>
          </a:ln>
        </p:spPr>
        <p:txBody>
          <a:bodyPr wrap="none" anchor="ctr"/>
          <a:lstStyle/>
          <a:p>
            <a:endParaRPr lang="en-US"/>
          </a:p>
        </p:txBody>
      </p:sp>
      <p:sp>
        <p:nvSpPr>
          <p:cNvPr id="33901" name="Line 269"/>
          <p:cNvSpPr>
            <a:spLocks noChangeShapeType="1"/>
          </p:cNvSpPr>
          <p:nvPr/>
        </p:nvSpPr>
        <p:spPr bwMode="auto">
          <a:xfrm flipH="1">
            <a:off x="900113" y="5232400"/>
            <a:ext cx="82550" cy="6350"/>
          </a:xfrm>
          <a:prstGeom prst="line">
            <a:avLst/>
          </a:prstGeom>
          <a:noFill/>
          <a:ln w="12700">
            <a:solidFill>
              <a:srgbClr val="FFFF00"/>
            </a:solidFill>
            <a:round/>
            <a:headEnd/>
            <a:tailEnd/>
          </a:ln>
        </p:spPr>
        <p:txBody>
          <a:bodyPr wrap="none" anchor="ctr"/>
          <a:lstStyle/>
          <a:p>
            <a:endParaRPr lang="en-US"/>
          </a:p>
        </p:txBody>
      </p:sp>
      <p:sp>
        <p:nvSpPr>
          <p:cNvPr id="33902" name="Line 270"/>
          <p:cNvSpPr>
            <a:spLocks noChangeShapeType="1"/>
          </p:cNvSpPr>
          <p:nvPr/>
        </p:nvSpPr>
        <p:spPr bwMode="auto">
          <a:xfrm flipH="1" flipV="1">
            <a:off x="828675" y="5226050"/>
            <a:ext cx="84138" cy="19050"/>
          </a:xfrm>
          <a:prstGeom prst="line">
            <a:avLst/>
          </a:prstGeom>
          <a:noFill/>
          <a:ln w="12700">
            <a:solidFill>
              <a:srgbClr val="FFFF00"/>
            </a:solidFill>
            <a:round/>
            <a:headEnd/>
            <a:tailEnd/>
          </a:ln>
        </p:spPr>
        <p:txBody>
          <a:bodyPr wrap="none" anchor="ctr"/>
          <a:lstStyle/>
          <a:p>
            <a:endParaRPr lang="en-US"/>
          </a:p>
        </p:txBody>
      </p:sp>
      <p:sp>
        <p:nvSpPr>
          <p:cNvPr id="33903" name="Rectangle 271"/>
          <p:cNvSpPr>
            <a:spLocks noChangeArrowheads="1"/>
          </p:cNvSpPr>
          <p:nvPr/>
        </p:nvSpPr>
        <p:spPr bwMode="auto">
          <a:xfrm>
            <a:off x="547688" y="5303838"/>
            <a:ext cx="29368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0</a:t>
            </a:r>
          </a:p>
        </p:txBody>
      </p:sp>
      <p:sp>
        <p:nvSpPr>
          <p:cNvPr id="33904" name="Rectangle 272"/>
          <p:cNvSpPr>
            <a:spLocks noChangeArrowheads="1"/>
          </p:cNvSpPr>
          <p:nvPr/>
        </p:nvSpPr>
        <p:spPr bwMode="auto">
          <a:xfrm>
            <a:off x="461963" y="4910138"/>
            <a:ext cx="38576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50</a:t>
            </a:r>
          </a:p>
        </p:txBody>
      </p:sp>
      <p:sp>
        <p:nvSpPr>
          <p:cNvPr id="33905" name="Rectangle 273"/>
          <p:cNvSpPr>
            <a:spLocks noChangeArrowheads="1"/>
          </p:cNvSpPr>
          <p:nvPr/>
        </p:nvSpPr>
        <p:spPr bwMode="auto">
          <a:xfrm>
            <a:off x="379413" y="4519613"/>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100</a:t>
            </a:r>
          </a:p>
        </p:txBody>
      </p:sp>
      <p:sp>
        <p:nvSpPr>
          <p:cNvPr id="33906" name="Rectangle 274"/>
          <p:cNvSpPr>
            <a:spLocks noChangeArrowheads="1"/>
          </p:cNvSpPr>
          <p:nvPr/>
        </p:nvSpPr>
        <p:spPr bwMode="auto">
          <a:xfrm>
            <a:off x="379413" y="4129088"/>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150</a:t>
            </a:r>
          </a:p>
        </p:txBody>
      </p:sp>
      <p:sp>
        <p:nvSpPr>
          <p:cNvPr id="33907" name="Rectangle 275"/>
          <p:cNvSpPr>
            <a:spLocks noChangeArrowheads="1"/>
          </p:cNvSpPr>
          <p:nvPr/>
        </p:nvSpPr>
        <p:spPr bwMode="auto">
          <a:xfrm>
            <a:off x="379413" y="3738563"/>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200</a:t>
            </a:r>
          </a:p>
        </p:txBody>
      </p:sp>
      <p:sp>
        <p:nvSpPr>
          <p:cNvPr id="33908" name="Rectangle 276"/>
          <p:cNvSpPr>
            <a:spLocks noChangeArrowheads="1"/>
          </p:cNvSpPr>
          <p:nvPr/>
        </p:nvSpPr>
        <p:spPr bwMode="auto">
          <a:xfrm>
            <a:off x="379413" y="3348038"/>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250</a:t>
            </a:r>
          </a:p>
        </p:txBody>
      </p:sp>
      <p:sp>
        <p:nvSpPr>
          <p:cNvPr id="33909" name="Line 277"/>
          <p:cNvSpPr>
            <a:spLocks noChangeShapeType="1"/>
          </p:cNvSpPr>
          <p:nvPr/>
        </p:nvSpPr>
        <p:spPr bwMode="auto">
          <a:xfrm>
            <a:off x="804863" y="5451475"/>
            <a:ext cx="23812" cy="0"/>
          </a:xfrm>
          <a:prstGeom prst="line">
            <a:avLst/>
          </a:prstGeom>
          <a:noFill/>
          <a:ln w="12700">
            <a:solidFill>
              <a:srgbClr val="000000"/>
            </a:solidFill>
            <a:round/>
            <a:headEnd/>
            <a:tailEnd/>
          </a:ln>
        </p:spPr>
        <p:txBody>
          <a:bodyPr wrap="none" anchor="ctr"/>
          <a:lstStyle/>
          <a:p>
            <a:endParaRPr lang="en-US"/>
          </a:p>
        </p:txBody>
      </p:sp>
      <p:sp>
        <p:nvSpPr>
          <p:cNvPr id="33910" name="Line 278"/>
          <p:cNvSpPr>
            <a:spLocks noChangeShapeType="1"/>
          </p:cNvSpPr>
          <p:nvPr/>
        </p:nvSpPr>
        <p:spPr bwMode="auto">
          <a:xfrm flipV="1">
            <a:off x="833438" y="5445125"/>
            <a:ext cx="0" cy="47625"/>
          </a:xfrm>
          <a:prstGeom prst="line">
            <a:avLst/>
          </a:prstGeom>
          <a:noFill/>
          <a:ln w="12700">
            <a:solidFill>
              <a:srgbClr val="000000"/>
            </a:solidFill>
            <a:round/>
            <a:headEnd/>
            <a:tailEnd/>
          </a:ln>
        </p:spPr>
        <p:txBody>
          <a:bodyPr wrap="none" anchor="ctr"/>
          <a:lstStyle/>
          <a:p>
            <a:endParaRPr lang="en-US"/>
          </a:p>
        </p:txBody>
      </p:sp>
      <p:sp>
        <p:nvSpPr>
          <p:cNvPr id="33911" name="Line 279"/>
          <p:cNvSpPr>
            <a:spLocks noChangeShapeType="1"/>
          </p:cNvSpPr>
          <p:nvPr/>
        </p:nvSpPr>
        <p:spPr bwMode="auto">
          <a:xfrm flipV="1">
            <a:off x="882650" y="5445125"/>
            <a:ext cx="0" cy="47625"/>
          </a:xfrm>
          <a:prstGeom prst="line">
            <a:avLst/>
          </a:prstGeom>
          <a:noFill/>
          <a:ln w="12700">
            <a:solidFill>
              <a:srgbClr val="000000"/>
            </a:solidFill>
            <a:round/>
            <a:headEnd/>
            <a:tailEnd/>
          </a:ln>
        </p:spPr>
        <p:txBody>
          <a:bodyPr wrap="none" anchor="ctr"/>
          <a:lstStyle/>
          <a:p>
            <a:endParaRPr lang="en-US"/>
          </a:p>
        </p:txBody>
      </p:sp>
      <p:sp>
        <p:nvSpPr>
          <p:cNvPr id="33912" name="Line 280"/>
          <p:cNvSpPr>
            <a:spLocks noChangeShapeType="1"/>
          </p:cNvSpPr>
          <p:nvPr/>
        </p:nvSpPr>
        <p:spPr bwMode="auto">
          <a:xfrm flipV="1">
            <a:off x="930275" y="5445125"/>
            <a:ext cx="0" cy="47625"/>
          </a:xfrm>
          <a:prstGeom prst="line">
            <a:avLst/>
          </a:prstGeom>
          <a:noFill/>
          <a:ln w="12700">
            <a:solidFill>
              <a:srgbClr val="000000"/>
            </a:solidFill>
            <a:round/>
            <a:headEnd/>
            <a:tailEnd/>
          </a:ln>
        </p:spPr>
        <p:txBody>
          <a:bodyPr wrap="none" anchor="ctr"/>
          <a:lstStyle/>
          <a:p>
            <a:endParaRPr lang="en-US"/>
          </a:p>
        </p:txBody>
      </p:sp>
      <p:sp>
        <p:nvSpPr>
          <p:cNvPr id="33913" name="Line 281"/>
          <p:cNvSpPr>
            <a:spLocks noChangeShapeType="1"/>
          </p:cNvSpPr>
          <p:nvPr/>
        </p:nvSpPr>
        <p:spPr bwMode="auto">
          <a:xfrm flipV="1">
            <a:off x="976313" y="5445125"/>
            <a:ext cx="0" cy="47625"/>
          </a:xfrm>
          <a:prstGeom prst="line">
            <a:avLst/>
          </a:prstGeom>
          <a:noFill/>
          <a:ln w="12700">
            <a:solidFill>
              <a:srgbClr val="000000"/>
            </a:solidFill>
            <a:round/>
            <a:headEnd/>
            <a:tailEnd/>
          </a:ln>
        </p:spPr>
        <p:txBody>
          <a:bodyPr wrap="none" anchor="ctr"/>
          <a:lstStyle/>
          <a:p>
            <a:endParaRPr lang="en-US"/>
          </a:p>
        </p:txBody>
      </p:sp>
      <p:sp>
        <p:nvSpPr>
          <p:cNvPr id="33914" name="Line 282"/>
          <p:cNvSpPr>
            <a:spLocks noChangeShapeType="1"/>
          </p:cNvSpPr>
          <p:nvPr/>
        </p:nvSpPr>
        <p:spPr bwMode="auto">
          <a:xfrm flipV="1">
            <a:off x="1023938" y="5445125"/>
            <a:ext cx="0" cy="47625"/>
          </a:xfrm>
          <a:prstGeom prst="line">
            <a:avLst/>
          </a:prstGeom>
          <a:noFill/>
          <a:ln w="12700">
            <a:solidFill>
              <a:srgbClr val="000000"/>
            </a:solidFill>
            <a:round/>
            <a:headEnd/>
            <a:tailEnd/>
          </a:ln>
        </p:spPr>
        <p:txBody>
          <a:bodyPr wrap="none" anchor="ctr"/>
          <a:lstStyle/>
          <a:p>
            <a:endParaRPr lang="en-US"/>
          </a:p>
        </p:txBody>
      </p:sp>
      <p:sp>
        <p:nvSpPr>
          <p:cNvPr id="33915" name="Line 283"/>
          <p:cNvSpPr>
            <a:spLocks noChangeShapeType="1"/>
          </p:cNvSpPr>
          <p:nvPr/>
        </p:nvSpPr>
        <p:spPr bwMode="auto">
          <a:xfrm flipV="1">
            <a:off x="1073150" y="5445125"/>
            <a:ext cx="0" cy="47625"/>
          </a:xfrm>
          <a:prstGeom prst="line">
            <a:avLst/>
          </a:prstGeom>
          <a:noFill/>
          <a:ln w="12700">
            <a:solidFill>
              <a:srgbClr val="000000"/>
            </a:solidFill>
            <a:round/>
            <a:headEnd/>
            <a:tailEnd/>
          </a:ln>
        </p:spPr>
        <p:txBody>
          <a:bodyPr wrap="none" anchor="ctr"/>
          <a:lstStyle/>
          <a:p>
            <a:endParaRPr lang="en-US"/>
          </a:p>
        </p:txBody>
      </p:sp>
      <p:sp>
        <p:nvSpPr>
          <p:cNvPr id="33916" name="Line 284"/>
          <p:cNvSpPr>
            <a:spLocks noChangeShapeType="1"/>
          </p:cNvSpPr>
          <p:nvPr/>
        </p:nvSpPr>
        <p:spPr bwMode="auto">
          <a:xfrm flipV="1">
            <a:off x="1117600" y="5445125"/>
            <a:ext cx="0" cy="47625"/>
          </a:xfrm>
          <a:prstGeom prst="line">
            <a:avLst/>
          </a:prstGeom>
          <a:noFill/>
          <a:ln w="12700">
            <a:solidFill>
              <a:srgbClr val="000000"/>
            </a:solidFill>
            <a:round/>
            <a:headEnd/>
            <a:tailEnd/>
          </a:ln>
        </p:spPr>
        <p:txBody>
          <a:bodyPr wrap="none" anchor="ctr"/>
          <a:lstStyle/>
          <a:p>
            <a:endParaRPr lang="en-US"/>
          </a:p>
        </p:txBody>
      </p:sp>
      <p:sp>
        <p:nvSpPr>
          <p:cNvPr id="33917" name="Line 285"/>
          <p:cNvSpPr>
            <a:spLocks noChangeShapeType="1"/>
          </p:cNvSpPr>
          <p:nvPr/>
        </p:nvSpPr>
        <p:spPr bwMode="auto">
          <a:xfrm flipV="1">
            <a:off x="1165225" y="5445125"/>
            <a:ext cx="0" cy="47625"/>
          </a:xfrm>
          <a:prstGeom prst="line">
            <a:avLst/>
          </a:prstGeom>
          <a:noFill/>
          <a:ln w="12700">
            <a:solidFill>
              <a:srgbClr val="000000"/>
            </a:solidFill>
            <a:round/>
            <a:headEnd/>
            <a:tailEnd/>
          </a:ln>
        </p:spPr>
        <p:txBody>
          <a:bodyPr wrap="none" anchor="ctr"/>
          <a:lstStyle/>
          <a:p>
            <a:endParaRPr lang="en-US"/>
          </a:p>
        </p:txBody>
      </p:sp>
      <p:sp>
        <p:nvSpPr>
          <p:cNvPr id="33918" name="Line 286"/>
          <p:cNvSpPr>
            <a:spLocks noChangeShapeType="1"/>
          </p:cNvSpPr>
          <p:nvPr/>
        </p:nvSpPr>
        <p:spPr bwMode="auto">
          <a:xfrm flipV="1">
            <a:off x="1212850" y="5445125"/>
            <a:ext cx="0" cy="47625"/>
          </a:xfrm>
          <a:prstGeom prst="line">
            <a:avLst/>
          </a:prstGeom>
          <a:noFill/>
          <a:ln w="12700">
            <a:solidFill>
              <a:srgbClr val="000000"/>
            </a:solidFill>
            <a:round/>
            <a:headEnd/>
            <a:tailEnd/>
          </a:ln>
        </p:spPr>
        <p:txBody>
          <a:bodyPr wrap="none" anchor="ctr"/>
          <a:lstStyle/>
          <a:p>
            <a:endParaRPr lang="en-US"/>
          </a:p>
        </p:txBody>
      </p:sp>
      <p:sp>
        <p:nvSpPr>
          <p:cNvPr id="33919" name="Line 287"/>
          <p:cNvSpPr>
            <a:spLocks noChangeShapeType="1"/>
          </p:cNvSpPr>
          <p:nvPr/>
        </p:nvSpPr>
        <p:spPr bwMode="auto">
          <a:xfrm flipV="1">
            <a:off x="1258888" y="5445125"/>
            <a:ext cx="0" cy="47625"/>
          </a:xfrm>
          <a:prstGeom prst="line">
            <a:avLst/>
          </a:prstGeom>
          <a:noFill/>
          <a:ln w="12700">
            <a:solidFill>
              <a:srgbClr val="000000"/>
            </a:solidFill>
            <a:round/>
            <a:headEnd/>
            <a:tailEnd/>
          </a:ln>
        </p:spPr>
        <p:txBody>
          <a:bodyPr wrap="none" anchor="ctr"/>
          <a:lstStyle/>
          <a:p>
            <a:endParaRPr lang="en-US"/>
          </a:p>
        </p:txBody>
      </p:sp>
      <p:sp>
        <p:nvSpPr>
          <p:cNvPr id="33920" name="Line 288"/>
          <p:cNvSpPr>
            <a:spLocks noChangeShapeType="1"/>
          </p:cNvSpPr>
          <p:nvPr/>
        </p:nvSpPr>
        <p:spPr bwMode="auto">
          <a:xfrm flipV="1">
            <a:off x="1304925" y="5445125"/>
            <a:ext cx="0" cy="47625"/>
          </a:xfrm>
          <a:prstGeom prst="line">
            <a:avLst/>
          </a:prstGeom>
          <a:noFill/>
          <a:ln w="12700">
            <a:solidFill>
              <a:srgbClr val="000000"/>
            </a:solidFill>
            <a:round/>
            <a:headEnd/>
            <a:tailEnd/>
          </a:ln>
        </p:spPr>
        <p:txBody>
          <a:bodyPr wrap="none" anchor="ctr"/>
          <a:lstStyle/>
          <a:p>
            <a:endParaRPr lang="en-US"/>
          </a:p>
        </p:txBody>
      </p:sp>
      <p:sp>
        <p:nvSpPr>
          <p:cNvPr id="33921" name="Line 289"/>
          <p:cNvSpPr>
            <a:spLocks noChangeShapeType="1"/>
          </p:cNvSpPr>
          <p:nvPr/>
        </p:nvSpPr>
        <p:spPr bwMode="auto">
          <a:xfrm flipV="1">
            <a:off x="1354138" y="5445125"/>
            <a:ext cx="0" cy="47625"/>
          </a:xfrm>
          <a:prstGeom prst="line">
            <a:avLst/>
          </a:prstGeom>
          <a:noFill/>
          <a:ln w="12700">
            <a:solidFill>
              <a:srgbClr val="000000"/>
            </a:solidFill>
            <a:round/>
            <a:headEnd/>
            <a:tailEnd/>
          </a:ln>
        </p:spPr>
        <p:txBody>
          <a:bodyPr wrap="none" anchor="ctr"/>
          <a:lstStyle/>
          <a:p>
            <a:endParaRPr lang="en-US"/>
          </a:p>
        </p:txBody>
      </p:sp>
      <p:sp>
        <p:nvSpPr>
          <p:cNvPr id="33922" name="Line 290"/>
          <p:cNvSpPr>
            <a:spLocks noChangeShapeType="1"/>
          </p:cNvSpPr>
          <p:nvPr/>
        </p:nvSpPr>
        <p:spPr bwMode="auto">
          <a:xfrm flipV="1">
            <a:off x="1401763" y="5445125"/>
            <a:ext cx="0" cy="47625"/>
          </a:xfrm>
          <a:prstGeom prst="line">
            <a:avLst/>
          </a:prstGeom>
          <a:noFill/>
          <a:ln w="12700">
            <a:solidFill>
              <a:srgbClr val="000000"/>
            </a:solidFill>
            <a:round/>
            <a:headEnd/>
            <a:tailEnd/>
          </a:ln>
        </p:spPr>
        <p:txBody>
          <a:bodyPr wrap="none" anchor="ctr"/>
          <a:lstStyle/>
          <a:p>
            <a:endParaRPr lang="en-US"/>
          </a:p>
        </p:txBody>
      </p:sp>
      <p:sp>
        <p:nvSpPr>
          <p:cNvPr id="33923" name="Line 291"/>
          <p:cNvSpPr>
            <a:spLocks noChangeShapeType="1"/>
          </p:cNvSpPr>
          <p:nvPr/>
        </p:nvSpPr>
        <p:spPr bwMode="auto">
          <a:xfrm flipV="1">
            <a:off x="1446213" y="5445125"/>
            <a:ext cx="0" cy="47625"/>
          </a:xfrm>
          <a:prstGeom prst="line">
            <a:avLst/>
          </a:prstGeom>
          <a:noFill/>
          <a:ln w="12700">
            <a:solidFill>
              <a:srgbClr val="000000"/>
            </a:solidFill>
            <a:round/>
            <a:headEnd/>
            <a:tailEnd/>
          </a:ln>
        </p:spPr>
        <p:txBody>
          <a:bodyPr wrap="none" anchor="ctr"/>
          <a:lstStyle/>
          <a:p>
            <a:endParaRPr lang="en-US"/>
          </a:p>
        </p:txBody>
      </p:sp>
      <p:sp>
        <p:nvSpPr>
          <p:cNvPr id="33924" name="Line 292"/>
          <p:cNvSpPr>
            <a:spLocks noChangeShapeType="1"/>
          </p:cNvSpPr>
          <p:nvPr/>
        </p:nvSpPr>
        <p:spPr bwMode="auto">
          <a:xfrm flipV="1">
            <a:off x="1493838" y="5445125"/>
            <a:ext cx="0" cy="47625"/>
          </a:xfrm>
          <a:prstGeom prst="line">
            <a:avLst/>
          </a:prstGeom>
          <a:noFill/>
          <a:ln w="12700">
            <a:solidFill>
              <a:srgbClr val="000000"/>
            </a:solidFill>
            <a:round/>
            <a:headEnd/>
            <a:tailEnd/>
          </a:ln>
        </p:spPr>
        <p:txBody>
          <a:bodyPr wrap="none" anchor="ctr"/>
          <a:lstStyle/>
          <a:p>
            <a:endParaRPr lang="en-US"/>
          </a:p>
        </p:txBody>
      </p:sp>
      <p:sp>
        <p:nvSpPr>
          <p:cNvPr id="33925" name="Line 293"/>
          <p:cNvSpPr>
            <a:spLocks noChangeShapeType="1"/>
          </p:cNvSpPr>
          <p:nvPr/>
        </p:nvSpPr>
        <p:spPr bwMode="auto">
          <a:xfrm flipV="1">
            <a:off x="1541463" y="5445125"/>
            <a:ext cx="0" cy="47625"/>
          </a:xfrm>
          <a:prstGeom prst="line">
            <a:avLst/>
          </a:prstGeom>
          <a:noFill/>
          <a:ln w="12700">
            <a:solidFill>
              <a:srgbClr val="000000"/>
            </a:solidFill>
            <a:round/>
            <a:headEnd/>
            <a:tailEnd/>
          </a:ln>
        </p:spPr>
        <p:txBody>
          <a:bodyPr wrap="none" anchor="ctr"/>
          <a:lstStyle/>
          <a:p>
            <a:endParaRPr lang="en-US"/>
          </a:p>
        </p:txBody>
      </p:sp>
      <p:sp>
        <p:nvSpPr>
          <p:cNvPr id="33926" name="Line 294"/>
          <p:cNvSpPr>
            <a:spLocks noChangeShapeType="1"/>
          </p:cNvSpPr>
          <p:nvPr/>
        </p:nvSpPr>
        <p:spPr bwMode="auto">
          <a:xfrm flipV="1">
            <a:off x="1587500" y="5445125"/>
            <a:ext cx="0" cy="47625"/>
          </a:xfrm>
          <a:prstGeom prst="line">
            <a:avLst/>
          </a:prstGeom>
          <a:noFill/>
          <a:ln w="12700">
            <a:solidFill>
              <a:srgbClr val="000000"/>
            </a:solidFill>
            <a:round/>
            <a:headEnd/>
            <a:tailEnd/>
          </a:ln>
        </p:spPr>
        <p:txBody>
          <a:bodyPr wrap="none" anchor="ctr"/>
          <a:lstStyle/>
          <a:p>
            <a:endParaRPr lang="en-US"/>
          </a:p>
        </p:txBody>
      </p:sp>
      <p:sp>
        <p:nvSpPr>
          <p:cNvPr id="33927" name="Line 295"/>
          <p:cNvSpPr>
            <a:spLocks noChangeShapeType="1"/>
          </p:cNvSpPr>
          <p:nvPr/>
        </p:nvSpPr>
        <p:spPr bwMode="auto">
          <a:xfrm flipV="1">
            <a:off x="1633538" y="5445125"/>
            <a:ext cx="0" cy="47625"/>
          </a:xfrm>
          <a:prstGeom prst="line">
            <a:avLst/>
          </a:prstGeom>
          <a:noFill/>
          <a:ln w="12700">
            <a:solidFill>
              <a:srgbClr val="000000"/>
            </a:solidFill>
            <a:round/>
            <a:headEnd/>
            <a:tailEnd/>
          </a:ln>
        </p:spPr>
        <p:txBody>
          <a:bodyPr wrap="none" anchor="ctr"/>
          <a:lstStyle/>
          <a:p>
            <a:endParaRPr lang="en-US"/>
          </a:p>
        </p:txBody>
      </p:sp>
      <p:sp>
        <p:nvSpPr>
          <p:cNvPr id="33928" name="Line 296"/>
          <p:cNvSpPr>
            <a:spLocks noChangeShapeType="1"/>
          </p:cNvSpPr>
          <p:nvPr/>
        </p:nvSpPr>
        <p:spPr bwMode="auto">
          <a:xfrm flipV="1">
            <a:off x="1682750" y="5445125"/>
            <a:ext cx="0" cy="47625"/>
          </a:xfrm>
          <a:prstGeom prst="line">
            <a:avLst/>
          </a:prstGeom>
          <a:noFill/>
          <a:ln w="12700">
            <a:solidFill>
              <a:srgbClr val="000000"/>
            </a:solidFill>
            <a:round/>
            <a:headEnd/>
            <a:tailEnd/>
          </a:ln>
        </p:spPr>
        <p:txBody>
          <a:bodyPr wrap="none" anchor="ctr"/>
          <a:lstStyle/>
          <a:p>
            <a:endParaRPr lang="en-US"/>
          </a:p>
        </p:txBody>
      </p:sp>
      <p:sp>
        <p:nvSpPr>
          <p:cNvPr id="33929" name="Line 297"/>
          <p:cNvSpPr>
            <a:spLocks noChangeShapeType="1"/>
          </p:cNvSpPr>
          <p:nvPr/>
        </p:nvSpPr>
        <p:spPr bwMode="auto">
          <a:xfrm flipV="1">
            <a:off x="1730375" y="5445125"/>
            <a:ext cx="0" cy="47625"/>
          </a:xfrm>
          <a:prstGeom prst="line">
            <a:avLst/>
          </a:prstGeom>
          <a:noFill/>
          <a:ln w="12700">
            <a:solidFill>
              <a:srgbClr val="000000"/>
            </a:solidFill>
            <a:round/>
            <a:headEnd/>
            <a:tailEnd/>
          </a:ln>
        </p:spPr>
        <p:txBody>
          <a:bodyPr wrap="none" anchor="ctr"/>
          <a:lstStyle/>
          <a:p>
            <a:endParaRPr lang="en-US"/>
          </a:p>
        </p:txBody>
      </p:sp>
      <p:sp>
        <p:nvSpPr>
          <p:cNvPr id="33930" name="Line 298"/>
          <p:cNvSpPr>
            <a:spLocks noChangeShapeType="1"/>
          </p:cNvSpPr>
          <p:nvPr/>
        </p:nvSpPr>
        <p:spPr bwMode="auto">
          <a:xfrm flipV="1">
            <a:off x="1776413" y="5445125"/>
            <a:ext cx="0" cy="47625"/>
          </a:xfrm>
          <a:prstGeom prst="line">
            <a:avLst/>
          </a:prstGeom>
          <a:noFill/>
          <a:ln w="12700">
            <a:solidFill>
              <a:srgbClr val="000000"/>
            </a:solidFill>
            <a:round/>
            <a:headEnd/>
            <a:tailEnd/>
          </a:ln>
        </p:spPr>
        <p:txBody>
          <a:bodyPr wrap="none" anchor="ctr"/>
          <a:lstStyle/>
          <a:p>
            <a:endParaRPr lang="en-US"/>
          </a:p>
        </p:txBody>
      </p:sp>
      <p:sp>
        <p:nvSpPr>
          <p:cNvPr id="33931" name="Line 299"/>
          <p:cNvSpPr>
            <a:spLocks noChangeShapeType="1"/>
          </p:cNvSpPr>
          <p:nvPr/>
        </p:nvSpPr>
        <p:spPr bwMode="auto">
          <a:xfrm flipV="1">
            <a:off x="1825625" y="5445125"/>
            <a:ext cx="0" cy="47625"/>
          </a:xfrm>
          <a:prstGeom prst="line">
            <a:avLst/>
          </a:prstGeom>
          <a:noFill/>
          <a:ln w="12700">
            <a:solidFill>
              <a:srgbClr val="000000"/>
            </a:solidFill>
            <a:round/>
            <a:headEnd/>
            <a:tailEnd/>
          </a:ln>
        </p:spPr>
        <p:txBody>
          <a:bodyPr wrap="none" anchor="ctr"/>
          <a:lstStyle/>
          <a:p>
            <a:endParaRPr lang="en-US"/>
          </a:p>
        </p:txBody>
      </p:sp>
      <p:sp>
        <p:nvSpPr>
          <p:cNvPr id="33932" name="Line 300"/>
          <p:cNvSpPr>
            <a:spLocks noChangeShapeType="1"/>
          </p:cNvSpPr>
          <p:nvPr/>
        </p:nvSpPr>
        <p:spPr bwMode="auto">
          <a:xfrm flipV="1">
            <a:off x="1870075" y="5445125"/>
            <a:ext cx="0" cy="47625"/>
          </a:xfrm>
          <a:prstGeom prst="line">
            <a:avLst/>
          </a:prstGeom>
          <a:noFill/>
          <a:ln w="12700">
            <a:solidFill>
              <a:srgbClr val="000000"/>
            </a:solidFill>
            <a:round/>
            <a:headEnd/>
            <a:tailEnd/>
          </a:ln>
        </p:spPr>
        <p:txBody>
          <a:bodyPr wrap="none" anchor="ctr"/>
          <a:lstStyle/>
          <a:p>
            <a:endParaRPr lang="en-US"/>
          </a:p>
        </p:txBody>
      </p:sp>
      <p:sp>
        <p:nvSpPr>
          <p:cNvPr id="33933" name="Line 301"/>
          <p:cNvSpPr>
            <a:spLocks noChangeShapeType="1"/>
          </p:cNvSpPr>
          <p:nvPr/>
        </p:nvSpPr>
        <p:spPr bwMode="auto">
          <a:xfrm flipV="1">
            <a:off x="1917700" y="5445125"/>
            <a:ext cx="0" cy="47625"/>
          </a:xfrm>
          <a:prstGeom prst="line">
            <a:avLst/>
          </a:prstGeom>
          <a:noFill/>
          <a:ln w="12700">
            <a:solidFill>
              <a:srgbClr val="000000"/>
            </a:solidFill>
            <a:round/>
            <a:headEnd/>
            <a:tailEnd/>
          </a:ln>
        </p:spPr>
        <p:txBody>
          <a:bodyPr wrap="none" anchor="ctr"/>
          <a:lstStyle/>
          <a:p>
            <a:endParaRPr lang="en-US"/>
          </a:p>
        </p:txBody>
      </p:sp>
      <p:sp>
        <p:nvSpPr>
          <p:cNvPr id="33934" name="Line 302"/>
          <p:cNvSpPr>
            <a:spLocks noChangeShapeType="1"/>
          </p:cNvSpPr>
          <p:nvPr/>
        </p:nvSpPr>
        <p:spPr bwMode="auto">
          <a:xfrm flipV="1">
            <a:off x="1965325" y="5445125"/>
            <a:ext cx="0" cy="47625"/>
          </a:xfrm>
          <a:prstGeom prst="line">
            <a:avLst/>
          </a:prstGeom>
          <a:noFill/>
          <a:ln w="12700">
            <a:solidFill>
              <a:srgbClr val="000000"/>
            </a:solidFill>
            <a:round/>
            <a:headEnd/>
            <a:tailEnd/>
          </a:ln>
        </p:spPr>
        <p:txBody>
          <a:bodyPr wrap="none" anchor="ctr"/>
          <a:lstStyle/>
          <a:p>
            <a:endParaRPr lang="en-US"/>
          </a:p>
        </p:txBody>
      </p:sp>
      <p:sp>
        <p:nvSpPr>
          <p:cNvPr id="33935" name="Line 303"/>
          <p:cNvSpPr>
            <a:spLocks noChangeShapeType="1"/>
          </p:cNvSpPr>
          <p:nvPr/>
        </p:nvSpPr>
        <p:spPr bwMode="auto">
          <a:xfrm flipV="1">
            <a:off x="2011363" y="5445125"/>
            <a:ext cx="0" cy="47625"/>
          </a:xfrm>
          <a:prstGeom prst="line">
            <a:avLst/>
          </a:prstGeom>
          <a:noFill/>
          <a:ln w="12700">
            <a:solidFill>
              <a:srgbClr val="000000"/>
            </a:solidFill>
            <a:round/>
            <a:headEnd/>
            <a:tailEnd/>
          </a:ln>
        </p:spPr>
        <p:txBody>
          <a:bodyPr wrap="none" anchor="ctr"/>
          <a:lstStyle/>
          <a:p>
            <a:endParaRPr lang="en-US"/>
          </a:p>
        </p:txBody>
      </p:sp>
      <p:sp>
        <p:nvSpPr>
          <p:cNvPr id="33936" name="Line 304"/>
          <p:cNvSpPr>
            <a:spLocks noChangeShapeType="1"/>
          </p:cNvSpPr>
          <p:nvPr/>
        </p:nvSpPr>
        <p:spPr bwMode="auto">
          <a:xfrm flipV="1">
            <a:off x="2057400" y="5445125"/>
            <a:ext cx="0" cy="47625"/>
          </a:xfrm>
          <a:prstGeom prst="line">
            <a:avLst/>
          </a:prstGeom>
          <a:noFill/>
          <a:ln w="12700">
            <a:solidFill>
              <a:srgbClr val="000000"/>
            </a:solidFill>
            <a:round/>
            <a:headEnd/>
            <a:tailEnd/>
          </a:ln>
        </p:spPr>
        <p:txBody>
          <a:bodyPr wrap="none" anchor="ctr"/>
          <a:lstStyle/>
          <a:p>
            <a:endParaRPr lang="en-US"/>
          </a:p>
        </p:txBody>
      </p:sp>
      <p:sp>
        <p:nvSpPr>
          <p:cNvPr id="33937" name="Line 305"/>
          <p:cNvSpPr>
            <a:spLocks noChangeShapeType="1"/>
          </p:cNvSpPr>
          <p:nvPr/>
        </p:nvSpPr>
        <p:spPr bwMode="auto">
          <a:xfrm flipV="1">
            <a:off x="2105025" y="5445125"/>
            <a:ext cx="0" cy="47625"/>
          </a:xfrm>
          <a:prstGeom prst="line">
            <a:avLst/>
          </a:prstGeom>
          <a:noFill/>
          <a:ln w="12700">
            <a:solidFill>
              <a:srgbClr val="000000"/>
            </a:solidFill>
            <a:round/>
            <a:headEnd/>
            <a:tailEnd/>
          </a:ln>
        </p:spPr>
        <p:txBody>
          <a:bodyPr wrap="none" anchor="ctr"/>
          <a:lstStyle/>
          <a:p>
            <a:endParaRPr lang="en-US"/>
          </a:p>
        </p:txBody>
      </p:sp>
      <p:sp>
        <p:nvSpPr>
          <p:cNvPr id="33938" name="Line 306"/>
          <p:cNvSpPr>
            <a:spLocks noChangeShapeType="1"/>
          </p:cNvSpPr>
          <p:nvPr/>
        </p:nvSpPr>
        <p:spPr bwMode="auto">
          <a:xfrm flipV="1">
            <a:off x="2154238" y="5445125"/>
            <a:ext cx="0" cy="47625"/>
          </a:xfrm>
          <a:prstGeom prst="line">
            <a:avLst/>
          </a:prstGeom>
          <a:noFill/>
          <a:ln w="12700">
            <a:solidFill>
              <a:srgbClr val="000000"/>
            </a:solidFill>
            <a:round/>
            <a:headEnd/>
            <a:tailEnd/>
          </a:ln>
        </p:spPr>
        <p:txBody>
          <a:bodyPr wrap="none" anchor="ctr"/>
          <a:lstStyle/>
          <a:p>
            <a:endParaRPr lang="en-US"/>
          </a:p>
        </p:txBody>
      </p:sp>
      <p:sp>
        <p:nvSpPr>
          <p:cNvPr id="33939" name="Line 307"/>
          <p:cNvSpPr>
            <a:spLocks noChangeShapeType="1"/>
          </p:cNvSpPr>
          <p:nvPr/>
        </p:nvSpPr>
        <p:spPr bwMode="auto">
          <a:xfrm flipV="1">
            <a:off x="2198688" y="5445125"/>
            <a:ext cx="0" cy="47625"/>
          </a:xfrm>
          <a:prstGeom prst="line">
            <a:avLst/>
          </a:prstGeom>
          <a:noFill/>
          <a:ln w="12700">
            <a:solidFill>
              <a:srgbClr val="000000"/>
            </a:solidFill>
            <a:round/>
            <a:headEnd/>
            <a:tailEnd/>
          </a:ln>
        </p:spPr>
        <p:txBody>
          <a:bodyPr wrap="none" anchor="ctr"/>
          <a:lstStyle/>
          <a:p>
            <a:endParaRPr lang="en-US"/>
          </a:p>
        </p:txBody>
      </p:sp>
      <p:sp>
        <p:nvSpPr>
          <p:cNvPr id="33940" name="Line 308"/>
          <p:cNvSpPr>
            <a:spLocks noChangeShapeType="1"/>
          </p:cNvSpPr>
          <p:nvPr/>
        </p:nvSpPr>
        <p:spPr bwMode="auto">
          <a:xfrm flipV="1">
            <a:off x="2246313" y="5445125"/>
            <a:ext cx="0" cy="47625"/>
          </a:xfrm>
          <a:prstGeom prst="line">
            <a:avLst/>
          </a:prstGeom>
          <a:noFill/>
          <a:ln w="12700">
            <a:solidFill>
              <a:srgbClr val="000000"/>
            </a:solidFill>
            <a:round/>
            <a:headEnd/>
            <a:tailEnd/>
          </a:ln>
        </p:spPr>
        <p:txBody>
          <a:bodyPr wrap="none" anchor="ctr"/>
          <a:lstStyle/>
          <a:p>
            <a:endParaRPr lang="en-US"/>
          </a:p>
        </p:txBody>
      </p:sp>
      <p:sp>
        <p:nvSpPr>
          <p:cNvPr id="33941" name="Line 309"/>
          <p:cNvSpPr>
            <a:spLocks noChangeShapeType="1"/>
          </p:cNvSpPr>
          <p:nvPr/>
        </p:nvSpPr>
        <p:spPr bwMode="auto">
          <a:xfrm flipV="1">
            <a:off x="2293938" y="5445125"/>
            <a:ext cx="0" cy="47625"/>
          </a:xfrm>
          <a:prstGeom prst="line">
            <a:avLst/>
          </a:prstGeom>
          <a:noFill/>
          <a:ln w="12700">
            <a:solidFill>
              <a:srgbClr val="000000"/>
            </a:solidFill>
            <a:round/>
            <a:headEnd/>
            <a:tailEnd/>
          </a:ln>
        </p:spPr>
        <p:txBody>
          <a:bodyPr wrap="none" anchor="ctr"/>
          <a:lstStyle/>
          <a:p>
            <a:endParaRPr lang="en-US"/>
          </a:p>
        </p:txBody>
      </p:sp>
      <p:sp>
        <p:nvSpPr>
          <p:cNvPr id="33942" name="Line 310"/>
          <p:cNvSpPr>
            <a:spLocks noChangeShapeType="1"/>
          </p:cNvSpPr>
          <p:nvPr/>
        </p:nvSpPr>
        <p:spPr bwMode="auto">
          <a:xfrm flipV="1">
            <a:off x="2339975" y="5445125"/>
            <a:ext cx="0" cy="47625"/>
          </a:xfrm>
          <a:prstGeom prst="line">
            <a:avLst/>
          </a:prstGeom>
          <a:noFill/>
          <a:ln w="12700">
            <a:solidFill>
              <a:srgbClr val="000000"/>
            </a:solidFill>
            <a:round/>
            <a:headEnd/>
            <a:tailEnd/>
          </a:ln>
        </p:spPr>
        <p:txBody>
          <a:bodyPr wrap="none" anchor="ctr"/>
          <a:lstStyle/>
          <a:p>
            <a:endParaRPr lang="en-US"/>
          </a:p>
        </p:txBody>
      </p:sp>
      <p:sp>
        <p:nvSpPr>
          <p:cNvPr id="33943" name="Line 311"/>
          <p:cNvSpPr>
            <a:spLocks noChangeShapeType="1"/>
          </p:cNvSpPr>
          <p:nvPr/>
        </p:nvSpPr>
        <p:spPr bwMode="auto">
          <a:xfrm flipV="1">
            <a:off x="2387600" y="5445125"/>
            <a:ext cx="0" cy="47625"/>
          </a:xfrm>
          <a:prstGeom prst="line">
            <a:avLst/>
          </a:prstGeom>
          <a:noFill/>
          <a:ln w="12700">
            <a:solidFill>
              <a:srgbClr val="000000"/>
            </a:solidFill>
            <a:round/>
            <a:headEnd/>
            <a:tailEnd/>
          </a:ln>
        </p:spPr>
        <p:txBody>
          <a:bodyPr wrap="none" anchor="ctr"/>
          <a:lstStyle/>
          <a:p>
            <a:endParaRPr lang="en-US"/>
          </a:p>
        </p:txBody>
      </p:sp>
      <p:sp>
        <p:nvSpPr>
          <p:cNvPr id="33944" name="Line 312"/>
          <p:cNvSpPr>
            <a:spLocks noChangeShapeType="1"/>
          </p:cNvSpPr>
          <p:nvPr/>
        </p:nvSpPr>
        <p:spPr bwMode="auto">
          <a:xfrm flipV="1">
            <a:off x="2433638" y="5445125"/>
            <a:ext cx="0" cy="47625"/>
          </a:xfrm>
          <a:prstGeom prst="line">
            <a:avLst/>
          </a:prstGeom>
          <a:noFill/>
          <a:ln w="12700">
            <a:solidFill>
              <a:srgbClr val="000000"/>
            </a:solidFill>
            <a:round/>
            <a:headEnd/>
            <a:tailEnd/>
          </a:ln>
        </p:spPr>
        <p:txBody>
          <a:bodyPr wrap="none" anchor="ctr"/>
          <a:lstStyle/>
          <a:p>
            <a:endParaRPr lang="en-US"/>
          </a:p>
        </p:txBody>
      </p:sp>
      <p:sp>
        <p:nvSpPr>
          <p:cNvPr id="33945" name="Line 313"/>
          <p:cNvSpPr>
            <a:spLocks noChangeShapeType="1"/>
          </p:cNvSpPr>
          <p:nvPr/>
        </p:nvSpPr>
        <p:spPr bwMode="auto">
          <a:xfrm flipV="1">
            <a:off x="2482850" y="5445125"/>
            <a:ext cx="0" cy="47625"/>
          </a:xfrm>
          <a:prstGeom prst="line">
            <a:avLst/>
          </a:prstGeom>
          <a:noFill/>
          <a:ln w="12700">
            <a:solidFill>
              <a:srgbClr val="000000"/>
            </a:solidFill>
            <a:round/>
            <a:headEnd/>
            <a:tailEnd/>
          </a:ln>
        </p:spPr>
        <p:txBody>
          <a:bodyPr wrap="none" anchor="ctr"/>
          <a:lstStyle/>
          <a:p>
            <a:endParaRPr lang="en-US"/>
          </a:p>
        </p:txBody>
      </p:sp>
      <p:sp>
        <p:nvSpPr>
          <p:cNvPr id="33946" name="Line 314"/>
          <p:cNvSpPr>
            <a:spLocks noChangeShapeType="1"/>
          </p:cNvSpPr>
          <p:nvPr/>
        </p:nvSpPr>
        <p:spPr bwMode="auto">
          <a:xfrm flipV="1">
            <a:off x="2530475" y="5445125"/>
            <a:ext cx="0" cy="47625"/>
          </a:xfrm>
          <a:prstGeom prst="line">
            <a:avLst/>
          </a:prstGeom>
          <a:noFill/>
          <a:ln w="12700">
            <a:solidFill>
              <a:srgbClr val="000000"/>
            </a:solidFill>
            <a:round/>
            <a:headEnd/>
            <a:tailEnd/>
          </a:ln>
        </p:spPr>
        <p:txBody>
          <a:bodyPr wrap="none" anchor="ctr"/>
          <a:lstStyle/>
          <a:p>
            <a:endParaRPr lang="en-US"/>
          </a:p>
        </p:txBody>
      </p:sp>
      <p:sp>
        <p:nvSpPr>
          <p:cNvPr id="33947" name="Line 315"/>
          <p:cNvSpPr>
            <a:spLocks noChangeShapeType="1"/>
          </p:cNvSpPr>
          <p:nvPr/>
        </p:nvSpPr>
        <p:spPr bwMode="auto">
          <a:xfrm flipV="1">
            <a:off x="2576513" y="5445125"/>
            <a:ext cx="0" cy="47625"/>
          </a:xfrm>
          <a:prstGeom prst="line">
            <a:avLst/>
          </a:prstGeom>
          <a:noFill/>
          <a:ln w="12700">
            <a:solidFill>
              <a:srgbClr val="000000"/>
            </a:solidFill>
            <a:round/>
            <a:headEnd/>
            <a:tailEnd/>
          </a:ln>
        </p:spPr>
        <p:txBody>
          <a:bodyPr wrap="none" anchor="ctr"/>
          <a:lstStyle/>
          <a:p>
            <a:endParaRPr lang="en-US"/>
          </a:p>
        </p:txBody>
      </p:sp>
      <p:sp>
        <p:nvSpPr>
          <p:cNvPr id="33948" name="Line 316"/>
          <p:cNvSpPr>
            <a:spLocks noChangeShapeType="1"/>
          </p:cNvSpPr>
          <p:nvPr/>
        </p:nvSpPr>
        <p:spPr bwMode="auto">
          <a:xfrm flipV="1">
            <a:off x="2622550" y="5445125"/>
            <a:ext cx="0" cy="47625"/>
          </a:xfrm>
          <a:prstGeom prst="line">
            <a:avLst/>
          </a:prstGeom>
          <a:noFill/>
          <a:ln w="12700">
            <a:solidFill>
              <a:srgbClr val="000000"/>
            </a:solidFill>
            <a:round/>
            <a:headEnd/>
            <a:tailEnd/>
          </a:ln>
        </p:spPr>
        <p:txBody>
          <a:bodyPr wrap="none" anchor="ctr"/>
          <a:lstStyle/>
          <a:p>
            <a:endParaRPr lang="en-US"/>
          </a:p>
        </p:txBody>
      </p:sp>
      <p:sp>
        <p:nvSpPr>
          <p:cNvPr id="33949" name="Line 317"/>
          <p:cNvSpPr>
            <a:spLocks noChangeShapeType="1"/>
          </p:cNvSpPr>
          <p:nvPr/>
        </p:nvSpPr>
        <p:spPr bwMode="auto">
          <a:xfrm flipV="1">
            <a:off x="2668588" y="5445125"/>
            <a:ext cx="0" cy="47625"/>
          </a:xfrm>
          <a:prstGeom prst="line">
            <a:avLst/>
          </a:prstGeom>
          <a:noFill/>
          <a:ln w="12700">
            <a:solidFill>
              <a:srgbClr val="000000"/>
            </a:solidFill>
            <a:round/>
            <a:headEnd/>
            <a:tailEnd/>
          </a:ln>
        </p:spPr>
        <p:txBody>
          <a:bodyPr wrap="none" anchor="ctr"/>
          <a:lstStyle/>
          <a:p>
            <a:endParaRPr lang="en-US"/>
          </a:p>
        </p:txBody>
      </p:sp>
      <p:sp>
        <p:nvSpPr>
          <p:cNvPr id="33950" name="Line 318"/>
          <p:cNvSpPr>
            <a:spLocks noChangeShapeType="1"/>
          </p:cNvSpPr>
          <p:nvPr/>
        </p:nvSpPr>
        <p:spPr bwMode="auto">
          <a:xfrm flipV="1">
            <a:off x="2716213" y="5445125"/>
            <a:ext cx="0" cy="47625"/>
          </a:xfrm>
          <a:prstGeom prst="line">
            <a:avLst/>
          </a:prstGeom>
          <a:noFill/>
          <a:ln w="12700">
            <a:solidFill>
              <a:srgbClr val="000000"/>
            </a:solidFill>
            <a:round/>
            <a:headEnd/>
            <a:tailEnd/>
          </a:ln>
        </p:spPr>
        <p:txBody>
          <a:bodyPr wrap="none" anchor="ctr"/>
          <a:lstStyle/>
          <a:p>
            <a:endParaRPr lang="en-US"/>
          </a:p>
        </p:txBody>
      </p:sp>
      <p:sp>
        <p:nvSpPr>
          <p:cNvPr id="33951" name="Line 319"/>
          <p:cNvSpPr>
            <a:spLocks noChangeShapeType="1"/>
          </p:cNvSpPr>
          <p:nvPr/>
        </p:nvSpPr>
        <p:spPr bwMode="auto">
          <a:xfrm flipV="1">
            <a:off x="2762250" y="5445125"/>
            <a:ext cx="0" cy="47625"/>
          </a:xfrm>
          <a:prstGeom prst="line">
            <a:avLst/>
          </a:prstGeom>
          <a:noFill/>
          <a:ln w="12700">
            <a:solidFill>
              <a:srgbClr val="000000"/>
            </a:solidFill>
            <a:round/>
            <a:headEnd/>
            <a:tailEnd/>
          </a:ln>
        </p:spPr>
        <p:txBody>
          <a:bodyPr wrap="none" anchor="ctr"/>
          <a:lstStyle/>
          <a:p>
            <a:endParaRPr lang="en-US"/>
          </a:p>
        </p:txBody>
      </p:sp>
      <p:sp>
        <p:nvSpPr>
          <p:cNvPr id="33952" name="Line 320"/>
          <p:cNvSpPr>
            <a:spLocks noChangeShapeType="1"/>
          </p:cNvSpPr>
          <p:nvPr/>
        </p:nvSpPr>
        <p:spPr bwMode="auto">
          <a:xfrm flipV="1">
            <a:off x="2811463" y="5445125"/>
            <a:ext cx="0" cy="47625"/>
          </a:xfrm>
          <a:prstGeom prst="line">
            <a:avLst/>
          </a:prstGeom>
          <a:noFill/>
          <a:ln w="12700">
            <a:solidFill>
              <a:srgbClr val="000000"/>
            </a:solidFill>
            <a:round/>
            <a:headEnd/>
            <a:tailEnd/>
          </a:ln>
        </p:spPr>
        <p:txBody>
          <a:bodyPr wrap="none" anchor="ctr"/>
          <a:lstStyle/>
          <a:p>
            <a:endParaRPr lang="en-US"/>
          </a:p>
        </p:txBody>
      </p:sp>
      <p:sp>
        <p:nvSpPr>
          <p:cNvPr id="33953" name="Line 321"/>
          <p:cNvSpPr>
            <a:spLocks noChangeShapeType="1"/>
          </p:cNvSpPr>
          <p:nvPr/>
        </p:nvSpPr>
        <p:spPr bwMode="auto">
          <a:xfrm flipV="1">
            <a:off x="2859088" y="5445125"/>
            <a:ext cx="0" cy="47625"/>
          </a:xfrm>
          <a:prstGeom prst="line">
            <a:avLst/>
          </a:prstGeom>
          <a:noFill/>
          <a:ln w="12700">
            <a:solidFill>
              <a:srgbClr val="000000"/>
            </a:solidFill>
            <a:round/>
            <a:headEnd/>
            <a:tailEnd/>
          </a:ln>
        </p:spPr>
        <p:txBody>
          <a:bodyPr wrap="none" anchor="ctr"/>
          <a:lstStyle/>
          <a:p>
            <a:endParaRPr lang="en-US"/>
          </a:p>
        </p:txBody>
      </p:sp>
      <p:sp>
        <p:nvSpPr>
          <p:cNvPr id="33954" name="Line 322"/>
          <p:cNvSpPr>
            <a:spLocks noChangeShapeType="1"/>
          </p:cNvSpPr>
          <p:nvPr/>
        </p:nvSpPr>
        <p:spPr bwMode="auto">
          <a:xfrm flipV="1">
            <a:off x="2905125" y="5445125"/>
            <a:ext cx="0" cy="47625"/>
          </a:xfrm>
          <a:prstGeom prst="line">
            <a:avLst/>
          </a:prstGeom>
          <a:noFill/>
          <a:ln w="12700">
            <a:solidFill>
              <a:srgbClr val="000000"/>
            </a:solidFill>
            <a:round/>
            <a:headEnd/>
            <a:tailEnd/>
          </a:ln>
        </p:spPr>
        <p:txBody>
          <a:bodyPr wrap="none" anchor="ctr"/>
          <a:lstStyle/>
          <a:p>
            <a:endParaRPr lang="en-US"/>
          </a:p>
        </p:txBody>
      </p:sp>
      <p:sp>
        <p:nvSpPr>
          <p:cNvPr id="33955" name="Line 323"/>
          <p:cNvSpPr>
            <a:spLocks noChangeShapeType="1"/>
          </p:cNvSpPr>
          <p:nvPr/>
        </p:nvSpPr>
        <p:spPr bwMode="auto">
          <a:xfrm flipV="1">
            <a:off x="2951163" y="5445125"/>
            <a:ext cx="0" cy="47625"/>
          </a:xfrm>
          <a:prstGeom prst="line">
            <a:avLst/>
          </a:prstGeom>
          <a:noFill/>
          <a:ln w="12700">
            <a:solidFill>
              <a:srgbClr val="000000"/>
            </a:solidFill>
            <a:round/>
            <a:headEnd/>
            <a:tailEnd/>
          </a:ln>
        </p:spPr>
        <p:txBody>
          <a:bodyPr wrap="none" anchor="ctr"/>
          <a:lstStyle/>
          <a:p>
            <a:endParaRPr lang="en-US"/>
          </a:p>
        </p:txBody>
      </p:sp>
      <p:sp>
        <p:nvSpPr>
          <p:cNvPr id="33956" name="Line 324"/>
          <p:cNvSpPr>
            <a:spLocks noChangeShapeType="1"/>
          </p:cNvSpPr>
          <p:nvPr/>
        </p:nvSpPr>
        <p:spPr bwMode="auto">
          <a:xfrm>
            <a:off x="768350" y="5451475"/>
            <a:ext cx="60325" cy="0"/>
          </a:xfrm>
          <a:prstGeom prst="line">
            <a:avLst/>
          </a:prstGeom>
          <a:noFill/>
          <a:ln w="12700">
            <a:solidFill>
              <a:srgbClr val="000000"/>
            </a:solidFill>
            <a:round/>
            <a:headEnd/>
            <a:tailEnd/>
          </a:ln>
        </p:spPr>
        <p:txBody>
          <a:bodyPr wrap="none" anchor="ctr"/>
          <a:lstStyle/>
          <a:p>
            <a:endParaRPr lang="en-US"/>
          </a:p>
        </p:txBody>
      </p:sp>
      <p:sp>
        <p:nvSpPr>
          <p:cNvPr id="33957" name="Line 325"/>
          <p:cNvSpPr>
            <a:spLocks noChangeShapeType="1"/>
          </p:cNvSpPr>
          <p:nvPr/>
        </p:nvSpPr>
        <p:spPr bwMode="auto">
          <a:xfrm flipV="1">
            <a:off x="833438" y="5445125"/>
            <a:ext cx="0" cy="82550"/>
          </a:xfrm>
          <a:prstGeom prst="line">
            <a:avLst/>
          </a:prstGeom>
          <a:noFill/>
          <a:ln w="12700">
            <a:solidFill>
              <a:srgbClr val="000000"/>
            </a:solidFill>
            <a:round/>
            <a:headEnd/>
            <a:tailEnd/>
          </a:ln>
        </p:spPr>
        <p:txBody>
          <a:bodyPr wrap="none" anchor="ctr"/>
          <a:lstStyle/>
          <a:p>
            <a:endParaRPr lang="en-US"/>
          </a:p>
        </p:txBody>
      </p:sp>
      <p:sp>
        <p:nvSpPr>
          <p:cNvPr id="33958" name="Line 326"/>
          <p:cNvSpPr>
            <a:spLocks noChangeShapeType="1"/>
          </p:cNvSpPr>
          <p:nvPr/>
        </p:nvSpPr>
        <p:spPr bwMode="auto">
          <a:xfrm flipV="1">
            <a:off x="1073150" y="5445125"/>
            <a:ext cx="0" cy="82550"/>
          </a:xfrm>
          <a:prstGeom prst="line">
            <a:avLst/>
          </a:prstGeom>
          <a:noFill/>
          <a:ln w="12700">
            <a:solidFill>
              <a:srgbClr val="000000"/>
            </a:solidFill>
            <a:round/>
            <a:headEnd/>
            <a:tailEnd/>
          </a:ln>
        </p:spPr>
        <p:txBody>
          <a:bodyPr wrap="none" anchor="ctr"/>
          <a:lstStyle/>
          <a:p>
            <a:endParaRPr lang="en-US"/>
          </a:p>
        </p:txBody>
      </p:sp>
      <p:sp>
        <p:nvSpPr>
          <p:cNvPr id="33959" name="Line 327"/>
          <p:cNvSpPr>
            <a:spLocks noChangeShapeType="1"/>
          </p:cNvSpPr>
          <p:nvPr/>
        </p:nvSpPr>
        <p:spPr bwMode="auto">
          <a:xfrm flipV="1">
            <a:off x="1304925" y="5445125"/>
            <a:ext cx="0" cy="82550"/>
          </a:xfrm>
          <a:prstGeom prst="line">
            <a:avLst/>
          </a:prstGeom>
          <a:noFill/>
          <a:ln w="12700">
            <a:solidFill>
              <a:srgbClr val="000000"/>
            </a:solidFill>
            <a:round/>
            <a:headEnd/>
            <a:tailEnd/>
          </a:ln>
        </p:spPr>
        <p:txBody>
          <a:bodyPr wrap="none" anchor="ctr"/>
          <a:lstStyle/>
          <a:p>
            <a:endParaRPr lang="en-US"/>
          </a:p>
        </p:txBody>
      </p:sp>
      <p:sp>
        <p:nvSpPr>
          <p:cNvPr id="33960" name="Line 328"/>
          <p:cNvSpPr>
            <a:spLocks noChangeShapeType="1"/>
          </p:cNvSpPr>
          <p:nvPr/>
        </p:nvSpPr>
        <p:spPr bwMode="auto">
          <a:xfrm flipV="1">
            <a:off x="1541463" y="5445125"/>
            <a:ext cx="0" cy="82550"/>
          </a:xfrm>
          <a:prstGeom prst="line">
            <a:avLst/>
          </a:prstGeom>
          <a:noFill/>
          <a:ln w="12700">
            <a:solidFill>
              <a:srgbClr val="000000"/>
            </a:solidFill>
            <a:round/>
            <a:headEnd/>
            <a:tailEnd/>
          </a:ln>
        </p:spPr>
        <p:txBody>
          <a:bodyPr wrap="none" anchor="ctr"/>
          <a:lstStyle/>
          <a:p>
            <a:endParaRPr lang="en-US"/>
          </a:p>
        </p:txBody>
      </p:sp>
      <p:sp>
        <p:nvSpPr>
          <p:cNvPr id="33961" name="Line 329"/>
          <p:cNvSpPr>
            <a:spLocks noChangeShapeType="1"/>
          </p:cNvSpPr>
          <p:nvPr/>
        </p:nvSpPr>
        <p:spPr bwMode="auto">
          <a:xfrm flipV="1">
            <a:off x="1776413" y="5445125"/>
            <a:ext cx="0" cy="82550"/>
          </a:xfrm>
          <a:prstGeom prst="line">
            <a:avLst/>
          </a:prstGeom>
          <a:noFill/>
          <a:ln w="12700">
            <a:solidFill>
              <a:srgbClr val="000000"/>
            </a:solidFill>
            <a:round/>
            <a:headEnd/>
            <a:tailEnd/>
          </a:ln>
        </p:spPr>
        <p:txBody>
          <a:bodyPr wrap="none" anchor="ctr"/>
          <a:lstStyle/>
          <a:p>
            <a:endParaRPr lang="en-US"/>
          </a:p>
        </p:txBody>
      </p:sp>
      <p:sp>
        <p:nvSpPr>
          <p:cNvPr id="33962" name="Line 330"/>
          <p:cNvSpPr>
            <a:spLocks noChangeShapeType="1"/>
          </p:cNvSpPr>
          <p:nvPr/>
        </p:nvSpPr>
        <p:spPr bwMode="auto">
          <a:xfrm flipV="1">
            <a:off x="2011363" y="5445125"/>
            <a:ext cx="0" cy="82550"/>
          </a:xfrm>
          <a:prstGeom prst="line">
            <a:avLst/>
          </a:prstGeom>
          <a:noFill/>
          <a:ln w="12700">
            <a:solidFill>
              <a:srgbClr val="000000"/>
            </a:solidFill>
            <a:round/>
            <a:headEnd/>
            <a:tailEnd/>
          </a:ln>
        </p:spPr>
        <p:txBody>
          <a:bodyPr wrap="none" anchor="ctr"/>
          <a:lstStyle/>
          <a:p>
            <a:endParaRPr lang="en-US"/>
          </a:p>
        </p:txBody>
      </p:sp>
      <p:sp>
        <p:nvSpPr>
          <p:cNvPr id="33963" name="Line 331"/>
          <p:cNvSpPr>
            <a:spLocks noChangeShapeType="1"/>
          </p:cNvSpPr>
          <p:nvPr/>
        </p:nvSpPr>
        <p:spPr bwMode="auto">
          <a:xfrm flipV="1">
            <a:off x="2246313" y="5445125"/>
            <a:ext cx="0" cy="82550"/>
          </a:xfrm>
          <a:prstGeom prst="line">
            <a:avLst/>
          </a:prstGeom>
          <a:noFill/>
          <a:ln w="12700">
            <a:solidFill>
              <a:srgbClr val="000000"/>
            </a:solidFill>
            <a:round/>
            <a:headEnd/>
            <a:tailEnd/>
          </a:ln>
        </p:spPr>
        <p:txBody>
          <a:bodyPr wrap="none" anchor="ctr"/>
          <a:lstStyle/>
          <a:p>
            <a:endParaRPr lang="en-US"/>
          </a:p>
        </p:txBody>
      </p:sp>
      <p:sp>
        <p:nvSpPr>
          <p:cNvPr id="33964" name="Line 332"/>
          <p:cNvSpPr>
            <a:spLocks noChangeShapeType="1"/>
          </p:cNvSpPr>
          <p:nvPr/>
        </p:nvSpPr>
        <p:spPr bwMode="auto">
          <a:xfrm flipV="1">
            <a:off x="2482850" y="5445125"/>
            <a:ext cx="0" cy="82550"/>
          </a:xfrm>
          <a:prstGeom prst="line">
            <a:avLst/>
          </a:prstGeom>
          <a:noFill/>
          <a:ln w="12700">
            <a:solidFill>
              <a:srgbClr val="000000"/>
            </a:solidFill>
            <a:round/>
            <a:headEnd/>
            <a:tailEnd/>
          </a:ln>
        </p:spPr>
        <p:txBody>
          <a:bodyPr wrap="none" anchor="ctr"/>
          <a:lstStyle/>
          <a:p>
            <a:endParaRPr lang="en-US"/>
          </a:p>
        </p:txBody>
      </p:sp>
      <p:sp>
        <p:nvSpPr>
          <p:cNvPr id="33965" name="Line 333"/>
          <p:cNvSpPr>
            <a:spLocks noChangeShapeType="1"/>
          </p:cNvSpPr>
          <p:nvPr/>
        </p:nvSpPr>
        <p:spPr bwMode="auto">
          <a:xfrm flipV="1">
            <a:off x="2716213" y="5445125"/>
            <a:ext cx="0" cy="82550"/>
          </a:xfrm>
          <a:prstGeom prst="line">
            <a:avLst/>
          </a:prstGeom>
          <a:noFill/>
          <a:ln w="12700">
            <a:solidFill>
              <a:srgbClr val="000000"/>
            </a:solidFill>
            <a:round/>
            <a:headEnd/>
            <a:tailEnd/>
          </a:ln>
        </p:spPr>
        <p:txBody>
          <a:bodyPr wrap="none" anchor="ctr"/>
          <a:lstStyle/>
          <a:p>
            <a:endParaRPr lang="en-US"/>
          </a:p>
        </p:txBody>
      </p:sp>
      <p:sp>
        <p:nvSpPr>
          <p:cNvPr id="33966" name="Line 334"/>
          <p:cNvSpPr>
            <a:spLocks noChangeShapeType="1"/>
          </p:cNvSpPr>
          <p:nvPr/>
        </p:nvSpPr>
        <p:spPr bwMode="auto">
          <a:xfrm flipV="1">
            <a:off x="2951163" y="5445125"/>
            <a:ext cx="0" cy="82550"/>
          </a:xfrm>
          <a:prstGeom prst="line">
            <a:avLst/>
          </a:prstGeom>
          <a:noFill/>
          <a:ln w="12700">
            <a:solidFill>
              <a:srgbClr val="000000"/>
            </a:solidFill>
            <a:round/>
            <a:headEnd/>
            <a:tailEnd/>
          </a:ln>
        </p:spPr>
        <p:txBody>
          <a:bodyPr wrap="none" anchor="ctr"/>
          <a:lstStyle/>
          <a:p>
            <a:endParaRPr lang="en-US"/>
          </a:p>
        </p:txBody>
      </p:sp>
      <p:sp>
        <p:nvSpPr>
          <p:cNvPr id="33967" name="Line 335"/>
          <p:cNvSpPr>
            <a:spLocks noChangeShapeType="1"/>
          </p:cNvSpPr>
          <p:nvPr/>
        </p:nvSpPr>
        <p:spPr bwMode="auto">
          <a:xfrm>
            <a:off x="841375" y="5451475"/>
            <a:ext cx="2103438" cy="0"/>
          </a:xfrm>
          <a:prstGeom prst="line">
            <a:avLst/>
          </a:prstGeom>
          <a:noFill/>
          <a:ln w="12700">
            <a:solidFill>
              <a:srgbClr val="000000"/>
            </a:solidFill>
            <a:round/>
            <a:headEnd/>
            <a:tailEnd/>
          </a:ln>
        </p:spPr>
        <p:txBody>
          <a:bodyPr wrap="none" anchor="ctr"/>
          <a:lstStyle/>
          <a:p>
            <a:endParaRPr lang="en-US"/>
          </a:p>
        </p:txBody>
      </p:sp>
      <p:sp>
        <p:nvSpPr>
          <p:cNvPr id="33968" name="Line 336"/>
          <p:cNvSpPr>
            <a:spLocks noChangeShapeType="1"/>
          </p:cNvSpPr>
          <p:nvPr/>
        </p:nvSpPr>
        <p:spPr bwMode="auto">
          <a:xfrm>
            <a:off x="841375" y="5451475"/>
            <a:ext cx="2103438" cy="0"/>
          </a:xfrm>
          <a:prstGeom prst="line">
            <a:avLst/>
          </a:prstGeom>
          <a:noFill/>
          <a:ln w="12700">
            <a:solidFill>
              <a:srgbClr val="000000"/>
            </a:solidFill>
            <a:round/>
            <a:headEnd/>
            <a:tailEnd/>
          </a:ln>
        </p:spPr>
        <p:txBody>
          <a:bodyPr wrap="none" anchor="ctr"/>
          <a:lstStyle/>
          <a:p>
            <a:endParaRPr lang="en-US"/>
          </a:p>
        </p:txBody>
      </p:sp>
      <p:sp>
        <p:nvSpPr>
          <p:cNvPr id="33969" name="Rectangle 337"/>
          <p:cNvSpPr>
            <a:spLocks noChangeArrowheads="1"/>
          </p:cNvSpPr>
          <p:nvPr/>
        </p:nvSpPr>
        <p:spPr bwMode="auto">
          <a:xfrm>
            <a:off x="1079500" y="3267075"/>
            <a:ext cx="1652588"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CONTROL STUDY</a:t>
            </a:r>
          </a:p>
        </p:txBody>
      </p:sp>
      <p:sp>
        <p:nvSpPr>
          <p:cNvPr id="33970" name="Rectangle 338"/>
          <p:cNvSpPr>
            <a:spLocks noChangeArrowheads="1"/>
          </p:cNvSpPr>
          <p:nvPr/>
        </p:nvSpPr>
        <p:spPr bwMode="auto">
          <a:xfrm rot="-5400000">
            <a:off x="-824706" y="4433094"/>
            <a:ext cx="248443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chemeClr val="bg2"/>
                </a:solidFill>
              </a:rPr>
              <a:t>Fluorescence Emission at 515 nm</a:t>
            </a:r>
          </a:p>
        </p:txBody>
      </p:sp>
      <p:sp>
        <p:nvSpPr>
          <p:cNvPr id="33971" name="Rectangle 339"/>
          <p:cNvSpPr>
            <a:spLocks noChangeArrowheads="1"/>
          </p:cNvSpPr>
          <p:nvPr/>
        </p:nvSpPr>
        <p:spPr bwMode="auto">
          <a:xfrm>
            <a:off x="722313" y="5514975"/>
            <a:ext cx="293687"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0</a:t>
            </a:r>
          </a:p>
        </p:txBody>
      </p:sp>
      <p:sp>
        <p:nvSpPr>
          <p:cNvPr id="33972" name="Rectangle 340"/>
          <p:cNvSpPr>
            <a:spLocks noChangeArrowheads="1"/>
          </p:cNvSpPr>
          <p:nvPr/>
        </p:nvSpPr>
        <p:spPr bwMode="auto">
          <a:xfrm>
            <a:off x="1111250" y="5514975"/>
            <a:ext cx="490538"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100</a:t>
            </a:r>
          </a:p>
        </p:txBody>
      </p:sp>
      <p:sp>
        <p:nvSpPr>
          <p:cNvPr id="33973" name="Rectangle 341"/>
          <p:cNvSpPr>
            <a:spLocks noChangeArrowheads="1"/>
          </p:cNvSpPr>
          <p:nvPr/>
        </p:nvSpPr>
        <p:spPr bwMode="auto">
          <a:xfrm>
            <a:off x="1562100" y="5514975"/>
            <a:ext cx="493713"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200</a:t>
            </a:r>
          </a:p>
        </p:txBody>
      </p:sp>
      <p:sp>
        <p:nvSpPr>
          <p:cNvPr id="33974" name="Rectangle 342"/>
          <p:cNvSpPr>
            <a:spLocks noChangeArrowheads="1"/>
          </p:cNvSpPr>
          <p:nvPr/>
        </p:nvSpPr>
        <p:spPr bwMode="auto">
          <a:xfrm>
            <a:off x="1997075" y="5514975"/>
            <a:ext cx="492125"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300</a:t>
            </a:r>
          </a:p>
        </p:txBody>
      </p:sp>
      <p:sp>
        <p:nvSpPr>
          <p:cNvPr id="33975" name="Rectangle 343"/>
          <p:cNvSpPr>
            <a:spLocks noChangeArrowheads="1"/>
          </p:cNvSpPr>
          <p:nvPr/>
        </p:nvSpPr>
        <p:spPr bwMode="auto">
          <a:xfrm>
            <a:off x="2476500" y="5514975"/>
            <a:ext cx="492125"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400</a:t>
            </a:r>
          </a:p>
        </p:txBody>
      </p:sp>
      <p:sp>
        <p:nvSpPr>
          <p:cNvPr id="33976" name="Line 344"/>
          <p:cNvSpPr>
            <a:spLocks noChangeShapeType="1"/>
          </p:cNvSpPr>
          <p:nvPr/>
        </p:nvSpPr>
        <p:spPr bwMode="auto">
          <a:xfrm flipH="1">
            <a:off x="2025650" y="2470150"/>
            <a:ext cx="1568450" cy="641350"/>
          </a:xfrm>
          <a:prstGeom prst="line">
            <a:avLst/>
          </a:prstGeom>
          <a:noFill/>
          <a:ln w="25400">
            <a:solidFill>
              <a:schemeClr val="tx1"/>
            </a:solidFill>
            <a:round/>
            <a:headEnd/>
            <a:tailEnd type="triangle" w="med" len="med"/>
          </a:ln>
        </p:spPr>
        <p:txBody>
          <a:bodyPr wrap="none" anchor="ctr"/>
          <a:lstStyle/>
          <a:p>
            <a:endParaRPr lang="en-US"/>
          </a:p>
        </p:txBody>
      </p:sp>
      <p:sp>
        <p:nvSpPr>
          <p:cNvPr id="33977" name="Line 345"/>
          <p:cNvSpPr>
            <a:spLocks noChangeShapeType="1"/>
          </p:cNvSpPr>
          <p:nvPr/>
        </p:nvSpPr>
        <p:spPr bwMode="auto">
          <a:xfrm>
            <a:off x="6070600" y="2470150"/>
            <a:ext cx="1938338" cy="622300"/>
          </a:xfrm>
          <a:prstGeom prst="line">
            <a:avLst/>
          </a:prstGeom>
          <a:noFill/>
          <a:ln w="25400">
            <a:solidFill>
              <a:schemeClr val="tx1"/>
            </a:solidFill>
            <a:round/>
            <a:headEnd/>
            <a:tailEnd type="triangle" w="med" len="med"/>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569913" y="204788"/>
            <a:ext cx="8743950" cy="1003300"/>
          </a:xfrm>
          <a:noFill/>
        </p:spPr>
        <p:txBody>
          <a:bodyPr lIns="93221" tIns="45792" rIns="93221" bIns="45792"/>
          <a:lstStyle/>
          <a:p>
            <a:pPr defTabSz="903288"/>
            <a:r>
              <a:rPr lang="en-US"/>
              <a:t>Membrane Polarization</a:t>
            </a:r>
          </a:p>
        </p:txBody>
      </p:sp>
      <p:sp>
        <p:nvSpPr>
          <p:cNvPr id="34819" name="Rectangle 1027"/>
          <p:cNvSpPr>
            <a:spLocks noGrp="1" noChangeArrowheads="1"/>
          </p:cNvSpPr>
          <p:nvPr>
            <p:ph type="body" idx="1"/>
          </p:nvPr>
        </p:nvSpPr>
        <p:spPr>
          <a:xfrm>
            <a:off x="209550" y="1290638"/>
            <a:ext cx="9672638" cy="1590675"/>
          </a:xfrm>
          <a:noFill/>
        </p:spPr>
        <p:txBody>
          <a:bodyPr lIns="93221" tIns="45792" rIns="93221" bIns="45792"/>
          <a:lstStyle/>
          <a:p>
            <a:pPr marL="338138" indent="-338138" defTabSz="903288"/>
            <a:r>
              <a:rPr lang="en-US" sz="2400"/>
              <a:t>Polarization/fluidity			Diphenylhexatriene</a:t>
            </a:r>
          </a:p>
        </p:txBody>
      </p:sp>
      <p:sp>
        <p:nvSpPr>
          <p:cNvPr id="34820" name="Line 1028"/>
          <p:cNvSpPr>
            <a:spLocks noChangeShapeType="1"/>
          </p:cNvSpPr>
          <p:nvPr/>
        </p:nvSpPr>
        <p:spPr bwMode="auto">
          <a:xfrm>
            <a:off x="4351338" y="1581150"/>
            <a:ext cx="1323975" cy="0"/>
          </a:xfrm>
          <a:prstGeom prst="line">
            <a:avLst/>
          </a:prstGeom>
          <a:noFill/>
          <a:ln w="12700">
            <a:solidFill>
              <a:schemeClr val="tx1"/>
            </a:solidFill>
            <a:round/>
            <a:headEnd/>
            <a:tailEnd type="triangle" w="med" len="med"/>
          </a:ln>
        </p:spPr>
        <p:txBody>
          <a:bodyPr wrap="none" anchor="ctr"/>
          <a:lstStyle/>
          <a:p>
            <a:endParaRPr lang="en-US"/>
          </a:p>
        </p:txBody>
      </p:sp>
      <p:pic>
        <p:nvPicPr>
          <p:cNvPr id="34821" name="Picture 1029"/>
          <p:cNvPicPr>
            <a:picLocks noChangeArrowheads="1"/>
          </p:cNvPicPr>
          <p:nvPr/>
        </p:nvPicPr>
        <p:blipFill>
          <a:blip r:embed="rId4" cstate="email">
            <a:lum bright="42000" contrast="26000"/>
            <a:extLst>
              <a:ext uri="{28A0092B-C50C-407E-A947-70E740481C1C}">
                <a14:useLocalDpi xmlns:a14="http://schemas.microsoft.com/office/drawing/2010/main"/>
              </a:ext>
            </a:extLst>
          </a:blip>
          <a:srcRect/>
          <a:stretch>
            <a:fillRect/>
          </a:stretch>
        </p:blipFill>
        <p:spPr bwMode="auto">
          <a:xfrm>
            <a:off x="1746250" y="3100388"/>
            <a:ext cx="4903788" cy="3348037"/>
          </a:xfrm>
          <a:prstGeom prst="rect">
            <a:avLst/>
          </a:prstGeom>
          <a:solidFill>
            <a:srgbClr val="9999FF"/>
          </a:solidFill>
          <a:ln w="12700">
            <a:solidFill>
              <a:schemeClr val="tx1"/>
            </a:solidFill>
            <a:miter lim="800000"/>
            <a:headEnd/>
            <a:tailEnd/>
          </a:ln>
        </p:spPr>
      </p:pic>
      <p:sp>
        <p:nvSpPr>
          <p:cNvPr id="34822" name="Rectangle 1030"/>
          <p:cNvSpPr>
            <a:spLocks noChangeArrowheads="1"/>
          </p:cNvSpPr>
          <p:nvPr/>
        </p:nvSpPr>
        <p:spPr bwMode="auto">
          <a:xfrm>
            <a:off x="265113" y="2076450"/>
            <a:ext cx="9547225" cy="938213"/>
          </a:xfrm>
          <a:prstGeom prst="rect">
            <a:avLst/>
          </a:prstGeom>
          <a:noFill/>
          <a:ln w="12700">
            <a:noFill/>
            <a:miter lim="800000"/>
            <a:headEnd/>
            <a:tailEnd/>
          </a:ln>
        </p:spPr>
        <p:txBody>
          <a:bodyPr lIns="93221" tIns="45792" rIns="93221" bIns="45792">
            <a:spAutoFit/>
          </a:bodyPr>
          <a:lstStyle/>
          <a:p>
            <a:pPr defTabSz="941388"/>
            <a:r>
              <a:rPr lang="en-US" sz="1900" b="1">
                <a:latin typeface="Arial" charset="0"/>
              </a:rPr>
              <a:t>How the assay works:  </a:t>
            </a:r>
            <a:r>
              <a:rPr lang="en-US" sz="1900" i="0">
                <a:latin typeface="Arial" charset="0"/>
              </a:rPr>
              <a:t>The DPH partitions into liphophilic portions of the cell and is excited by a polarized UV light source. Polarized emissions are collected and changes can be observed kinetically as cells are activated.</a:t>
            </a:r>
          </a:p>
        </p:txBody>
      </p:sp>
      <p:sp>
        <p:nvSpPr>
          <p:cNvPr id="34823" name="Rectangle 1031"/>
          <p:cNvSpPr>
            <a:spLocks noChangeArrowheads="1"/>
          </p:cNvSpPr>
          <p:nvPr/>
        </p:nvSpPr>
        <p:spPr bwMode="auto">
          <a:xfrm>
            <a:off x="7004050" y="4186238"/>
            <a:ext cx="2655888" cy="1344612"/>
          </a:xfrm>
          <a:prstGeom prst="rect">
            <a:avLst/>
          </a:prstGeom>
          <a:noFill/>
          <a:ln w="12700">
            <a:noFill/>
            <a:miter lim="800000"/>
            <a:headEnd/>
            <a:tailEnd/>
          </a:ln>
        </p:spPr>
        <p:txBody>
          <a:bodyPr lIns="93221" tIns="45792" rIns="93221" bIns="45792">
            <a:spAutoFit/>
          </a:bodyPr>
          <a:lstStyle/>
          <a:p>
            <a:pPr defTabSz="941388"/>
            <a:r>
              <a:rPr lang="en-US" sz="2100"/>
              <a:t>An image showing DPH fluorescence in cultured endothelial cells.  </a:t>
            </a:r>
          </a:p>
        </p:txBody>
      </p:sp>
    </p:spTree>
  </p:cSld>
  <p:clrMapOvr>
    <a:overrideClrMapping bg1="dk2" tx1="lt1" bg2="dk1" tx2="lt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89100" y="609600"/>
            <a:ext cx="6908800" cy="1143000"/>
          </a:xfrm>
          <a:noFill/>
        </p:spPr>
        <p:txBody>
          <a:bodyPr lIns="84138" tIns="42862" rIns="84138" bIns="42862"/>
          <a:lstStyle/>
          <a:p>
            <a:pPr defTabSz="841375"/>
            <a:r>
              <a:rPr lang="en-US" sz="4000"/>
              <a:t>Applications</a:t>
            </a:r>
          </a:p>
        </p:txBody>
      </p:sp>
      <p:sp>
        <p:nvSpPr>
          <p:cNvPr id="4099" name="Rectangle 3"/>
          <p:cNvSpPr>
            <a:spLocks noGrp="1" noChangeArrowheads="1"/>
          </p:cNvSpPr>
          <p:nvPr>
            <p:ph type="body" idx="1"/>
          </p:nvPr>
        </p:nvSpPr>
        <p:spPr>
          <a:xfrm>
            <a:off x="1689100" y="1981200"/>
            <a:ext cx="6908800" cy="4114800"/>
          </a:xfrm>
          <a:noFill/>
        </p:spPr>
        <p:txBody>
          <a:bodyPr lIns="84138" tIns="42862" rIns="84138" bIns="42862"/>
          <a:lstStyle/>
          <a:p>
            <a:pPr marL="315913" indent="-315913" defTabSz="841375"/>
            <a:r>
              <a:rPr lang="en-US" sz="2900" b="1"/>
              <a:t>Organelle Structure &amp; Function</a:t>
            </a:r>
            <a:endParaRPr lang="en-US" sz="2900"/>
          </a:p>
          <a:p>
            <a:pPr marL="684213" lvl="1" indent="-254000" defTabSz="841375"/>
            <a:r>
              <a:rPr lang="en-US" sz="2600"/>
              <a:t>Mitochondria  (Rhodamine 123)</a:t>
            </a:r>
          </a:p>
          <a:p>
            <a:pPr marL="684213" lvl="1" indent="-254000" defTabSz="841375"/>
            <a:r>
              <a:rPr lang="en-US" sz="2600"/>
              <a:t>Golgi	(C6-NBD-Ceramide)</a:t>
            </a:r>
          </a:p>
          <a:p>
            <a:pPr marL="684213" lvl="1" indent="-254000" defTabSz="841375"/>
            <a:r>
              <a:rPr lang="en-US" sz="2600"/>
              <a:t>Actin (NBD-Phaloidin)</a:t>
            </a:r>
          </a:p>
          <a:p>
            <a:pPr marL="684213" lvl="1" indent="-254000" defTabSz="841375"/>
            <a:r>
              <a:rPr lang="en-US" sz="2600"/>
              <a:t>Lipid (DPH)</a:t>
            </a:r>
          </a:p>
        </p:txBody>
      </p:sp>
    </p:spTree>
  </p:cSld>
  <p:clrMapOvr>
    <a:masterClrMapping/>
  </p:clrMapOvr>
  <p:transition advTm="33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897313" y="915988"/>
            <a:ext cx="5710237" cy="1693862"/>
          </a:xfrm>
          <a:prstGeom prst="rect">
            <a:avLst/>
          </a:prstGeom>
          <a:solidFill>
            <a:srgbClr val="FDE3BA"/>
          </a:solidFill>
          <a:ln w="12700">
            <a:noFill/>
            <a:miter lim="800000"/>
            <a:headEnd/>
            <a:tailEnd/>
          </a:ln>
        </p:spPr>
        <p:txBody>
          <a:bodyPr wrap="none" anchor="ctr"/>
          <a:lstStyle/>
          <a:p>
            <a:endParaRPr lang="en-US"/>
          </a:p>
        </p:txBody>
      </p:sp>
      <p:pic>
        <p:nvPicPr>
          <p:cNvPr id="35843"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350" y="982663"/>
            <a:ext cx="3019425" cy="1638300"/>
          </a:xfrm>
          <a:prstGeom prst="rect">
            <a:avLst/>
          </a:prstGeom>
          <a:noFill/>
          <a:ln w="12700">
            <a:noFill/>
            <a:miter lim="800000"/>
            <a:headEnd/>
            <a:tailEnd/>
          </a:ln>
        </p:spPr>
      </p:pic>
      <p:sp>
        <p:nvSpPr>
          <p:cNvPr id="35844" name="Freeform 4"/>
          <p:cNvSpPr>
            <a:spLocks/>
          </p:cNvSpPr>
          <p:nvPr/>
        </p:nvSpPr>
        <p:spPr bwMode="auto">
          <a:xfrm>
            <a:off x="2741613" y="1508125"/>
            <a:ext cx="517525" cy="409575"/>
          </a:xfrm>
          <a:custGeom>
            <a:avLst/>
            <a:gdLst>
              <a:gd name="T0" fmla="*/ 65 w 290"/>
              <a:gd name="T1" fmla="*/ 20 h 258"/>
              <a:gd name="T2" fmla="*/ 87 w 290"/>
              <a:gd name="T3" fmla="*/ 12 h 258"/>
              <a:gd name="T4" fmla="*/ 108 w 290"/>
              <a:gd name="T5" fmla="*/ 6 h 258"/>
              <a:gd name="T6" fmla="*/ 138 w 290"/>
              <a:gd name="T7" fmla="*/ 0 h 258"/>
              <a:gd name="T8" fmla="*/ 159 w 290"/>
              <a:gd name="T9" fmla="*/ 0 h 258"/>
              <a:gd name="T10" fmla="*/ 181 w 290"/>
              <a:gd name="T11" fmla="*/ 12 h 258"/>
              <a:gd name="T12" fmla="*/ 195 w 290"/>
              <a:gd name="T13" fmla="*/ 33 h 258"/>
              <a:gd name="T14" fmla="*/ 217 w 290"/>
              <a:gd name="T15" fmla="*/ 45 h 258"/>
              <a:gd name="T16" fmla="*/ 238 w 290"/>
              <a:gd name="T17" fmla="*/ 66 h 258"/>
              <a:gd name="T18" fmla="*/ 253 w 290"/>
              <a:gd name="T19" fmla="*/ 86 h 258"/>
              <a:gd name="T20" fmla="*/ 274 w 290"/>
              <a:gd name="T21" fmla="*/ 105 h 258"/>
              <a:gd name="T22" fmla="*/ 282 w 290"/>
              <a:gd name="T23" fmla="*/ 125 h 258"/>
              <a:gd name="T24" fmla="*/ 289 w 290"/>
              <a:gd name="T25" fmla="*/ 144 h 258"/>
              <a:gd name="T26" fmla="*/ 289 w 290"/>
              <a:gd name="T27" fmla="*/ 165 h 258"/>
              <a:gd name="T28" fmla="*/ 289 w 290"/>
              <a:gd name="T29" fmla="*/ 185 h 258"/>
              <a:gd name="T30" fmla="*/ 282 w 290"/>
              <a:gd name="T31" fmla="*/ 204 h 258"/>
              <a:gd name="T32" fmla="*/ 268 w 290"/>
              <a:gd name="T33" fmla="*/ 224 h 258"/>
              <a:gd name="T34" fmla="*/ 246 w 290"/>
              <a:gd name="T35" fmla="*/ 231 h 258"/>
              <a:gd name="T36" fmla="*/ 225 w 290"/>
              <a:gd name="T37" fmla="*/ 244 h 258"/>
              <a:gd name="T38" fmla="*/ 202 w 290"/>
              <a:gd name="T39" fmla="*/ 251 h 258"/>
              <a:gd name="T40" fmla="*/ 181 w 290"/>
              <a:gd name="T41" fmla="*/ 257 h 258"/>
              <a:gd name="T42" fmla="*/ 159 w 290"/>
              <a:gd name="T43" fmla="*/ 257 h 258"/>
              <a:gd name="T44" fmla="*/ 138 w 290"/>
              <a:gd name="T45" fmla="*/ 257 h 258"/>
              <a:gd name="T46" fmla="*/ 116 w 290"/>
              <a:gd name="T47" fmla="*/ 257 h 258"/>
              <a:gd name="T48" fmla="*/ 94 w 290"/>
              <a:gd name="T49" fmla="*/ 251 h 258"/>
              <a:gd name="T50" fmla="*/ 72 w 290"/>
              <a:gd name="T51" fmla="*/ 237 h 258"/>
              <a:gd name="T52" fmla="*/ 58 w 290"/>
              <a:gd name="T53" fmla="*/ 218 h 258"/>
              <a:gd name="T54" fmla="*/ 36 w 290"/>
              <a:gd name="T55" fmla="*/ 198 h 258"/>
              <a:gd name="T56" fmla="*/ 21 w 290"/>
              <a:gd name="T57" fmla="*/ 178 h 258"/>
              <a:gd name="T58" fmla="*/ 8 w 290"/>
              <a:gd name="T59" fmla="*/ 158 h 258"/>
              <a:gd name="T60" fmla="*/ 0 w 290"/>
              <a:gd name="T61" fmla="*/ 138 h 258"/>
              <a:gd name="T62" fmla="*/ 0 w 290"/>
              <a:gd name="T63" fmla="*/ 119 h 258"/>
              <a:gd name="T64" fmla="*/ 0 w 290"/>
              <a:gd name="T65" fmla="*/ 99 h 258"/>
              <a:gd name="T66" fmla="*/ 0 w 290"/>
              <a:gd name="T67" fmla="*/ 78 h 258"/>
              <a:gd name="T68" fmla="*/ 15 w 290"/>
              <a:gd name="T69" fmla="*/ 59 h 258"/>
              <a:gd name="T70" fmla="*/ 36 w 290"/>
              <a:gd name="T71" fmla="*/ 45 h 258"/>
              <a:gd name="T72" fmla="*/ 51 w 290"/>
              <a:gd name="T73" fmla="*/ 26 h 258"/>
              <a:gd name="T74" fmla="*/ 72 w 290"/>
              <a:gd name="T75" fmla="*/ 20 h 258"/>
              <a:gd name="T76" fmla="*/ 65 w 290"/>
              <a:gd name="T77" fmla="*/ 20 h 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0"/>
              <a:gd name="T118" fmla="*/ 0 h 258"/>
              <a:gd name="T119" fmla="*/ 290 w 290"/>
              <a:gd name="T120" fmla="*/ 258 h 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0" h="258">
                <a:moveTo>
                  <a:pt x="65" y="20"/>
                </a:moveTo>
                <a:lnTo>
                  <a:pt x="87" y="12"/>
                </a:lnTo>
                <a:lnTo>
                  <a:pt x="108" y="6"/>
                </a:lnTo>
                <a:lnTo>
                  <a:pt x="138" y="0"/>
                </a:lnTo>
                <a:lnTo>
                  <a:pt x="159" y="0"/>
                </a:lnTo>
                <a:lnTo>
                  <a:pt x="181" y="12"/>
                </a:lnTo>
                <a:lnTo>
                  <a:pt x="195" y="33"/>
                </a:lnTo>
                <a:lnTo>
                  <a:pt x="217" y="45"/>
                </a:lnTo>
                <a:lnTo>
                  <a:pt x="238" y="66"/>
                </a:lnTo>
                <a:lnTo>
                  <a:pt x="253" y="86"/>
                </a:lnTo>
                <a:lnTo>
                  <a:pt x="274" y="105"/>
                </a:lnTo>
                <a:lnTo>
                  <a:pt x="282" y="125"/>
                </a:lnTo>
                <a:lnTo>
                  <a:pt x="289" y="144"/>
                </a:lnTo>
                <a:lnTo>
                  <a:pt x="289" y="165"/>
                </a:lnTo>
                <a:lnTo>
                  <a:pt x="289" y="185"/>
                </a:lnTo>
                <a:lnTo>
                  <a:pt x="282" y="204"/>
                </a:lnTo>
                <a:lnTo>
                  <a:pt x="268" y="224"/>
                </a:lnTo>
                <a:lnTo>
                  <a:pt x="246" y="231"/>
                </a:lnTo>
                <a:lnTo>
                  <a:pt x="225" y="244"/>
                </a:lnTo>
                <a:lnTo>
                  <a:pt x="202" y="251"/>
                </a:lnTo>
                <a:lnTo>
                  <a:pt x="181" y="257"/>
                </a:lnTo>
                <a:lnTo>
                  <a:pt x="159" y="257"/>
                </a:lnTo>
                <a:lnTo>
                  <a:pt x="138" y="257"/>
                </a:lnTo>
                <a:lnTo>
                  <a:pt x="116" y="257"/>
                </a:lnTo>
                <a:lnTo>
                  <a:pt x="94" y="251"/>
                </a:lnTo>
                <a:lnTo>
                  <a:pt x="72" y="237"/>
                </a:lnTo>
                <a:lnTo>
                  <a:pt x="58" y="218"/>
                </a:lnTo>
                <a:lnTo>
                  <a:pt x="36" y="198"/>
                </a:lnTo>
                <a:lnTo>
                  <a:pt x="21" y="178"/>
                </a:lnTo>
                <a:lnTo>
                  <a:pt x="8" y="158"/>
                </a:lnTo>
                <a:lnTo>
                  <a:pt x="0" y="138"/>
                </a:lnTo>
                <a:lnTo>
                  <a:pt x="0" y="119"/>
                </a:lnTo>
                <a:lnTo>
                  <a:pt x="0" y="99"/>
                </a:lnTo>
                <a:lnTo>
                  <a:pt x="0" y="78"/>
                </a:lnTo>
                <a:lnTo>
                  <a:pt x="15" y="59"/>
                </a:lnTo>
                <a:lnTo>
                  <a:pt x="36" y="45"/>
                </a:lnTo>
                <a:lnTo>
                  <a:pt x="51" y="26"/>
                </a:lnTo>
                <a:lnTo>
                  <a:pt x="72" y="20"/>
                </a:lnTo>
                <a:lnTo>
                  <a:pt x="65" y="20"/>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5" name="Freeform 5"/>
          <p:cNvSpPr>
            <a:spLocks/>
          </p:cNvSpPr>
          <p:nvPr/>
        </p:nvSpPr>
        <p:spPr bwMode="auto">
          <a:xfrm>
            <a:off x="1212850" y="1612900"/>
            <a:ext cx="488950" cy="328613"/>
          </a:xfrm>
          <a:custGeom>
            <a:avLst/>
            <a:gdLst>
              <a:gd name="T0" fmla="*/ 14 w 275"/>
              <a:gd name="T1" fmla="*/ 0 h 206"/>
              <a:gd name="T2" fmla="*/ 36 w 275"/>
              <a:gd name="T3" fmla="*/ 0 h 206"/>
              <a:gd name="T4" fmla="*/ 58 w 275"/>
              <a:gd name="T5" fmla="*/ 0 h 206"/>
              <a:gd name="T6" fmla="*/ 79 w 275"/>
              <a:gd name="T7" fmla="*/ 0 h 206"/>
              <a:gd name="T8" fmla="*/ 100 w 275"/>
              <a:gd name="T9" fmla="*/ 0 h 206"/>
              <a:gd name="T10" fmla="*/ 122 w 275"/>
              <a:gd name="T11" fmla="*/ 0 h 206"/>
              <a:gd name="T12" fmla="*/ 144 w 275"/>
              <a:gd name="T13" fmla="*/ 0 h 206"/>
              <a:gd name="T14" fmla="*/ 166 w 275"/>
              <a:gd name="T15" fmla="*/ 0 h 206"/>
              <a:gd name="T16" fmla="*/ 187 w 275"/>
              <a:gd name="T17" fmla="*/ 0 h 206"/>
              <a:gd name="T18" fmla="*/ 216 w 275"/>
              <a:gd name="T19" fmla="*/ 6 h 206"/>
              <a:gd name="T20" fmla="*/ 238 w 275"/>
              <a:gd name="T21" fmla="*/ 12 h 206"/>
              <a:gd name="T22" fmla="*/ 245 w 275"/>
              <a:gd name="T23" fmla="*/ 33 h 206"/>
              <a:gd name="T24" fmla="*/ 259 w 275"/>
              <a:gd name="T25" fmla="*/ 53 h 206"/>
              <a:gd name="T26" fmla="*/ 266 w 275"/>
              <a:gd name="T27" fmla="*/ 72 h 206"/>
              <a:gd name="T28" fmla="*/ 274 w 275"/>
              <a:gd name="T29" fmla="*/ 92 h 206"/>
              <a:gd name="T30" fmla="*/ 274 w 275"/>
              <a:gd name="T31" fmla="*/ 112 h 206"/>
              <a:gd name="T32" fmla="*/ 274 w 275"/>
              <a:gd name="T33" fmla="*/ 133 h 206"/>
              <a:gd name="T34" fmla="*/ 274 w 275"/>
              <a:gd name="T35" fmla="*/ 152 h 206"/>
              <a:gd name="T36" fmla="*/ 253 w 275"/>
              <a:gd name="T37" fmla="*/ 166 h 206"/>
              <a:gd name="T38" fmla="*/ 238 w 275"/>
              <a:gd name="T39" fmla="*/ 185 h 206"/>
              <a:gd name="T40" fmla="*/ 216 w 275"/>
              <a:gd name="T41" fmla="*/ 192 h 206"/>
              <a:gd name="T42" fmla="*/ 194 w 275"/>
              <a:gd name="T43" fmla="*/ 199 h 206"/>
              <a:gd name="T44" fmla="*/ 173 w 275"/>
              <a:gd name="T45" fmla="*/ 205 h 206"/>
              <a:gd name="T46" fmla="*/ 151 w 275"/>
              <a:gd name="T47" fmla="*/ 205 h 206"/>
              <a:gd name="T48" fmla="*/ 130 w 275"/>
              <a:gd name="T49" fmla="*/ 205 h 206"/>
              <a:gd name="T50" fmla="*/ 108 w 275"/>
              <a:gd name="T51" fmla="*/ 199 h 206"/>
              <a:gd name="T52" fmla="*/ 86 w 275"/>
              <a:gd name="T53" fmla="*/ 178 h 206"/>
              <a:gd name="T54" fmla="*/ 64 w 275"/>
              <a:gd name="T55" fmla="*/ 166 h 206"/>
              <a:gd name="T56" fmla="*/ 43 w 275"/>
              <a:gd name="T57" fmla="*/ 152 h 206"/>
              <a:gd name="T58" fmla="*/ 21 w 275"/>
              <a:gd name="T59" fmla="*/ 133 h 206"/>
              <a:gd name="T60" fmla="*/ 14 w 275"/>
              <a:gd name="T61" fmla="*/ 112 h 206"/>
              <a:gd name="T62" fmla="*/ 7 w 275"/>
              <a:gd name="T63" fmla="*/ 92 h 206"/>
              <a:gd name="T64" fmla="*/ 0 w 275"/>
              <a:gd name="T65" fmla="*/ 72 h 206"/>
              <a:gd name="T66" fmla="*/ 0 w 275"/>
              <a:gd name="T67" fmla="*/ 53 h 206"/>
              <a:gd name="T68" fmla="*/ 7 w 275"/>
              <a:gd name="T69" fmla="*/ 33 h 206"/>
              <a:gd name="T70" fmla="*/ 21 w 275"/>
              <a:gd name="T71" fmla="*/ 12 h 206"/>
              <a:gd name="T72" fmla="*/ 14 w 275"/>
              <a:gd name="T73" fmla="*/ 0 h 2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5"/>
              <a:gd name="T112" fmla="*/ 0 h 206"/>
              <a:gd name="T113" fmla="*/ 275 w 275"/>
              <a:gd name="T114" fmla="*/ 206 h 2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5" h="206">
                <a:moveTo>
                  <a:pt x="14" y="0"/>
                </a:moveTo>
                <a:lnTo>
                  <a:pt x="36" y="0"/>
                </a:lnTo>
                <a:lnTo>
                  <a:pt x="58" y="0"/>
                </a:lnTo>
                <a:lnTo>
                  <a:pt x="79" y="0"/>
                </a:lnTo>
                <a:lnTo>
                  <a:pt x="100" y="0"/>
                </a:lnTo>
                <a:lnTo>
                  <a:pt x="122" y="0"/>
                </a:lnTo>
                <a:lnTo>
                  <a:pt x="144" y="0"/>
                </a:lnTo>
                <a:lnTo>
                  <a:pt x="166" y="0"/>
                </a:lnTo>
                <a:lnTo>
                  <a:pt x="187" y="0"/>
                </a:lnTo>
                <a:lnTo>
                  <a:pt x="216" y="6"/>
                </a:lnTo>
                <a:lnTo>
                  <a:pt x="238" y="12"/>
                </a:lnTo>
                <a:lnTo>
                  <a:pt x="245" y="33"/>
                </a:lnTo>
                <a:lnTo>
                  <a:pt x="259" y="53"/>
                </a:lnTo>
                <a:lnTo>
                  <a:pt x="266" y="72"/>
                </a:lnTo>
                <a:lnTo>
                  <a:pt x="274" y="92"/>
                </a:lnTo>
                <a:lnTo>
                  <a:pt x="274" y="112"/>
                </a:lnTo>
                <a:lnTo>
                  <a:pt x="274" y="133"/>
                </a:lnTo>
                <a:lnTo>
                  <a:pt x="274" y="152"/>
                </a:lnTo>
                <a:lnTo>
                  <a:pt x="253" y="166"/>
                </a:lnTo>
                <a:lnTo>
                  <a:pt x="238" y="185"/>
                </a:lnTo>
                <a:lnTo>
                  <a:pt x="216" y="192"/>
                </a:lnTo>
                <a:lnTo>
                  <a:pt x="194" y="199"/>
                </a:lnTo>
                <a:lnTo>
                  <a:pt x="173" y="205"/>
                </a:lnTo>
                <a:lnTo>
                  <a:pt x="151" y="205"/>
                </a:lnTo>
                <a:lnTo>
                  <a:pt x="130" y="205"/>
                </a:lnTo>
                <a:lnTo>
                  <a:pt x="108" y="199"/>
                </a:lnTo>
                <a:lnTo>
                  <a:pt x="86" y="178"/>
                </a:lnTo>
                <a:lnTo>
                  <a:pt x="64" y="166"/>
                </a:lnTo>
                <a:lnTo>
                  <a:pt x="43" y="152"/>
                </a:lnTo>
                <a:lnTo>
                  <a:pt x="21" y="133"/>
                </a:lnTo>
                <a:lnTo>
                  <a:pt x="14" y="112"/>
                </a:lnTo>
                <a:lnTo>
                  <a:pt x="7" y="92"/>
                </a:lnTo>
                <a:lnTo>
                  <a:pt x="0" y="72"/>
                </a:lnTo>
                <a:lnTo>
                  <a:pt x="0" y="53"/>
                </a:lnTo>
                <a:lnTo>
                  <a:pt x="7" y="33"/>
                </a:lnTo>
                <a:lnTo>
                  <a:pt x="21" y="12"/>
                </a:lnTo>
                <a:lnTo>
                  <a:pt x="14" y="0"/>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6" name="Freeform 6"/>
          <p:cNvSpPr>
            <a:spLocks/>
          </p:cNvSpPr>
          <p:nvPr/>
        </p:nvSpPr>
        <p:spPr bwMode="auto">
          <a:xfrm>
            <a:off x="2328863" y="2012950"/>
            <a:ext cx="414337" cy="547688"/>
          </a:xfrm>
          <a:custGeom>
            <a:avLst/>
            <a:gdLst>
              <a:gd name="T0" fmla="*/ 15 w 232"/>
              <a:gd name="T1" fmla="*/ 72 h 345"/>
              <a:gd name="T2" fmla="*/ 15 w 232"/>
              <a:gd name="T3" fmla="*/ 53 h 345"/>
              <a:gd name="T4" fmla="*/ 23 w 232"/>
              <a:gd name="T5" fmla="*/ 33 h 345"/>
              <a:gd name="T6" fmla="*/ 44 w 232"/>
              <a:gd name="T7" fmla="*/ 20 h 345"/>
              <a:gd name="T8" fmla="*/ 65 w 232"/>
              <a:gd name="T9" fmla="*/ 6 h 345"/>
              <a:gd name="T10" fmla="*/ 87 w 232"/>
              <a:gd name="T11" fmla="*/ 6 h 345"/>
              <a:gd name="T12" fmla="*/ 108 w 232"/>
              <a:gd name="T13" fmla="*/ 0 h 345"/>
              <a:gd name="T14" fmla="*/ 131 w 232"/>
              <a:gd name="T15" fmla="*/ 0 h 345"/>
              <a:gd name="T16" fmla="*/ 152 w 232"/>
              <a:gd name="T17" fmla="*/ 0 h 345"/>
              <a:gd name="T18" fmla="*/ 174 w 232"/>
              <a:gd name="T19" fmla="*/ 0 h 345"/>
              <a:gd name="T20" fmla="*/ 195 w 232"/>
              <a:gd name="T21" fmla="*/ 0 h 345"/>
              <a:gd name="T22" fmla="*/ 203 w 232"/>
              <a:gd name="T23" fmla="*/ 20 h 345"/>
              <a:gd name="T24" fmla="*/ 216 w 232"/>
              <a:gd name="T25" fmla="*/ 39 h 345"/>
              <a:gd name="T26" fmla="*/ 224 w 232"/>
              <a:gd name="T27" fmla="*/ 59 h 345"/>
              <a:gd name="T28" fmla="*/ 224 w 232"/>
              <a:gd name="T29" fmla="*/ 80 h 345"/>
              <a:gd name="T30" fmla="*/ 231 w 232"/>
              <a:gd name="T31" fmla="*/ 99 h 345"/>
              <a:gd name="T32" fmla="*/ 231 w 232"/>
              <a:gd name="T33" fmla="*/ 119 h 345"/>
              <a:gd name="T34" fmla="*/ 231 w 232"/>
              <a:gd name="T35" fmla="*/ 138 h 345"/>
              <a:gd name="T36" fmla="*/ 231 w 232"/>
              <a:gd name="T37" fmla="*/ 158 h 345"/>
              <a:gd name="T38" fmla="*/ 224 w 232"/>
              <a:gd name="T39" fmla="*/ 179 h 345"/>
              <a:gd name="T40" fmla="*/ 216 w 232"/>
              <a:gd name="T41" fmla="*/ 198 h 345"/>
              <a:gd name="T42" fmla="*/ 210 w 232"/>
              <a:gd name="T43" fmla="*/ 218 h 345"/>
              <a:gd name="T44" fmla="*/ 203 w 232"/>
              <a:gd name="T45" fmla="*/ 238 h 345"/>
              <a:gd name="T46" fmla="*/ 195 w 232"/>
              <a:gd name="T47" fmla="*/ 257 h 345"/>
              <a:gd name="T48" fmla="*/ 195 w 232"/>
              <a:gd name="T49" fmla="*/ 278 h 345"/>
              <a:gd name="T50" fmla="*/ 188 w 232"/>
              <a:gd name="T51" fmla="*/ 298 h 345"/>
              <a:gd name="T52" fmla="*/ 180 w 232"/>
              <a:gd name="T53" fmla="*/ 317 h 345"/>
              <a:gd name="T54" fmla="*/ 159 w 232"/>
              <a:gd name="T55" fmla="*/ 331 h 345"/>
              <a:gd name="T56" fmla="*/ 137 w 232"/>
              <a:gd name="T57" fmla="*/ 344 h 345"/>
              <a:gd name="T58" fmla="*/ 116 w 232"/>
              <a:gd name="T59" fmla="*/ 344 h 345"/>
              <a:gd name="T60" fmla="*/ 95 w 232"/>
              <a:gd name="T61" fmla="*/ 344 h 345"/>
              <a:gd name="T62" fmla="*/ 72 w 232"/>
              <a:gd name="T63" fmla="*/ 323 h 345"/>
              <a:gd name="T64" fmla="*/ 59 w 232"/>
              <a:gd name="T65" fmla="*/ 304 h 345"/>
              <a:gd name="T66" fmla="*/ 51 w 232"/>
              <a:gd name="T67" fmla="*/ 284 h 345"/>
              <a:gd name="T68" fmla="*/ 44 w 232"/>
              <a:gd name="T69" fmla="*/ 264 h 345"/>
              <a:gd name="T70" fmla="*/ 36 w 232"/>
              <a:gd name="T71" fmla="*/ 245 h 345"/>
              <a:gd name="T72" fmla="*/ 29 w 232"/>
              <a:gd name="T73" fmla="*/ 224 h 345"/>
              <a:gd name="T74" fmla="*/ 23 w 232"/>
              <a:gd name="T75" fmla="*/ 205 h 345"/>
              <a:gd name="T76" fmla="*/ 8 w 232"/>
              <a:gd name="T77" fmla="*/ 185 h 345"/>
              <a:gd name="T78" fmla="*/ 0 w 232"/>
              <a:gd name="T79" fmla="*/ 165 h 345"/>
              <a:gd name="T80" fmla="*/ 0 w 232"/>
              <a:gd name="T81" fmla="*/ 146 h 345"/>
              <a:gd name="T82" fmla="*/ 0 w 232"/>
              <a:gd name="T83" fmla="*/ 125 h 345"/>
              <a:gd name="T84" fmla="*/ 0 w 232"/>
              <a:gd name="T85" fmla="*/ 105 h 345"/>
              <a:gd name="T86" fmla="*/ 0 w 232"/>
              <a:gd name="T87" fmla="*/ 86 h 345"/>
              <a:gd name="T88" fmla="*/ 23 w 232"/>
              <a:gd name="T89" fmla="*/ 66 h 345"/>
              <a:gd name="T90" fmla="*/ 23 w 232"/>
              <a:gd name="T91" fmla="*/ 46 h 345"/>
              <a:gd name="T92" fmla="*/ 15 w 232"/>
              <a:gd name="T93" fmla="*/ 72 h 3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45"/>
              <a:gd name="T143" fmla="*/ 232 w 232"/>
              <a:gd name="T144" fmla="*/ 345 h 3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45">
                <a:moveTo>
                  <a:pt x="15" y="72"/>
                </a:moveTo>
                <a:lnTo>
                  <a:pt x="15" y="53"/>
                </a:lnTo>
                <a:lnTo>
                  <a:pt x="23" y="33"/>
                </a:lnTo>
                <a:lnTo>
                  <a:pt x="44" y="20"/>
                </a:lnTo>
                <a:lnTo>
                  <a:pt x="65" y="6"/>
                </a:lnTo>
                <a:lnTo>
                  <a:pt x="87" y="6"/>
                </a:lnTo>
                <a:lnTo>
                  <a:pt x="108" y="0"/>
                </a:lnTo>
                <a:lnTo>
                  <a:pt x="131" y="0"/>
                </a:lnTo>
                <a:lnTo>
                  <a:pt x="152" y="0"/>
                </a:lnTo>
                <a:lnTo>
                  <a:pt x="174" y="0"/>
                </a:lnTo>
                <a:lnTo>
                  <a:pt x="195" y="0"/>
                </a:lnTo>
                <a:lnTo>
                  <a:pt x="203" y="20"/>
                </a:lnTo>
                <a:lnTo>
                  <a:pt x="216" y="39"/>
                </a:lnTo>
                <a:lnTo>
                  <a:pt x="224" y="59"/>
                </a:lnTo>
                <a:lnTo>
                  <a:pt x="224" y="80"/>
                </a:lnTo>
                <a:lnTo>
                  <a:pt x="231" y="99"/>
                </a:lnTo>
                <a:lnTo>
                  <a:pt x="231" y="119"/>
                </a:lnTo>
                <a:lnTo>
                  <a:pt x="231" y="138"/>
                </a:lnTo>
                <a:lnTo>
                  <a:pt x="231" y="158"/>
                </a:lnTo>
                <a:lnTo>
                  <a:pt x="224" y="179"/>
                </a:lnTo>
                <a:lnTo>
                  <a:pt x="216" y="198"/>
                </a:lnTo>
                <a:lnTo>
                  <a:pt x="210" y="218"/>
                </a:lnTo>
                <a:lnTo>
                  <a:pt x="203" y="238"/>
                </a:lnTo>
                <a:lnTo>
                  <a:pt x="195" y="257"/>
                </a:lnTo>
                <a:lnTo>
                  <a:pt x="195" y="278"/>
                </a:lnTo>
                <a:lnTo>
                  <a:pt x="188" y="298"/>
                </a:lnTo>
                <a:lnTo>
                  <a:pt x="180" y="317"/>
                </a:lnTo>
                <a:lnTo>
                  <a:pt x="159" y="331"/>
                </a:lnTo>
                <a:lnTo>
                  <a:pt x="137" y="344"/>
                </a:lnTo>
                <a:lnTo>
                  <a:pt x="116" y="344"/>
                </a:lnTo>
                <a:lnTo>
                  <a:pt x="95" y="344"/>
                </a:lnTo>
                <a:lnTo>
                  <a:pt x="72" y="323"/>
                </a:lnTo>
                <a:lnTo>
                  <a:pt x="59" y="304"/>
                </a:lnTo>
                <a:lnTo>
                  <a:pt x="51" y="284"/>
                </a:lnTo>
                <a:lnTo>
                  <a:pt x="44" y="264"/>
                </a:lnTo>
                <a:lnTo>
                  <a:pt x="36" y="245"/>
                </a:lnTo>
                <a:lnTo>
                  <a:pt x="29" y="224"/>
                </a:lnTo>
                <a:lnTo>
                  <a:pt x="23" y="205"/>
                </a:lnTo>
                <a:lnTo>
                  <a:pt x="8" y="185"/>
                </a:lnTo>
                <a:lnTo>
                  <a:pt x="0" y="165"/>
                </a:lnTo>
                <a:lnTo>
                  <a:pt x="0" y="146"/>
                </a:lnTo>
                <a:lnTo>
                  <a:pt x="0" y="125"/>
                </a:lnTo>
                <a:lnTo>
                  <a:pt x="0" y="105"/>
                </a:lnTo>
                <a:lnTo>
                  <a:pt x="0" y="86"/>
                </a:lnTo>
                <a:lnTo>
                  <a:pt x="23" y="66"/>
                </a:lnTo>
                <a:lnTo>
                  <a:pt x="23" y="46"/>
                </a:lnTo>
                <a:lnTo>
                  <a:pt x="15" y="72"/>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7" name="Freeform 7"/>
          <p:cNvSpPr>
            <a:spLocks/>
          </p:cNvSpPr>
          <p:nvPr/>
        </p:nvSpPr>
        <p:spPr bwMode="auto">
          <a:xfrm>
            <a:off x="871538" y="2054225"/>
            <a:ext cx="377825" cy="452438"/>
          </a:xfrm>
          <a:custGeom>
            <a:avLst/>
            <a:gdLst>
              <a:gd name="T0" fmla="*/ 0 w 211"/>
              <a:gd name="T1" fmla="*/ 126 h 285"/>
              <a:gd name="T2" fmla="*/ 0 w 211"/>
              <a:gd name="T3" fmla="*/ 106 h 285"/>
              <a:gd name="T4" fmla="*/ 8 w 211"/>
              <a:gd name="T5" fmla="*/ 86 h 285"/>
              <a:gd name="T6" fmla="*/ 23 w 211"/>
              <a:gd name="T7" fmla="*/ 66 h 285"/>
              <a:gd name="T8" fmla="*/ 29 w 211"/>
              <a:gd name="T9" fmla="*/ 46 h 285"/>
              <a:gd name="T10" fmla="*/ 44 w 211"/>
              <a:gd name="T11" fmla="*/ 27 h 285"/>
              <a:gd name="T12" fmla="*/ 65 w 211"/>
              <a:gd name="T13" fmla="*/ 20 h 285"/>
              <a:gd name="T14" fmla="*/ 87 w 211"/>
              <a:gd name="T15" fmla="*/ 13 h 285"/>
              <a:gd name="T16" fmla="*/ 108 w 211"/>
              <a:gd name="T17" fmla="*/ 7 h 285"/>
              <a:gd name="T18" fmla="*/ 131 w 211"/>
              <a:gd name="T19" fmla="*/ 0 h 285"/>
              <a:gd name="T20" fmla="*/ 152 w 211"/>
              <a:gd name="T21" fmla="*/ 0 h 285"/>
              <a:gd name="T22" fmla="*/ 174 w 211"/>
              <a:gd name="T23" fmla="*/ 7 h 285"/>
              <a:gd name="T24" fmla="*/ 195 w 211"/>
              <a:gd name="T25" fmla="*/ 20 h 285"/>
              <a:gd name="T26" fmla="*/ 203 w 211"/>
              <a:gd name="T27" fmla="*/ 40 h 285"/>
              <a:gd name="T28" fmla="*/ 203 w 211"/>
              <a:gd name="T29" fmla="*/ 60 h 285"/>
              <a:gd name="T30" fmla="*/ 210 w 211"/>
              <a:gd name="T31" fmla="*/ 80 h 285"/>
              <a:gd name="T32" fmla="*/ 210 w 211"/>
              <a:gd name="T33" fmla="*/ 99 h 285"/>
              <a:gd name="T34" fmla="*/ 195 w 211"/>
              <a:gd name="T35" fmla="*/ 119 h 285"/>
              <a:gd name="T36" fmla="*/ 181 w 211"/>
              <a:gd name="T37" fmla="*/ 139 h 285"/>
              <a:gd name="T38" fmla="*/ 167 w 211"/>
              <a:gd name="T39" fmla="*/ 159 h 285"/>
              <a:gd name="T40" fmla="*/ 159 w 211"/>
              <a:gd name="T41" fmla="*/ 179 h 285"/>
              <a:gd name="T42" fmla="*/ 152 w 211"/>
              <a:gd name="T43" fmla="*/ 198 h 285"/>
              <a:gd name="T44" fmla="*/ 152 w 211"/>
              <a:gd name="T45" fmla="*/ 218 h 285"/>
              <a:gd name="T46" fmla="*/ 145 w 211"/>
              <a:gd name="T47" fmla="*/ 239 h 285"/>
              <a:gd name="T48" fmla="*/ 138 w 211"/>
              <a:gd name="T49" fmla="*/ 258 h 285"/>
              <a:gd name="T50" fmla="*/ 116 w 211"/>
              <a:gd name="T51" fmla="*/ 272 h 285"/>
              <a:gd name="T52" fmla="*/ 95 w 211"/>
              <a:gd name="T53" fmla="*/ 284 h 285"/>
              <a:gd name="T54" fmla="*/ 72 w 211"/>
              <a:gd name="T55" fmla="*/ 284 h 285"/>
              <a:gd name="T56" fmla="*/ 51 w 211"/>
              <a:gd name="T57" fmla="*/ 284 h 285"/>
              <a:gd name="T58" fmla="*/ 36 w 211"/>
              <a:gd name="T59" fmla="*/ 264 h 285"/>
              <a:gd name="T60" fmla="*/ 23 w 211"/>
              <a:gd name="T61" fmla="*/ 245 h 285"/>
              <a:gd name="T62" fmla="*/ 15 w 211"/>
              <a:gd name="T63" fmla="*/ 225 h 285"/>
              <a:gd name="T64" fmla="*/ 15 w 211"/>
              <a:gd name="T65" fmla="*/ 206 h 285"/>
              <a:gd name="T66" fmla="*/ 8 w 211"/>
              <a:gd name="T67" fmla="*/ 185 h 285"/>
              <a:gd name="T68" fmla="*/ 8 w 211"/>
              <a:gd name="T69" fmla="*/ 165 h 285"/>
              <a:gd name="T70" fmla="*/ 8 w 211"/>
              <a:gd name="T71" fmla="*/ 146 h 285"/>
              <a:gd name="T72" fmla="*/ 0 w 211"/>
              <a:gd name="T73" fmla="*/ 126 h 285"/>
              <a:gd name="T74" fmla="*/ 0 w 211"/>
              <a:gd name="T75" fmla="*/ 126 h 2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285"/>
              <a:gd name="T116" fmla="*/ 211 w 211"/>
              <a:gd name="T117" fmla="*/ 285 h 2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285">
                <a:moveTo>
                  <a:pt x="0" y="126"/>
                </a:moveTo>
                <a:lnTo>
                  <a:pt x="0" y="106"/>
                </a:lnTo>
                <a:lnTo>
                  <a:pt x="8" y="86"/>
                </a:lnTo>
                <a:lnTo>
                  <a:pt x="23" y="66"/>
                </a:lnTo>
                <a:lnTo>
                  <a:pt x="29" y="46"/>
                </a:lnTo>
                <a:lnTo>
                  <a:pt x="44" y="27"/>
                </a:lnTo>
                <a:lnTo>
                  <a:pt x="65" y="20"/>
                </a:lnTo>
                <a:lnTo>
                  <a:pt x="87" y="13"/>
                </a:lnTo>
                <a:lnTo>
                  <a:pt x="108" y="7"/>
                </a:lnTo>
                <a:lnTo>
                  <a:pt x="131" y="0"/>
                </a:lnTo>
                <a:lnTo>
                  <a:pt x="152" y="0"/>
                </a:lnTo>
                <a:lnTo>
                  <a:pt x="174" y="7"/>
                </a:lnTo>
                <a:lnTo>
                  <a:pt x="195" y="20"/>
                </a:lnTo>
                <a:lnTo>
                  <a:pt x="203" y="40"/>
                </a:lnTo>
                <a:lnTo>
                  <a:pt x="203" y="60"/>
                </a:lnTo>
                <a:lnTo>
                  <a:pt x="210" y="80"/>
                </a:lnTo>
                <a:lnTo>
                  <a:pt x="210" y="99"/>
                </a:lnTo>
                <a:lnTo>
                  <a:pt x="195" y="119"/>
                </a:lnTo>
                <a:lnTo>
                  <a:pt x="181" y="139"/>
                </a:lnTo>
                <a:lnTo>
                  <a:pt x="167" y="159"/>
                </a:lnTo>
                <a:lnTo>
                  <a:pt x="159" y="179"/>
                </a:lnTo>
                <a:lnTo>
                  <a:pt x="152" y="198"/>
                </a:lnTo>
                <a:lnTo>
                  <a:pt x="152" y="218"/>
                </a:lnTo>
                <a:lnTo>
                  <a:pt x="145" y="239"/>
                </a:lnTo>
                <a:lnTo>
                  <a:pt x="138" y="258"/>
                </a:lnTo>
                <a:lnTo>
                  <a:pt x="116" y="272"/>
                </a:lnTo>
                <a:lnTo>
                  <a:pt x="95" y="284"/>
                </a:lnTo>
                <a:lnTo>
                  <a:pt x="72" y="284"/>
                </a:lnTo>
                <a:lnTo>
                  <a:pt x="51" y="284"/>
                </a:lnTo>
                <a:lnTo>
                  <a:pt x="36" y="264"/>
                </a:lnTo>
                <a:lnTo>
                  <a:pt x="23" y="245"/>
                </a:lnTo>
                <a:lnTo>
                  <a:pt x="15" y="225"/>
                </a:lnTo>
                <a:lnTo>
                  <a:pt x="15" y="206"/>
                </a:lnTo>
                <a:lnTo>
                  <a:pt x="8" y="185"/>
                </a:lnTo>
                <a:lnTo>
                  <a:pt x="8" y="165"/>
                </a:lnTo>
                <a:lnTo>
                  <a:pt x="8" y="146"/>
                </a:lnTo>
                <a:lnTo>
                  <a:pt x="0" y="126"/>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8" name="Freeform 8"/>
          <p:cNvSpPr>
            <a:spLocks/>
          </p:cNvSpPr>
          <p:nvPr/>
        </p:nvSpPr>
        <p:spPr bwMode="auto">
          <a:xfrm>
            <a:off x="2933700" y="1027113"/>
            <a:ext cx="620713" cy="265112"/>
          </a:xfrm>
          <a:custGeom>
            <a:avLst/>
            <a:gdLst>
              <a:gd name="T0" fmla="*/ 130 w 347"/>
              <a:gd name="T1" fmla="*/ 7 h 166"/>
              <a:gd name="T2" fmla="*/ 108 w 347"/>
              <a:gd name="T3" fmla="*/ 7 h 166"/>
              <a:gd name="T4" fmla="*/ 87 w 347"/>
              <a:gd name="T5" fmla="*/ 7 h 166"/>
              <a:gd name="T6" fmla="*/ 65 w 347"/>
              <a:gd name="T7" fmla="*/ 7 h 166"/>
              <a:gd name="T8" fmla="*/ 44 w 347"/>
              <a:gd name="T9" fmla="*/ 13 h 166"/>
              <a:gd name="T10" fmla="*/ 21 w 347"/>
              <a:gd name="T11" fmla="*/ 13 h 166"/>
              <a:gd name="T12" fmla="*/ 15 w 347"/>
              <a:gd name="T13" fmla="*/ 33 h 166"/>
              <a:gd name="T14" fmla="*/ 8 w 347"/>
              <a:gd name="T15" fmla="*/ 53 h 166"/>
              <a:gd name="T16" fmla="*/ 0 w 347"/>
              <a:gd name="T17" fmla="*/ 73 h 166"/>
              <a:gd name="T18" fmla="*/ 0 w 347"/>
              <a:gd name="T19" fmla="*/ 93 h 166"/>
              <a:gd name="T20" fmla="*/ 0 w 347"/>
              <a:gd name="T21" fmla="*/ 112 h 166"/>
              <a:gd name="T22" fmla="*/ 8 w 347"/>
              <a:gd name="T23" fmla="*/ 132 h 166"/>
              <a:gd name="T24" fmla="*/ 29 w 347"/>
              <a:gd name="T25" fmla="*/ 145 h 166"/>
              <a:gd name="T26" fmla="*/ 51 w 347"/>
              <a:gd name="T27" fmla="*/ 152 h 166"/>
              <a:gd name="T28" fmla="*/ 72 w 347"/>
              <a:gd name="T29" fmla="*/ 159 h 166"/>
              <a:gd name="T30" fmla="*/ 94 w 347"/>
              <a:gd name="T31" fmla="*/ 165 h 166"/>
              <a:gd name="T32" fmla="*/ 116 w 347"/>
              <a:gd name="T33" fmla="*/ 165 h 166"/>
              <a:gd name="T34" fmla="*/ 137 w 347"/>
              <a:gd name="T35" fmla="*/ 165 h 166"/>
              <a:gd name="T36" fmla="*/ 159 w 347"/>
              <a:gd name="T37" fmla="*/ 165 h 166"/>
              <a:gd name="T38" fmla="*/ 180 w 347"/>
              <a:gd name="T39" fmla="*/ 165 h 166"/>
              <a:gd name="T40" fmla="*/ 202 w 347"/>
              <a:gd name="T41" fmla="*/ 165 h 166"/>
              <a:gd name="T42" fmla="*/ 224 w 347"/>
              <a:gd name="T43" fmla="*/ 165 h 166"/>
              <a:gd name="T44" fmla="*/ 246 w 347"/>
              <a:gd name="T45" fmla="*/ 165 h 166"/>
              <a:gd name="T46" fmla="*/ 267 w 347"/>
              <a:gd name="T47" fmla="*/ 165 h 166"/>
              <a:gd name="T48" fmla="*/ 289 w 347"/>
              <a:gd name="T49" fmla="*/ 165 h 166"/>
              <a:gd name="T50" fmla="*/ 310 w 347"/>
              <a:gd name="T51" fmla="*/ 165 h 166"/>
              <a:gd name="T52" fmla="*/ 332 w 347"/>
              <a:gd name="T53" fmla="*/ 165 h 166"/>
              <a:gd name="T54" fmla="*/ 346 w 347"/>
              <a:gd name="T55" fmla="*/ 145 h 166"/>
              <a:gd name="T56" fmla="*/ 346 w 347"/>
              <a:gd name="T57" fmla="*/ 126 h 166"/>
              <a:gd name="T58" fmla="*/ 346 w 347"/>
              <a:gd name="T59" fmla="*/ 106 h 166"/>
              <a:gd name="T60" fmla="*/ 346 w 347"/>
              <a:gd name="T61" fmla="*/ 86 h 166"/>
              <a:gd name="T62" fmla="*/ 339 w 347"/>
              <a:gd name="T63" fmla="*/ 66 h 166"/>
              <a:gd name="T64" fmla="*/ 318 w 347"/>
              <a:gd name="T65" fmla="*/ 53 h 166"/>
              <a:gd name="T66" fmla="*/ 296 w 347"/>
              <a:gd name="T67" fmla="*/ 33 h 166"/>
              <a:gd name="T68" fmla="*/ 274 w 347"/>
              <a:gd name="T69" fmla="*/ 20 h 166"/>
              <a:gd name="T70" fmla="*/ 252 w 347"/>
              <a:gd name="T71" fmla="*/ 13 h 166"/>
              <a:gd name="T72" fmla="*/ 231 w 347"/>
              <a:gd name="T73" fmla="*/ 7 h 166"/>
              <a:gd name="T74" fmla="*/ 210 w 347"/>
              <a:gd name="T75" fmla="*/ 0 h 166"/>
              <a:gd name="T76" fmla="*/ 188 w 347"/>
              <a:gd name="T77" fmla="*/ 0 h 166"/>
              <a:gd name="T78" fmla="*/ 166 w 347"/>
              <a:gd name="T79" fmla="*/ 0 h 166"/>
              <a:gd name="T80" fmla="*/ 144 w 347"/>
              <a:gd name="T81" fmla="*/ 0 h 166"/>
              <a:gd name="T82" fmla="*/ 123 w 347"/>
              <a:gd name="T83" fmla="*/ 0 h 166"/>
              <a:gd name="T84" fmla="*/ 101 w 347"/>
              <a:gd name="T85" fmla="*/ 0 h 166"/>
              <a:gd name="T86" fmla="*/ 130 w 347"/>
              <a:gd name="T87" fmla="*/ 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
              <a:gd name="T133" fmla="*/ 0 h 166"/>
              <a:gd name="T134" fmla="*/ 347 w 347"/>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 h="166">
                <a:moveTo>
                  <a:pt x="130" y="7"/>
                </a:moveTo>
                <a:lnTo>
                  <a:pt x="108" y="7"/>
                </a:lnTo>
                <a:lnTo>
                  <a:pt x="87" y="7"/>
                </a:lnTo>
                <a:lnTo>
                  <a:pt x="65" y="7"/>
                </a:lnTo>
                <a:lnTo>
                  <a:pt x="44" y="13"/>
                </a:lnTo>
                <a:lnTo>
                  <a:pt x="21" y="13"/>
                </a:lnTo>
                <a:lnTo>
                  <a:pt x="15" y="33"/>
                </a:lnTo>
                <a:lnTo>
                  <a:pt x="8" y="53"/>
                </a:lnTo>
                <a:lnTo>
                  <a:pt x="0" y="73"/>
                </a:lnTo>
                <a:lnTo>
                  <a:pt x="0" y="93"/>
                </a:lnTo>
                <a:lnTo>
                  <a:pt x="0" y="112"/>
                </a:lnTo>
                <a:lnTo>
                  <a:pt x="8" y="132"/>
                </a:lnTo>
                <a:lnTo>
                  <a:pt x="29" y="145"/>
                </a:lnTo>
                <a:lnTo>
                  <a:pt x="51" y="152"/>
                </a:lnTo>
                <a:lnTo>
                  <a:pt x="72" y="159"/>
                </a:lnTo>
                <a:lnTo>
                  <a:pt x="94" y="165"/>
                </a:lnTo>
                <a:lnTo>
                  <a:pt x="116" y="165"/>
                </a:lnTo>
                <a:lnTo>
                  <a:pt x="137" y="165"/>
                </a:lnTo>
                <a:lnTo>
                  <a:pt x="159" y="165"/>
                </a:lnTo>
                <a:lnTo>
                  <a:pt x="180" y="165"/>
                </a:lnTo>
                <a:lnTo>
                  <a:pt x="202" y="165"/>
                </a:lnTo>
                <a:lnTo>
                  <a:pt x="224" y="165"/>
                </a:lnTo>
                <a:lnTo>
                  <a:pt x="246" y="165"/>
                </a:lnTo>
                <a:lnTo>
                  <a:pt x="267" y="165"/>
                </a:lnTo>
                <a:lnTo>
                  <a:pt x="289" y="165"/>
                </a:lnTo>
                <a:lnTo>
                  <a:pt x="310" y="165"/>
                </a:lnTo>
                <a:lnTo>
                  <a:pt x="332" y="165"/>
                </a:lnTo>
                <a:lnTo>
                  <a:pt x="346" y="145"/>
                </a:lnTo>
                <a:lnTo>
                  <a:pt x="346" y="126"/>
                </a:lnTo>
                <a:lnTo>
                  <a:pt x="346" y="106"/>
                </a:lnTo>
                <a:lnTo>
                  <a:pt x="346" y="86"/>
                </a:lnTo>
                <a:lnTo>
                  <a:pt x="339" y="66"/>
                </a:lnTo>
                <a:lnTo>
                  <a:pt x="318" y="53"/>
                </a:lnTo>
                <a:lnTo>
                  <a:pt x="296" y="33"/>
                </a:lnTo>
                <a:lnTo>
                  <a:pt x="274" y="20"/>
                </a:lnTo>
                <a:lnTo>
                  <a:pt x="252" y="13"/>
                </a:lnTo>
                <a:lnTo>
                  <a:pt x="231" y="7"/>
                </a:lnTo>
                <a:lnTo>
                  <a:pt x="210" y="0"/>
                </a:lnTo>
                <a:lnTo>
                  <a:pt x="188" y="0"/>
                </a:lnTo>
                <a:lnTo>
                  <a:pt x="166" y="0"/>
                </a:lnTo>
                <a:lnTo>
                  <a:pt x="144" y="0"/>
                </a:lnTo>
                <a:lnTo>
                  <a:pt x="123" y="0"/>
                </a:lnTo>
                <a:lnTo>
                  <a:pt x="101" y="0"/>
                </a:lnTo>
                <a:lnTo>
                  <a:pt x="130" y="7"/>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9" name="Freeform 9"/>
          <p:cNvSpPr>
            <a:spLocks/>
          </p:cNvSpPr>
          <p:nvPr/>
        </p:nvSpPr>
        <p:spPr bwMode="auto">
          <a:xfrm>
            <a:off x="1355725" y="1049338"/>
            <a:ext cx="617538" cy="261937"/>
          </a:xfrm>
          <a:custGeom>
            <a:avLst/>
            <a:gdLst>
              <a:gd name="T0" fmla="*/ 130 w 347"/>
              <a:gd name="T1" fmla="*/ 7 h 166"/>
              <a:gd name="T2" fmla="*/ 108 w 347"/>
              <a:gd name="T3" fmla="*/ 7 h 166"/>
              <a:gd name="T4" fmla="*/ 87 w 347"/>
              <a:gd name="T5" fmla="*/ 7 h 166"/>
              <a:gd name="T6" fmla="*/ 65 w 347"/>
              <a:gd name="T7" fmla="*/ 7 h 166"/>
              <a:gd name="T8" fmla="*/ 44 w 347"/>
              <a:gd name="T9" fmla="*/ 13 h 166"/>
              <a:gd name="T10" fmla="*/ 21 w 347"/>
              <a:gd name="T11" fmla="*/ 13 h 166"/>
              <a:gd name="T12" fmla="*/ 15 w 347"/>
              <a:gd name="T13" fmla="*/ 33 h 166"/>
              <a:gd name="T14" fmla="*/ 8 w 347"/>
              <a:gd name="T15" fmla="*/ 53 h 166"/>
              <a:gd name="T16" fmla="*/ 0 w 347"/>
              <a:gd name="T17" fmla="*/ 73 h 166"/>
              <a:gd name="T18" fmla="*/ 0 w 347"/>
              <a:gd name="T19" fmla="*/ 93 h 166"/>
              <a:gd name="T20" fmla="*/ 0 w 347"/>
              <a:gd name="T21" fmla="*/ 112 h 166"/>
              <a:gd name="T22" fmla="*/ 8 w 347"/>
              <a:gd name="T23" fmla="*/ 132 h 166"/>
              <a:gd name="T24" fmla="*/ 29 w 347"/>
              <a:gd name="T25" fmla="*/ 145 h 166"/>
              <a:gd name="T26" fmla="*/ 51 w 347"/>
              <a:gd name="T27" fmla="*/ 152 h 166"/>
              <a:gd name="T28" fmla="*/ 72 w 347"/>
              <a:gd name="T29" fmla="*/ 159 h 166"/>
              <a:gd name="T30" fmla="*/ 94 w 347"/>
              <a:gd name="T31" fmla="*/ 165 h 166"/>
              <a:gd name="T32" fmla="*/ 116 w 347"/>
              <a:gd name="T33" fmla="*/ 165 h 166"/>
              <a:gd name="T34" fmla="*/ 137 w 347"/>
              <a:gd name="T35" fmla="*/ 165 h 166"/>
              <a:gd name="T36" fmla="*/ 159 w 347"/>
              <a:gd name="T37" fmla="*/ 165 h 166"/>
              <a:gd name="T38" fmla="*/ 180 w 347"/>
              <a:gd name="T39" fmla="*/ 165 h 166"/>
              <a:gd name="T40" fmla="*/ 202 w 347"/>
              <a:gd name="T41" fmla="*/ 165 h 166"/>
              <a:gd name="T42" fmla="*/ 224 w 347"/>
              <a:gd name="T43" fmla="*/ 165 h 166"/>
              <a:gd name="T44" fmla="*/ 246 w 347"/>
              <a:gd name="T45" fmla="*/ 165 h 166"/>
              <a:gd name="T46" fmla="*/ 267 w 347"/>
              <a:gd name="T47" fmla="*/ 165 h 166"/>
              <a:gd name="T48" fmla="*/ 289 w 347"/>
              <a:gd name="T49" fmla="*/ 165 h 166"/>
              <a:gd name="T50" fmla="*/ 310 w 347"/>
              <a:gd name="T51" fmla="*/ 165 h 166"/>
              <a:gd name="T52" fmla="*/ 332 w 347"/>
              <a:gd name="T53" fmla="*/ 165 h 166"/>
              <a:gd name="T54" fmla="*/ 346 w 347"/>
              <a:gd name="T55" fmla="*/ 145 h 166"/>
              <a:gd name="T56" fmla="*/ 346 w 347"/>
              <a:gd name="T57" fmla="*/ 126 h 166"/>
              <a:gd name="T58" fmla="*/ 346 w 347"/>
              <a:gd name="T59" fmla="*/ 106 h 166"/>
              <a:gd name="T60" fmla="*/ 346 w 347"/>
              <a:gd name="T61" fmla="*/ 86 h 166"/>
              <a:gd name="T62" fmla="*/ 339 w 347"/>
              <a:gd name="T63" fmla="*/ 66 h 166"/>
              <a:gd name="T64" fmla="*/ 318 w 347"/>
              <a:gd name="T65" fmla="*/ 53 h 166"/>
              <a:gd name="T66" fmla="*/ 296 w 347"/>
              <a:gd name="T67" fmla="*/ 33 h 166"/>
              <a:gd name="T68" fmla="*/ 274 w 347"/>
              <a:gd name="T69" fmla="*/ 20 h 166"/>
              <a:gd name="T70" fmla="*/ 252 w 347"/>
              <a:gd name="T71" fmla="*/ 13 h 166"/>
              <a:gd name="T72" fmla="*/ 231 w 347"/>
              <a:gd name="T73" fmla="*/ 7 h 166"/>
              <a:gd name="T74" fmla="*/ 210 w 347"/>
              <a:gd name="T75" fmla="*/ 0 h 166"/>
              <a:gd name="T76" fmla="*/ 188 w 347"/>
              <a:gd name="T77" fmla="*/ 0 h 166"/>
              <a:gd name="T78" fmla="*/ 166 w 347"/>
              <a:gd name="T79" fmla="*/ 0 h 166"/>
              <a:gd name="T80" fmla="*/ 144 w 347"/>
              <a:gd name="T81" fmla="*/ 0 h 166"/>
              <a:gd name="T82" fmla="*/ 123 w 347"/>
              <a:gd name="T83" fmla="*/ 0 h 166"/>
              <a:gd name="T84" fmla="*/ 101 w 347"/>
              <a:gd name="T85" fmla="*/ 0 h 166"/>
              <a:gd name="T86" fmla="*/ 130 w 347"/>
              <a:gd name="T87" fmla="*/ 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
              <a:gd name="T133" fmla="*/ 0 h 166"/>
              <a:gd name="T134" fmla="*/ 347 w 347"/>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 h="166">
                <a:moveTo>
                  <a:pt x="130" y="7"/>
                </a:moveTo>
                <a:lnTo>
                  <a:pt x="108" y="7"/>
                </a:lnTo>
                <a:lnTo>
                  <a:pt x="87" y="7"/>
                </a:lnTo>
                <a:lnTo>
                  <a:pt x="65" y="7"/>
                </a:lnTo>
                <a:lnTo>
                  <a:pt x="44" y="13"/>
                </a:lnTo>
                <a:lnTo>
                  <a:pt x="21" y="13"/>
                </a:lnTo>
                <a:lnTo>
                  <a:pt x="15" y="33"/>
                </a:lnTo>
                <a:lnTo>
                  <a:pt x="8" y="53"/>
                </a:lnTo>
                <a:lnTo>
                  <a:pt x="0" y="73"/>
                </a:lnTo>
                <a:lnTo>
                  <a:pt x="0" y="93"/>
                </a:lnTo>
                <a:lnTo>
                  <a:pt x="0" y="112"/>
                </a:lnTo>
                <a:lnTo>
                  <a:pt x="8" y="132"/>
                </a:lnTo>
                <a:lnTo>
                  <a:pt x="29" y="145"/>
                </a:lnTo>
                <a:lnTo>
                  <a:pt x="51" y="152"/>
                </a:lnTo>
                <a:lnTo>
                  <a:pt x="72" y="159"/>
                </a:lnTo>
                <a:lnTo>
                  <a:pt x="94" y="165"/>
                </a:lnTo>
                <a:lnTo>
                  <a:pt x="116" y="165"/>
                </a:lnTo>
                <a:lnTo>
                  <a:pt x="137" y="165"/>
                </a:lnTo>
                <a:lnTo>
                  <a:pt x="159" y="165"/>
                </a:lnTo>
                <a:lnTo>
                  <a:pt x="180" y="165"/>
                </a:lnTo>
                <a:lnTo>
                  <a:pt x="202" y="165"/>
                </a:lnTo>
                <a:lnTo>
                  <a:pt x="224" y="165"/>
                </a:lnTo>
                <a:lnTo>
                  <a:pt x="246" y="165"/>
                </a:lnTo>
                <a:lnTo>
                  <a:pt x="267" y="165"/>
                </a:lnTo>
                <a:lnTo>
                  <a:pt x="289" y="165"/>
                </a:lnTo>
                <a:lnTo>
                  <a:pt x="310" y="165"/>
                </a:lnTo>
                <a:lnTo>
                  <a:pt x="332" y="165"/>
                </a:lnTo>
                <a:lnTo>
                  <a:pt x="346" y="145"/>
                </a:lnTo>
                <a:lnTo>
                  <a:pt x="346" y="126"/>
                </a:lnTo>
                <a:lnTo>
                  <a:pt x="346" y="106"/>
                </a:lnTo>
                <a:lnTo>
                  <a:pt x="346" y="86"/>
                </a:lnTo>
                <a:lnTo>
                  <a:pt x="339" y="66"/>
                </a:lnTo>
                <a:lnTo>
                  <a:pt x="318" y="53"/>
                </a:lnTo>
                <a:lnTo>
                  <a:pt x="296" y="33"/>
                </a:lnTo>
                <a:lnTo>
                  <a:pt x="274" y="20"/>
                </a:lnTo>
                <a:lnTo>
                  <a:pt x="252" y="13"/>
                </a:lnTo>
                <a:lnTo>
                  <a:pt x="231" y="7"/>
                </a:lnTo>
                <a:lnTo>
                  <a:pt x="210" y="0"/>
                </a:lnTo>
                <a:lnTo>
                  <a:pt x="188" y="0"/>
                </a:lnTo>
                <a:lnTo>
                  <a:pt x="166" y="0"/>
                </a:lnTo>
                <a:lnTo>
                  <a:pt x="144" y="0"/>
                </a:lnTo>
                <a:lnTo>
                  <a:pt x="123" y="0"/>
                </a:lnTo>
                <a:lnTo>
                  <a:pt x="101" y="0"/>
                </a:lnTo>
                <a:lnTo>
                  <a:pt x="130" y="7"/>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50" name="Rectangle 10"/>
          <p:cNvSpPr>
            <a:spLocks noChangeArrowheads="1"/>
          </p:cNvSpPr>
          <p:nvPr/>
        </p:nvSpPr>
        <p:spPr bwMode="auto">
          <a:xfrm>
            <a:off x="1098550" y="1055688"/>
            <a:ext cx="50800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 1</a:t>
            </a:r>
          </a:p>
        </p:txBody>
      </p:sp>
      <p:sp>
        <p:nvSpPr>
          <p:cNvPr id="35851" name="Rectangle 11"/>
          <p:cNvSpPr>
            <a:spLocks noChangeArrowheads="1"/>
          </p:cNvSpPr>
          <p:nvPr/>
        </p:nvSpPr>
        <p:spPr bwMode="auto">
          <a:xfrm>
            <a:off x="904875" y="1565275"/>
            <a:ext cx="523875"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2</a:t>
            </a:r>
          </a:p>
        </p:txBody>
      </p:sp>
      <p:sp>
        <p:nvSpPr>
          <p:cNvPr id="35852" name="Rectangle 12"/>
          <p:cNvSpPr>
            <a:spLocks noChangeArrowheads="1"/>
          </p:cNvSpPr>
          <p:nvPr/>
        </p:nvSpPr>
        <p:spPr bwMode="auto">
          <a:xfrm>
            <a:off x="530225" y="2139950"/>
            <a:ext cx="53975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3</a:t>
            </a:r>
          </a:p>
        </p:txBody>
      </p:sp>
      <p:sp>
        <p:nvSpPr>
          <p:cNvPr id="35853" name="Rectangle 13"/>
          <p:cNvSpPr>
            <a:spLocks noChangeArrowheads="1"/>
          </p:cNvSpPr>
          <p:nvPr/>
        </p:nvSpPr>
        <p:spPr bwMode="auto">
          <a:xfrm>
            <a:off x="2771775" y="1928813"/>
            <a:ext cx="538163" cy="322262"/>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3</a:t>
            </a:r>
          </a:p>
        </p:txBody>
      </p:sp>
      <p:sp>
        <p:nvSpPr>
          <p:cNvPr id="35854" name="Rectangle 14"/>
          <p:cNvSpPr>
            <a:spLocks noChangeArrowheads="1"/>
          </p:cNvSpPr>
          <p:nvPr/>
        </p:nvSpPr>
        <p:spPr bwMode="auto">
          <a:xfrm>
            <a:off x="3181350" y="1625600"/>
            <a:ext cx="538163"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2</a:t>
            </a:r>
          </a:p>
        </p:txBody>
      </p:sp>
      <p:sp>
        <p:nvSpPr>
          <p:cNvPr id="35855" name="Rectangle 15"/>
          <p:cNvSpPr>
            <a:spLocks noChangeArrowheads="1"/>
          </p:cNvSpPr>
          <p:nvPr/>
        </p:nvSpPr>
        <p:spPr bwMode="auto">
          <a:xfrm>
            <a:off x="2630488" y="1041400"/>
            <a:ext cx="534987"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1</a:t>
            </a:r>
          </a:p>
        </p:txBody>
      </p:sp>
      <p:sp>
        <p:nvSpPr>
          <p:cNvPr id="35856" name="Rectangle 16"/>
          <p:cNvSpPr>
            <a:spLocks noChangeArrowheads="1"/>
          </p:cNvSpPr>
          <p:nvPr/>
        </p:nvSpPr>
        <p:spPr bwMode="auto">
          <a:xfrm>
            <a:off x="2184400" y="2674938"/>
            <a:ext cx="117475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t>405/35 nm</a:t>
            </a:r>
          </a:p>
        </p:txBody>
      </p:sp>
      <p:sp>
        <p:nvSpPr>
          <p:cNvPr id="35857" name="Rectangle 17"/>
          <p:cNvSpPr>
            <a:spLocks noChangeArrowheads="1"/>
          </p:cNvSpPr>
          <p:nvPr/>
        </p:nvSpPr>
        <p:spPr bwMode="auto">
          <a:xfrm>
            <a:off x="922338" y="2662238"/>
            <a:ext cx="1062037"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t>460 nm</a:t>
            </a:r>
          </a:p>
        </p:txBody>
      </p:sp>
      <p:sp>
        <p:nvSpPr>
          <p:cNvPr id="35858" name="Rectangle 18"/>
          <p:cNvSpPr>
            <a:spLocks noChangeArrowheads="1"/>
          </p:cNvSpPr>
          <p:nvPr/>
        </p:nvSpPr>
        <p:spPr bwMode="auto">
          <a:xfrm>
            <a:off x="2559050" y="219075"/>
            <a:ext cx="7023100" cy="55562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2900" b="1" i="0"/>
              <a:t>Calcium ratios with Indo-1</a:t>
            </a:r>
          </a:p>
        </p:txBody>
      </p:sp>
      <p:sp>
        <p:nvSpPr>
          <p:cNvPr id="35859" name="Rectangle 19"/>
          <p:cNvSpPr>
            <a:spLocks noChangeArrowheads="1"/>
          </p:cNvSpPr>
          <p:nvPr/>
        </p:nvSpPr>
        <p:spPr bwMode="auto">
          <a:xfrm>
            <a:off x="4092575" y="855663"/>
            <a:ext cx="5556250" cy="2330450"/>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2100" i="0"/>
              <a:t>Changes in the fluorescence were measured using the Bio-Rad calcium ratioing software.  The same region in each wave length was measured and the relative change in each region was recorded and exported to a spread sheet for analysis..</a:t>
            </a:r>
            <a:r>
              <a:rPr lang="en-US" sz="4000" i="0"/>
              <a:t> </a:t>
            </a:r>
          </a:p>
        </p:txBody>
      </p:sp>
      <p:sp>
        <p:nvSpPr>
          <p:cNvPr id="35860" name="Rectangle 20"/>
          <p:cNvSpPr>
            <a:spLocks noChangeArrowheads="1"/>
          </p:cNvSpPr>
          <p:nvPr/>
        </p:nvSpPr>
        <p:spPr bwMode="auto">
          <a:xfrm>
            <a:off x="311150" y="3124200"/>
            <a:ext cx="3633788" cy="90011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b="1" i="0"/>
              <a:t>Export data from measured regions to Microsoft Excel</a:t>
            </a:r>
            <a:endParaRPr lang="en-US" sz="1800" i="0"/>
          </a:p>
          <a:p>
            <a:pPr defTabSz="1473200">
              <a:lnSpc>
                <a:spcPct val="20000"/>
              </a:lnSpc>
              <a:spcBef>
                <a:spcPct val="50000"/>
              </a:spcBef>
            </a:pPr>
            <a:r>
              <a:rPr lang="en-US" sz="1800" i="0"/>
              <a:t>               </a:t>
            </a:r>
          </a:p>
          <a:p>
            <a:pPr defTabSz="1473200">
              <a:lnSpc>
                <a:spcPct val="20000"/>
              </a:lnSpc>
              <a:spcBef>
                <a:spcPct val="50000"/>
              </a:spcBef>
            </a:pPr>
            <a:r>
              <a:rPr lang="en-US" sz="1800" i="0"/>
              <a:t>               </a:t>
            </a:r>
          </a:p>
        </p:txBody>
      </p:sp>
      <p:sp>
        <p:nvSpPr>
          <p:cNvPr id="35861" name="Rectangle 21"/>
          <p:cNvSpPr>
            <a:spLocks noChangeArrowheads="1"/>
          </p:cNvSpPr>
          <p:nvPr/>
        </p:nvSpPr>
        <p:spPr bwMode="auto">
          <a:xfrm>
            <a:off x="284163" y="3992563"/>
            <a:ext cx="3695700" cy="301625"/>
          </a:xfrm>
          <a:prstGeom prst="rect">
            <a:avLst/>
          </a:prstGeom>
          <a:noFill/>
          <a:ln w="12700">
            <a:noFill/>
            <a:miter lim="800000"/>
            <a:headEnd/>
            <a:tailEnd/>
          </a:ln>
        </p:spPr>
        <p:txBody>
          <a:bodyPr lIns="117464" tIns="58733" rIns="117464" bIns="58733">
            <a:spAutoFit/>
          </a:bodyPr>
          <a:lstStyle/>
          <a:p>
            <a:pPr defTabSz="1473200">
              <a:lnSpc>
                <a:spcPct val="20000"/>
              </a:lnSpc>
              <a:spcBef>
                <a:spcPct val="50000"/>
              </a:spcBef>
            </a:pPr>
            <a:r>
              <a:rPr lang="en-US" sz="1300" b="1" i="0"/>
              <a:t>Export data from Excel data                    </a:t>
            </a:r>
          </a:p>
          <a:p>
            <a:pPr defTabSz="1473200">
              <a:lnSpc>
                <a:spcPct val="20000"/>
              </a:lnSpc>
              <a:spcBef>
                <a:spcPct val="50000"/>
              </a:spcBef>
            </a:pPr>
            <a:r>
              <a:rPr lang="en-US" sz="1300" b="1" i="0"/>
              <a:t>base to Delta Graph </a:t>
            </a:r>
          </a:p>
        </p:txBody>
      </p:sp>
      <p:sp>
        <p:nvSpPr>
          <p:cNvPr id="35862" name="Rectangle 22"/>
          <p:cNvSpPr>
            <a:spLocks noChangeArrowheads="1"/>
          </p:cNvSpPr>
          <p:nvPr/>
        </p:nvSpPr>
        <p:spPr bwMode="auto">
          <a:xfrm>
            <a:off x="312738" y="3876675"/>
            <a:ext cx="3330575" cy="503238"/>
          </a:xfrm>
          <a:prstGeom prst="rect">
            <a:avLst/>
          </a:prstGeom>
          <a:noFill/>
          <a:ln w="12700">
            <a:solidFill>
              <a:schemeClr val="tx1"/>
            </a:solidFill>
            <a:miter lim="800000"/>
            <a:headEnd/>
            <a:tailEnd/>
          </a:ln>
        </p:spPr>
        <p:txBody>
          <a:bodyPr wrap="none" anchor="ctr"/>
          <a:lstStyle/>
          <a:p>
            <a:endParaRPr lang="en-US"/>
          </a:p>
        </p:txBody>
      </p:sp>
      <p:sp>
        <p:nvSpPr>
          <p:cNvPr id="35863" name="Rectangle 23"/>
          <p:cNvSpPr>
            <a:spLocks noChangeArrowheads="1"/>
          </p:cNvSpPr>
          <p:nvPr/>
        </p:nvSpPr>
        <p:spPr bwMode="auto">
          <a:xfrm>
            <a:off x="346075" y="3025775"/>
            <a:ext cx="3265488" cy="592138"/>
          </a:xfrm>
          <a:prstGeom prst="rect">
            <a:avLst/>
          </a:prstGeom>
          <a:noFill/>
          <a:ln w="12700">
            <a:solidFill>
              <a:schemeClr val="tx1"/>
            </a:solidFill>
            <a:miter lim="800000"/>
            <a:headEnd/>
            <a:tailEnd/>
          </a:ln>
        </p:spPr>
        <p:txBody>
          <a:bodyPr wrap="none" anchor="ctr"/>
          <a:lstStyle/>
          <a:p>
            <a:endParaRPr lang="en-US"/>
          </a:p>
        </p:txBody>
      </p:sp>
      <p:sp>
        <p:nvSpPr>
          <p:cNvPr id="35864" name="Rectangle 24"/>
          <p:cNvSpPr>
            <a:spLocks noChangeArrowheads="1"/>
          </p:cNvSpPr>
          <p:nvPr/>
        </p:nvSpPr>
        <p:spPr bwMode="auto">
          <a:xfrm>
            <a:off x="4649788" y="6326188"/>
            <a:ext cx="549275"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5" name="Rectangle 25"/>
          <p:cNvSpPr>
            <a:spLocks noChangeArrowheads="1"/>
          </p:cNvSpPr>
          <p:nvPr/>
        </p:nvSpPr>
        <p:spPr bwMode="auto">
          <a:xfrm>
            <a:off x="5184775" y="6326188"/>
            <a:ext cx="677863"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6" name="Rectangle 26"/>
          <p:cNvSpPr>
            <a:spLocks noChangeArrowheads="1"/>
          </p:cNvSpPr>
          <p:nvPr/>
        </p:nvSpPr>
        <p:spPr bwMode="auto">
          <a:xfrm>
            <a:off x="5745163" y="6326188"/>
            <a:ext cx="677862"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7" name="Rectangle 27"/>
          <p:cNvSpPr>
            <a:spLocks noChangeArrowheads="1"/>
          </p:cNvSpPr>
          <p:nvPr/>
        </p:nvSpPr>
        <p:spPr bwMode="auto">
          <a:xfrm>
            <a:off x="6318250" y="6326188"/>
            <a:ext cx="677863"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8" name="Rectangle 28"/>
          <p:cNvSpPr>
            <a:spLocks noChangeArrowheads="1"/>
          </p:cNvSpPr>
          <p:nvPr/>
        </p:nvSpPr>
        <p:spPr bwMode="auto">
          <a:xfrm>
            <a:off x="6878638" y="6326188"/>
            <a:ext cx="677862" cy="352425"/>
          </a:xfrm>
          <a:prstGeom prst="rect">
            <a:avLst/>
          </a:prstGeom>
          <a:noFill/>
          <a:ln w="12700">
            <a:noFill/>
            <a:miter lim="800000"/>
            <a:headEnd/>
            <a:tailEnd/>
          </a:ln>
        </p:spPr>
        <p:txBody>
          <a:bodyPr wrap="none" lIns="86282" tIns="42677" rIns="86282" bIns="42677">
            <a:spAutoFit/>
          </a:bodyPr>
          <a:lstStyle/>
          <a:p>
            <a:endParaRPr lang="en-US"/>
          </a:p>
        </p:txBody>
      </p:sp>
      <p:grpSp>
        <p:nvGrpSpPr>
          <p:cNvPr id="35869" name="Group 29"/>
          <p:cNvGrpSpPr>
            <a:grpSpLocks/>
          </p:cNvGrpSpPr>
          <p:nvPr/>
        </p:nvGrpSpPr>
        <p:grpSpPr bwMode="auto">
          <a:xfrm>
            <a:off x="4905375" y="3830638"/>
            <a:ext cx="3667125" cy="2760662"/>
            <a:chOff x="2301" y="2517"/>
            <a:chExt cx="2101" cy="1739"/>
          </a:xfrm>
        </p:grpSpPr>
        <p:sp>
          <p:nvSpPr>
            <p:cNvPr id="35895" name="Freeform 30"/>
            <p:cNvSpPr>
              <a:spLocks/>
            </p:cNvSpPr>
            <p:nvPr/>
          </p:nvSpPr>
          <p:spPr bwMode="auto">
            <a:xfrm>
              <a:off x="2345" y="2521"/>
              <a:ext cx="2057" cy="1504"/>
            </a:xfrm>
            <a:custGeom>
              <a:avLst/>
              <a:gdLst>
                <a:gd name="T0" fmla="*/ 0 w 2057"/>
                <a:gd name="T1" fmla="*/ 0 h 1504"/>
                <a:gd name="T2" fmla="*/ 0 w 2057"/>
                <a:gd name="T3" fmla="*/ 1503 h 1504"/>
                <a:gd name="T4" fmla="*/ 2056 w 2057"/>
                <a:gd name="T5" fmla="*/ 1503 h 1504"/>
                <a:gd name="T6" fmla="*/ 2056 w 2057"/>
                <a:gd name="T7" fmla="*/ 0 h 1504"/>
                <a:gd name="T8" fmla="*/ 0 w 2057"/>
                <a:gd name="T9" fmla="*/ 0 h 1504"/>
                <a:gd name="T10" fmla="*/ 0 60000 65536"/>
                <a:gd name="T11" fmla="*/ 0 60000 65536"/>
                <a:gd name="T12" fmla="*/ 0 60000 65536"/>
                <a:gd name="T13" fmla="*/ 0 60000 65536"/>
                <a:gd name="T14" fmla="*/ 0 60000 65536"/>
                <a:gd name="T15" fmla="*/ 0 w 2057"/>
                <a:gd name="T16" fmla="*/ 0 h 1504"/>
                <a:gd name="T17" fmla="*/ 2057 w 2057"/>
                <a:gd name="T18" fmla="*/ 1504 h 1504"/>
              </a:gdLst>
              <a:ahLst/>
              <a:cxnLst>
                <a:cxn ang="T10">
                  <a:pos x="T0" y="T1"/>
                </a:cxn>
                <a:cxn ang="T11">
                  <a:pos x="T2" y="T3"/>
                </a:cxn>
                <a:cxn ang="T12">
                  <a:pos x="T4" y="T5"/>
                </a:cxn>
                <a:cxn ang="T13">
                  <a:pos x="T6" y="T7"/>
                </a:cxn>
                <a:cxn ang="T14">
                  <a:pos x="T8" y="T9"/>
                </a:cxn>
              </a:cxnLst>
              <a:rect l="T15" t="T16" r="T17" b="T18"/>
              <a:pathLst>
                <a:path w="2057" h="1504">
                  <a:moveTo>
                    <a:pt x="0" y="0"/>
                  </a:moveTo>
                  <a:lnTo>
                    <a:pt x="0" y="1503"/>
                  </a:lnTo>
                  <a:lnTo>
                    <a:pt x="2056" y="1503"/>
                  </a:lnTo>
                  <a:lnTo>
                    <a:pt x="2056" y="0"/>
                  </a:lnTo>
                  <a:lnTo>
                    <a:pt x="0" y="0"/>
                  </a:lnTo>
                </a:path>
              </a:pathLst>
            </a:custGeom>
            <a:noFill/>
            <a:ln w="12700" cap="rnd" cmpd="sng">
              <a:solidFill>
                <a:srgbClr val="000000"/>
              </a:solidFill>
              <a:prstDash val="solid"/>
              <a:round/>
              <a:headEnd type="none" w="med" len="med"/>
              <a:tailEnd type="none" w="med" len="med"/>
            </a:ln>
          </p:spPr>
          <p:txBody>
            <a:bodyPr wrap="none" lIns="97186" tIns="48071" rIns="97186" bIns="48071">
              <a:spAutoFit/>
            </a:bodyPr>
            <a:lstStyle/>
            <a:p>
              <a:endParaRPr lang="en-US"/>
            </a:p>
          </p:txBody>
        </p:sp>
        <p:sp>
          <p:nvSpPr>
            <p:cNvPr id="35896" name="Line 31"/>
            <p:cNvSpPr>
              <a:spLocks noChangeShapeType="1"/>
            </p:cNvSpPr>
            <p:nvPr/>
          </p:nvSpPr>
          <p:spPr bwMode="auto">
            <a:xfrm>
              <a:off x="2325" y="40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7" name="Line 32"/>
            <p:cNvSpPr>
              <a:spLocks noChangeShapeType="1"/>
            </p:cNvSpPr>
            <p:nvPr/>
          </p:nvSpPr>
          <p:spPr bwMode="auto">
            <a:xfrm>
              <a:off x="2325" y="398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8" name="Line 33"/>
            <p:cNvSpPr>
              <a:spLocks noChangeShapeType="1"/>
            </p:cNvSpPr>
            <p:nvPr/>
          </p:nvSpPr>
          <p:spPr bwMode="auto">
            <a:xfrm>
              <a:off x="2325" y="395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9" name="Line 34"/>
            <p:cNvSpPr>
              <a:spLocks noChangeShapeType="1"/>
            </p:cNvSpPr>
            <p:nvPr/>
          </p:nvSpPr>
          <p:spPr bwMode="auto">
            <a:xfrm>
              <a:off x="2325" y="39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0" name="Line 35"/>
            <p:cNvSpPr>
              <a:spLocks noChangeShapeType="1"/>
            </p:cNvSpPr>
            <p:nvPr/>
          </p:nvSpPr>
          <p:spPr bwMode="auto">
            <a:xfrm>
              <a:off x="2325" y="387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1" name="Line 36"/>
            <p:cNvSpPr>
              <a:spLocks noChangeShapeType="1"/>
            </p:cNvSpPr>
            <p:nvPr/>
          </p:nvSpPr>
          <p:spPr bwMode="auto">
            <a:xfrm>
              <a:off x="2325" y="38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2" name="Line 37"/>
            <p:cNvSpPr>
              <a:spLocks noChangeShapeType="1"/>
            </p:cNvSpPr>
            <p:nvPr/>
          </p:nvSpPr>
          <p:spPr bwMode="auto">
            <a:xfrm>
              <a:off x="2325" y="379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3" name="Line 38"/>
            <p:cNvSpPr>
              <a:spLocks noChangeShapeType="1"/>
            </p:cNvSpPr>
            <p:nvPr/>
          </p:nvSpPr>
          <p:spPr bwMode="auto">
            <a:xfrm>
              <a:off x="2325" y="376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4" name="Line 39"/>
            <p:cNvSpPr>
              <a:spLocks noChangeShapeType="1"/>
            </p:cNvSpPr>
            <p:nvPr/>
          </p:nvSpPr>
          <p:spPr bwMode="auto">
            <a:xfrm>
              <a:off x="2325" y="37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5" name="Line 40"/>
            <p:cNvSpPr>
              <a:spLocks noChangeShapeType="1"/>
            </p:cNvSpPr>
            <p:nvPr/>
          </p:nvSpPr>
          <p:spPr bwMode="auto">
            <a:xfrm>
              <a:off x="2325" y="368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6" name="Line 41"/>
            <p:cNvSpPr>
              <a:spLocks noChangeShapeType="1"/>
            </p:cNvSpPr>
            <p:nvPr/>
          </p:nvSpPr>
          <p:spPr bwMode="auto">
            <a:xfrm>
              <a:off x="2325" y="365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7" name="Line 42"/>
            <p:cNvSpPr>
              <a:spLocks noChangeShapeType="1"/>
            </p:cNvSpPr>
            <p:nvPr/>
          </p:nvSpPr>
          <p:spPr bwMode="auto">
            <a:xfrm>
              <a:off x="2325" y="36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8" name="Line 43"/>
            <p:cNvSpPr>
              <a:spLocks noChangeShapeType="1"/>
            </p:cNvSpPr>
            <p:nvPr/>
          </p:nvSpPr>
          <p:spPr bwMode="auto">
            <a:xfrm>
              <a:off x="2325" y="35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9" name="Line 44"/>
            <p:cNvSpPr>
              <a:spLocks noChangeShapeType="1"/>
            </p:cNvSpPr>
            <p:nvPr/>
          </p:nvSpPr>
          <p:spPr bwMode="auto">
            <a:xfrm>
              <a:off x="2325" y="35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0" name="Line 45"/>
            <p:cNvSpPr>
              <a:spLocks noChangeShapeType="1"/>
            </p:cNvSpPr>
            <p:nvPr/>
          </p:nvSpPr>
          <p:spPr bwMode="auto">
            <a:xfrm>
              <a:off x="2325" y="350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1" name="Line 46"/>
            <p:cNvSpPr>
              <a:spLocks noChangeShapeType="1"/>
            </p:cNvSpPr>
            <p:nvPr/>
          </p:nvSpPr>
          <p:spPr bwMode="auto">
            <a:xfrm>
              <a:off x="2325" y="346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2" name="Line 47"/>
            <p:cNvSpPr>
              <a:spLocks noChangeShapeType="1"/>
            </p:cNvSpPr>
            <p:nvPr/>
          </p:nvSpPr>
          <p:spPr bwMode="auto">
            <a:xfrm>
              <a:off x="2325" y="34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3" name="Line 48"/>
            <p:cNvSpPr>
              <a:spLocks noChangeShapeType="1"/>
            </p:cNvSpPr>
            <p:nvPr/>
          </p:nvSpPr>
          <p:spPr bwMode="auto">
            <a:xfrm>
              <a:off x="2325" y="338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4" name="Line 49"/>
            <p:cNvSpPr>
              <a:spLocks noChangeShapeType="1"/>
            </p:cNvSpPr>
            <p:nvPr/>
          </p:nvSpPr>
          <p:spPr bwMode="auto">
            <a:xfrm>
              <a:off x="2325" y="334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5" name="Line 50"/>
            <p:cNvSpPr>
              <a:spLocks noChangeShapeType="1"/>
            </p:cNvSpPr>
            <p:nvPr/>
          </p:nvSpPr>
          <p:spPr bwMode="auto">
            <a:xfrm>
              <a:off x="2325" y="331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6" name="Line 51"/>
            <p:cNvSpPr>
              <a:spLocks noChangeShapeType="1"/>
            </p:cNvSpPr>
            <p:nvPr/>
          </p:nvSpPr>
          <p:spPr bwMode="auto">
            <a:xfrm>
              <a:off x="2325" y="32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7" name="Line 52"/>
            <p:cNvSpPr>
              <a:spLocks noChangeShapeType="1"/>
            </p:cNvSpPr>
            <p:nvPr/>
          </p:nvSpPr>
          <p:spPr bwMode="auto">
            <a:xfrm>
              <a:off x="2325" y="323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8" name="Line 53"/>
            <p:cNvSpPr>
              <a:spLocks noChangeShapeType="1"/>
            </p:cNvSpPr>
            <p:nvPr/>
          </p:nvSpPr>
          <p:spPr bwMode="auto">
            <a:xfrm>
              <a:off x="2325" y="319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9" name="Line 54"/>
            <p:cNvSpPr>
              <a:spLocks noChangeShapeType="1"/>
            </p:cNvSpPr>
            <p:nvPr/>
          </p:nvSpPr>
          <p:spPr bwMode="auto">
            <a:xfrm>
              <a:off x="2325" y="316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0" name="Line 55"/>
            <p:cNvSpPr>
              <a:spLocks noChangeShapeType="1"/>
            </p:cNvSpPr>
            <p:nvPr/>
          </p:nvSpPr>
          <p:spPr bwMode="auto">
            <a:xfrm>
              <a:off x="2325" y="312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1" name="Line 56"/>
            <p:cNvSpPr>
              <a:spLocks noChangeShapeType="1"/>
            </p:cNvSpPr>
            <p:nvPr/>
          </p:nvSpPr>
          <p:spPr bwMode="auto">
            <a:xfrm>
              <a:off x="2325" y="308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2" name="Line 57"/>
            <p:cNvSpPr>
              <a:spLocks noChangeShapeType="1"/>
            </p:cNvSpPr>
            <p:nvPr/>
          </p:nvSpPr>
          <p:spPr bwMode="auto">
            <a:xfrm>
              <a:off x="2325" y="304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3" name="Line 58"/>
            <p:cNvSpPr>
              <a:spLocks noChangeShapeType="1"/>
            </p:cNvSpPr>
            <p:nvPr/>
          </p:nvSpPr>
          <p:spPr bwMode="auto">
            <a:xfrm>
              <a:off x="2325" y="30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4" name="Line 59"/>
            <p:cNvSpPr>
              <a:spLocks noChangeShapeType="1"/>
            </p:cNvSpPr>
            <p:nvPr/>
          </p:nvSpPr>
          <p:spPr bwMode="auto">
            <a:xfrm>
              <a:off x="2325" y="29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5" name="Line 60"/>
            <p:cNvSpPr>
              <a:spLocks noChangeShapeType="1"/>
            </p:cNvSpPr>
            <p:nvPr/>
          </p:nvSpPr>
          <p:spPr bwMode="auto">
            <a:xfrm>
              <a:off x="2325" y="293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6" name="Line 61"/>
            <p:cNvSpPr>
              <a:spLocks noChangeShapeType="1"/>
            </p:cNvSpPr>
            <p:nvPr/>
          </p:nvSpPr>
          <p:spPr bwMode="auto">
            <a:xfrm>
              <a:off x="2325" y="289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7" name="Line 62"/>
            <p:cNvSpPr>
              <a:spLocks noChangeShapeType="1"/>
            </p:cNvSpPr>
            <p:nvPr/>
          </p:nvSpPr>
          <p:spPr bwMode="auto">
            <a:xfrm>
              <a:off x="2325" y="285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8" name="Line 63"/>
            <p:cNvSpPr>
              <a:spLocks noChangeShapeType="1"/>
            </p:cNvSpPr>
            <p:nvPr/>
          </p:nvSpPr>
          <p:spPr bwMode="auto">
            <a:xfrm>
              <a:off x="2325" y="282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9" name="Line 64"/>
            <p:cNvSpPr>
              <a:spLocks noChangeShapeType="1"/>
            </p:cNvSpPr>
            <p:nvPr/>
          </p:nvSpPr>
          <p:spPr bwMode="auto">
            <a:xfrm>
              <a:off x="2325" y="278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0" name="Line 65"/>
            <p:cNvSpPr>
              <a:spLocks noChangeShapeType="1"/>
            </p:cNvSpPr>
            <p:nvPr/>
          </p:nvSpPr>
          <p:spPr bwMode="auto">
            <a:xfrm>
              <a:off x="2325" y="274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1" name="Line 66"/>
            <p:cNvSpPr>
              <a:spLocks noChangeShapeType="1"/>
            </p:cNvSpPr>
            <p:nvPr/>
          </p:nvSpPr>
          <p:spPr bwMode="auto">
            <a:xfrm>
              <a:off x="2325" y="270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2" name="Line 67"/>
            <p:cNvSpPr>
              <a:spLocks noChangeShapeType="1"/>
            </p:cNvSpPr>
            <p:nvPr/>
          </p:nvSpPr>
          <p:spPr bwMode="auto">
            <a:xfrm>
              <a:off x="2325" y="267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3" name="Line 68"/>
            <p:cNvSpPr>
              <a:spLocks noChangeShapeType="1"/>
            </p:cNvSpPr>
            <p:nvPr/>
          </p:nvSpPr>
          <p:spPr bwMode="auto">
            <a:xfrm>
              <a:off x="2325" y="26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4" name="Line 69"/>
            <p:cNvSpPr>
              <a:spLocks noChangeShapeType="1"/>
            </p:cNvSpPr>
            <p:nvPr/>
          </p:nvSpPr>
          <p:spPr bwMode="auto">
            <a:xfrm>
              <a:off x="2325" y="259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5" name="Line 70"/>
            <p:cNvSpPr>
              <a:spLocks noChangeShapeType="1"/>
            </p:cNvSpPr>
            <p:nvPr/>
          </p:nvSpPr>
          <p:spPr bwMode="auto">
            <a:xfrm>
              <a:off x="2325" y="256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6" name="Line 71"/>
            <p:cNvSpPr>
              <a:spLocks noChangeShapeType="1"/>
            </p:cNvSpPr>
            <p:nvPr/>
          </p:nvSpPr>
          <p:spPr bwMode="auto">
            <a:xfrm>
              <a:off x="2325" y="252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7" name="Line 72"/>
            <p:cNvSpPr>
              <a:spLocks noChangeShapeType="1"/>
            </p:cNvSpPr>
            <p:nvPr/>
          </p:nvSpPr>
          <p:spPr bwMode="auto">
            <a:xfrm flipV="1">
              <a:off x="234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8" name="Line 73"/>
            <p:cNvSpPr>
              <a:spLocks noChangeShapeType="1"/>
            </p:cNvSpPr>
            <p:nvPr/>
          </p:nvSpPr>
          <p:spPr bwMode="auto">
            <a:xfrm flipV="1">
              <a:off x="242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9" name="Line 74"/>
            <p:cNvSpPr>
              <a:spLocks noChangeShapeType="1"/>
            </p:cNvSpPr>
            <p:nvPr/>
          </p:nvSpPr>
          <p:spPr bwMode="auto">
            <a:xfrm flipV="1">
              <a:off x="250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0" name="Line 75"/>
            <p:cNvSpPr>
              <a:spLocks noChangeShapeType="1"/>
            </p:cNvSpPr>
            <p:nvPr/>
          </p:nvSpPr>
          <p:spPr bwMode="auto">
            <a:xfrm flipV="1">
              <a:off x="259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1" name="Line 76"/>
            <p:cNvSpPr>
              <a:spLocks noChangeShapeType="1"/>
            </p:cNvSpPr>
            <p:nvPr/>
          </p:nvSpPr>
          <p:spPr bwMode="auto">
            <a:xfrm flipV="1">
              <a:off x="267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2" name="Line 77"/>
            <p:cNvSpPr>
              <a:spLocks noChangeShapeType="1"/>
            </p:cNvSpPr>
            <p:nvPr/>
          </p:nvSpPr>
          <p:spPr bwMode="auto">
            <a:xfrm flipV="1">
              <a:off x="275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3" name="Line 78"/>
            <p:cNvSpPr>
              <a:spLocks noChangeShapeType="1"/>
            </p:cNvSpPr>
            <p:nvPr/>
          </p:nvSpPr>
          <p:spPr bwMode="auto">
            <a:xfrm flipV="1">
              <a:off x="283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4" name="Line 79"/>
            <p:cNvSpPr>
              <a:spLocks noChangeShapeType="1"/>
            </p:cNvSpPr>
            <p:nvPr/>
          </p:nvSpPr>
          <p:spPr bwMode="auto">
            <a:xfrm flipV="1">
              <a:off x="292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5" name="Line 80"/>
            <p:cNvSpPr>
              <a:spLocks noChangeShapeType="1"/>
            </p:cNvSpPr>
            <p:nvPr/>
          </p:nvSpPr>
          <p:spPr bwMode="auto">
            <a:xfrm flipV="1">
              <a:off x="300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6" name="Line 81"/>
            <p:cNvSpPr>
              <a:spLocks noChangeShapeType="1"/>
            </p:cNvSpPr>
            <p:nvPr/>
          </p:nvSpPr>
          <p:spPr bwMode="auto">
            <a:xfrm flipV="1">
              <a:off x="308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7" name="Line 82"/>
            <p:cNvSpPr>
              <a:spLocks noChangeShapeType="1"/>
            </p:cNvSpPr>
            <p:nvPr/>
          </p:nvSpPr>
          <p:spPr bwMode="auto">
            <a:xfrm flipV="1">
              <a:off x="316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8" name="Line 83"/>
            <p:cNvSpPr>
              <a:spLocks noChangeShapeType="1"/>
            </p:cNvSpPr>
            <p:nvPr/>
          </p:nvSpPr>
          <p:spPr bwMode="auto">
            <a:xfrm flipV="1">
              <a:off x="324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9" name="Line 84"/>
            <p:cNvSpPr>
              <a:spLocks noChangeShapeType="1"/>
            </p:cNvSpPr>
            <p:nvPr/>
          </p:nvSpPr>
          <p:spPr bwMode="auto">
            <a:xfrm flipV="1">
              <a:off x="333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0" name="Line 85"/>
            <p:cNvSpPr>
              <a:spLocks noChangeShapeType="1"/>
            </p:cNvSpPr>
            <p:nvPr/>
          </p:nvSpPr>
          <p:spPr bwMode="auto">
            <a:xfrm flipV="1">
              <a:off x="341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1" name="Line 86"/>
            <p:cNvSpPr>
              <a:spLocks noChangeShapeType="1"/>
            </p:cNvSpPr>
            <p:nvPr/>
          </p:nvSpPr>
          <p:spPr bwMode="auto">
            <a:xfrm flipV="1">
              <a:off x="349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2" name="Line 87"/>
            <p:cNvSpPr>
              <a:spLocks noChangeShapeType="1"/>
            </p:cNvSpPr>
            <p:nvPr/>
          </p:nvSpPr>
          <p:spPr bwMode="auto">
            <a:xfrm flipV="1">
              <a:off x="357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3" name="Line 88"/>
            <p:cNvSpPr>
              <a:spLocks noChangeShapeType="1"/>
            </p:cNvSpPr>
            <p:nvPr/>
          </p:nvSpPr>
          <p:spPr bwMode="auto">
            <a:xfrm flipV="1">
              <a:off x="3660"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4" name="Line 89"/>
            <p:cNvSpPr>
              <a:spLocks noChangeShapeType="1"/>
            </p:cNvSpPr>
            <p:nvPr/>
          </p:nvSpPr>
          <p:spPr bwMode="auto">
            <a:xfrm flipV="1">
              <a:off x="374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5" name="Line 90"/>
            <p:cNvSpPr>
              <a:spLocks noChangeShapeType="1"/>
            </p:cNvSpPr>
            <p:nvPr/>
          </p:nvSpPr>
          <p:spPr bwMode="auto">
            <a:xfrm flipV="1">
              <a:off x="3826"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6" name="Line 91"/>
            <p:cNvSpPr>
              <a:spLocks noChangeShapeType="1"/>
            </p:cNvSpPr>
            <p:nvPr/>
          </p:nvSpPr>
          <p:spPr bwMode="auto">
            <a:xfrm flipV="1">
              <a:off x="390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7" name="Line 92"/>
            <p:cNvSpPr>
              <a:spLocks noChangeShapeType="1"/>
            </p:cNvSpPr>
            <p:nvPr/>
          </p:nvSpPr>
          <p:spPr bwMode="auto">
            <a:xfrm flipV="1">
              <a:off x="399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8" name="Line 93"/>
            <p:cNvSpPr>
              <a:spLocks noChangeShapeType="1"/>
            </p:cNvSpPr>
            <p:nvPr/>
          </p:nvSpPr>
          <p:spPr bwMode="auto">
            <a:xfrm flipV="1">
              <a:off x="407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9" name="Line 94"/>
            <p:cNvSpPr>
              <a:spLocks noChangeShapeType="1"/>
            </p:cNvSpPr>
            <p:nvPr/>
          </p:nvSpPr>
          <p:spPr bwMode="auto">
            <a:xfrm flipV="1">
              <a:off x="415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0" name="Line 95"/>
            <p:cNvSpPr>
              <a:spLocks noChangeShapeType="1"/>
            </p:cNvSpPr>
            <p:nvPr/>
          </p:nvSpPr>
          <p:spPr bwMode="auto">
            <a:xfrm flipV="1">
              <a:off x="423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1" name="Line 96"/>
            <p:cNvSpPr>
              <a:spLocks noChangeShapeType="1"/>
            </p:cNvSpPr>
            <p:nvPr/>
          </p:nvSpPr>
          <p:spPr bwMode="auto">
            <a:xfrm flipV="1">
              <a:off x="4320"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2" name="Line 97"/>
            <p:cNvSpPr>
              <a:spLocks noChangeShapeType="1"/>
            </p:cNvSpPr>
            <p:nvPr/>
          </p:nvSpPr>
          <p:spPr bwMode="auto">
            <a:xfrm flipV="1">
              <a:off x="440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3" name="Line 98"/>
            <p:cNvSpPr>
              <a:spLocks noChangeShapeType="1"/>
            </p:cNvSpPr>
            <p:nvPr/>
          </p:nvSpPr>
          <p:spPr bwMode="auto">
            <a:xfrm>
              <a:off x="2301" y="4024"/>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4" name="Line 99"/>
            <p:cNvSpPr>
              <a:spLocks noChangeShapeType="1"/>
            </p:cNvSpPr>
            <p:nvPr/>
          </p:nvSpPr>
          <p:spPr bwMode="auto">
            <a:xfrm>
              <a:off x="2301" y="3835"/>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5" name="Line 100"/>
            <p:cNvSpPr>
              <a:spLocks noChangeShapeType="1"/>
            </p:cNvSpPr>
            <p:nvPr/>
          </p:nvSpPr>
          <p:spPr bwMode="auto">
            <a:xfrm>
              <a:off x="2301" y="3651"/>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6" name="Line 101"/>
            <p:cNvSpPr>
              <a:spLocks noChangeShapeType="1"/>
            </p:cNvSpPr>
            <p:nvPr/>
          </p:nvSpPr>
          <p:spPr bwMode="auto">
            <a:xfrm>
              <a:off x="2301" y="3462"/>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7" name="Line 102"/>
            <p:cNvSpPr>
              <a:spLocks noChangeShapeType="1"/>
            </p:cNvSpPr>
            <p:nvPr/>
          </p:nvSpPr>
          <p:spPr bwMode="auto">
            <a:xfrm>
              <a:off x="2301" y="3274"/>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8" name="Line 103"/>
            <p:cNvSpPr>
              <a:spLocks noChangeShapeType="1"/>
            </p:cNvSpPr>
            <p:nvPr/>
          </p:nvSpPr>
          <p:spPr bwMode="auto">
            <a:xfrm>
              <a:off x="2301" y="3085"/>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9" name="Line 104"/>
            <p:cNvSpPr>
              <a:spLocks noChangeShapeType="1"/>
            </p:cNvSpPr>
            <p:nvPr/>
          </p:nvSpPr>
          <p:spPr bwMode="auto">
            <a:xfrm>
              <a:off x="2301" y="2897"/>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0" name="Line 105"/>
            <p:cNvSpPr>
              <a:spLocks noChangeShapeType="1"/>
            </p:cNvSpPr>
            <p:nvPr/>
          </p:nvSpPr>
          <p:spPr bwMode="auto">
            <a:xfrm>
              <a:off x="2301" y="2709"/>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1" name="Line 106"/>
            <p:cNvSpPr>
              <a:spLocks noChangeShapeType="1"/>
            </p:cNvSpPr>
            <p:nvPr/>
          </p:nvSpPr>
          <p:spPr bwMode="auto">
            <a:xfrm>
              <a:off x="2301" y="2521"/>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2" name="Line 107"/>
            <p:cNvSpPr>
              <a:spLocks noChangeShapeType="1"/>
            </p:cNvSpPr>
            <p:nvPr/>
          </p:nvSpPr>
          <p:spPr bwMode="auto">
            <a:xfrm flipV="1">
              <a:off x="2345"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3" name="Line 108"/>
            <p:cNvSpPr>
              <a:spLocks noChangeShapeType="1"/>
            </p:cNvSpPr>
            <p:nvPr/>
          </p:nvSpPr>
          <p:spPr bwMode="auto">
            <a:xfrm flipV="1">
              <a:off x="2757"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4" name="Line 109"/>
            <p:cNvSpPr>
              <a:spLocks noChangeShapeType="1"/>
            </p:cNvSpPr>
            <p:nvPr/>
          </p:nvSpPr>
          <p:spPr bwMode="auto">
            <a:xfrm flipV="1">
              <a:off x="3169"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5" name="Line 110"/>
            <p:cNvSpPr>
              <a:spLocks noChangeShapeType="1"/>
            </p:cNvSpPr>
            <p:nvPr/>
          </p:nvSpPr>
          <p:spPr bwMode="auto">
            <a:xfrm flipV="1">
              <a:off x="3577"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6" name="Line 111"/>
            <p:cNvSpPr>
              <a:spLocks noChangeShapeType="1"/>
            </p:cNvSpPr>
            <p:nvPr/>
          </p:nvSpPr>
          <p:spPr bwMode="auto">
            <a:xfrm flipV="1">
              <a:off x="3991"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7" name="Line 112"/>
            <p:cNvSpPr>
              <a:spLocks noChangeShapeType="1"/>
            </p:cNvSpPr>
            <p:nvPr/>
          </p:nvSpPr>
          <p:spPr bwMode="auto">
            <a:xfrm flipV="1">
              <a:off x="4401"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8" name="Line 113"/>
            <p:cNvSpPr>
              <a:spLocks noChangeShapeType="1"/>
            </p:cNvSpPr>
            <p:nvPr/>
          </p:nvSpPr>
          <p:spPr bwMode="auto">
            <a:xfrm>
              <a:off x="2349" y="402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9" name="Line 114"/>
            <p:cNvSpPr>
              <a:spLocks noChangeShapeType="1"/>
            </p:cNvSpPr>
            <p:nvPr/>
          </p:nvSpPr>
          <p:spPr bwMode="auto">
            <a:xfrm>
              <a:off x="2349" y="3835"/>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0" name="Line 115"/>
            <p:cNvSpPr>
              <a:spLocks noChangeShapeType="1"/>
            </p:cNvSpPr>
            <p:nvPr/>
          </p:nvSpPr>
          <p:spPr bwMode="auto">
            <a:xfrm>
              <a:off x="2349" y="3651"/>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1" name="Line 116"/>
            <p:cNvSpPr>
              <a:spLocks noChangeShapeType="1"/>
            </p:cNvSpPr>
            <p:nvPr/>
          </p:nvSpPr>
          <p:spPr bwMode="auto">
            <a:xfrm>
              <a:off x="2349" y="3462"/>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2" name="Line 117"/>
            <p:cNvSpPr>
              <a:spLocks noChangeShapeType="1"/>
            </p:cNvSpPr>
            <p:nvPr/>
          </p:nvSpPr>
          <p:spPr bwMode="auto">
            <a:xfrm>
              <a:off x="2349" y="327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3" name="Line 118"/>
            <p:cNvSpPr>
              <a:spLocks noChangeShapeType="1"/>
            </p:cNvSpPr>
            <p:nvPr/>
          </p:nvSpPr>
          <p:spPr bwMode="auto">
            <a:xfrm>
              <a:off x="2349" y="3085"/>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4" name="Line 119"/>
            <p:cNvSpPr>
              <a:spLocks noChangeShapeType="1"/>
            </p:cNvSpPr>
            <p:nvPr/>
          </p:nvSpPr>
          <p:spPr bwMode="auto">
            <a:xfrm>
              <a:off x="2349" y="2897"/>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5" name="Line 120"/>
            <p:cNvSpPr>
              <a:spLocks noChangeShapeType="1"/>
            </p:cNvSpPr>
            <p:nvPr/>
          </p:nvSpPr>
          <p:spPr bwMode="auto">
            <a:xfrm>
              <a:off x="2349" y="2709"/>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6" name="Line 121"/>
            <p:cNvSpPr>
              <a:spLocks noChangeShapeType="1"/>
            </p:cNvSpPr>
            <p:nvPr/>
          </p:nvSpPr>
          <p:spPr bwMode="auto">
            <a:xfrm>
              <a:off x="2349" y="2521"/>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7" name="Line 122"/>
            <p:cNvSpPr>
              <a:spLocks noChangeShapeType="1"/>
            </p:cNvSpPr>
            <p:nvPr/>
          </p:nvSpPr>
          <p:spPr bwMode="auto">
            <a:xfrm flipV="1">
              <a:off x="2345"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8" name="Line 123"/>
            <p:cNvSpPr>
              <a:spLocks noChangeShapeType="1"/>
            </p:cNvSpPr>
            <p:nvPr/>
          </p:nvSpPr>
          <p:spPr bwMode="auto">
            <a:xfrm flipV="1">
              <a:off x="2757"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9" name="Line 124"/>
            <p:cNvSpPr>
              <a:spLocks noChangeShapeType="1"/>
            </p:cNvSpPr>
            <p:nvPr/>
          </p:nvSpPr>
          <p:spPr bwMode="auto">
            <a:xfrm flipV="1">
              <a:off x="3169"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0" name="Line 125"/>
            <p:cNvSpPr>
              <a:spLocks noChangeShapeType="1"/>
            </p:cNvSpPr>
            <p:nvPr/>
          </p:nvSpPr>
          <p:spPr bwMode="auto">
            <a:xfrm flipV="1">
              <a:off x="3577"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1" name="Line 126"/>
            <p:cNvSpPr>
              <a:spLocks noChangeShapeType="1"/>
            </p:cNvSpPr>
            <p:nvPr/>
          </p:nvSpPr>
          <p:spPr bwMode="auto">
            <a:xfrm flipV="1">
              <a:off x="3991"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2" name="Line 127"/>
            <p:cNvSpPr>
              <a:spLocks noChangeShapeType="1"/>
            </p:cNvSpPr>
            <p:nvPr/>
          </p:nvSpPr>
          <p:spPr bwMode="auto">
            <a:xfrm flipV="1">
              <a:off x="4401"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3" name="Line 128"/>
            <p:cNvSpPr>
              <a:spLocks noChangeShapeType="1"/>
            </p:cNvSpPr>
            <p:nvPr/>
          </p:nvSpPr>
          <p:spPr bwMode="auto">
            <a:xfrm flipV="1">
              <a:off x="2345"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4" name="Line 129"/>
            <p:cNvSpPr>
              <a:spLocks noChangeShapeType="1"/>
            </p:cNvSpPr>
            <p:nvPr/>
          </p:nvSpPr>
          <p:spPr bwMode="auto">
            <a:xfrm>
              <a:off x="2349" y="402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5" name="Line 130"/>
            <p:cNvSpPr>
              <a:spLocks noChangeShapeType="1"/>
            </p:cNvSpPr>
            <p:nvPr/>
          </p:nvSpPr>
          <p:spPr bwMode="auto">
            <a:xfrm flipH="1" flipV="1">
              <a:off x="4161" y="2570"/>
              <a:ext cx="25" cy="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6" name="Line 131"/>
            <p:cNvSpPr>
              <a:spLocks noChangeShapeType="1"/>
            </p:cNvSpPr>
            <p:nvPr/>
          </p:nvSpPr>
          <p:spPr bwMode="auto">
            <a:xfrm flipH="1">
              <a:off x="4145" y="2578"/>
              <a:ext cx="24"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7" name="Line 132"/>
            <p:cNvSpPr>
              <a:spLocks noChangeShapeType="1"/>
            </p:cNvSpPr>
            <p:nvPr/>
          </p:nvSpPr>
          <p:spPr bwMode="auto">
            <a:xfrm flipH="1" flipV="1">
              <a:off x="4128" y="2586"/>
              <a:ext cx="25"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8" name="Line 133"/>
            <p:cNvSpPr>
              <a:spLocks noChangeShapeType="1"/>
            </p:cNvSpPr>
            <p:nvPr/>
          </p:nvSpPr>
          <p:spPr bwMode="auto">
            <a:xfrm flipH="1" flipV="1">
              <a:off x="4111" y="2576"/>
              <a:ext cx="25"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9" name="Line 134"/>
            <p:cNvSpPr>
              <a:spLocks noChangeShapeType="1"/>
            </p:cNvSpPr>
            <p:nvPr/>
          </p:nvSpPr>
          <p:spPr bwMode="auto">
            <a:xfrm flipH="1">
              <a:off x="4093" y="2580"/>
              <a:ext cx="26"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0" name="Line 135"/>
            <p:cNvSpPr>
              <a:spLocks noChangeShapeType="1"/>
            </p:cNvSpPr>
            <p:nvPr/>
          </p:nvSpPr>
          <p:spPr bwMode="auto">
            <a:xfrm flipH="1">
              <a:off x="4080" y="2587"/>
              <a:ext cx="21"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1" name="Line 136"/>
            <p:cNvSpPr>
              <a:spLocks noChangeShapeType="1"/>
            </p:cNvSpPr>
            <p:nvPr/>
          </p:nvSpPr>
          <p:spPr bwMode="auto">
            <a:xfrm flipH="1" flipV="1">
              <a:off x="4062" y="2558"/>
              <a:ext cx="26" cy="3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2" name="Line 137"/>
            <p:cNvSpPr>
              <a:spLocks noChangeShapeType="1"/>
            </p:cNvSpPr>
            <p:nvPr/>
          </p:nvSpPr>
          <p:spPr bwMode="auto">
            <a:xfrm flipH="1">
              <a:off x="4046" y="2566"/>
              <a:ext cx="24"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3" name="Line 138"/>
            <p:cNvSpPr>
              <a:spLocks noChangeShapeType="1"/>
            </p:cNvSpPr>
            <p:nvPr/>
          </p:nvSpPr>
          <p:spPr bwMode="auto">
            <a:xfrm flipH="1">
              <a:off x="4031" y="2575"/>
              <a:ext cx="23"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4" name="Line 139"/>
            <p:cNvSpPr>
              <a:spLocks noChangeShapeType="1"/>
            </p:cNvSpPr>
            <p:nvPr/>
          </p:nvSpPr>
          <p:spPr bwMode="auto">
            <a:xfrm flipH="1">
              <a:off x="4013" y="2577"/>
              <a:ext cx="26"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5" name="Line 140"/>
            <p:cNvSpPr>
              <a:spLocks noChangeShapeType="1"/>
            </p:cNvSpPr>
            <p:nvPr/>
          </p:nvSpPr>
          <p:spPr bwMode="auto">
            <a:xfrm flipH="1" flipV="1">
              <a:off x="3997" y="2538"/>
              <a:ext cx="24" cy="4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6" name="Line 141"/>
            <p:cNvSpPr>
              <a:spLocks noChangeShapeType="1"/>
            </p:cNvSpPr>
            <p:nvPr/>
          </p:nvSpPr>
          <p:spPr bwMode="auto">
            <a:xfrm flipH="1">
              <a:off x="3981" y="2546"/>
              <a:ext cx="24" cy="2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7" name="Line 142"/>
            <p:cNvSpPr>
              <a:spLocks noChangeShapeType="1"/>
            </p:cNvSpPr>
            <p:nvPr/>
          </p:nvSpPr>
          <p:spPr bwMode="auto">
            <a:xfrm flipH="1" flipV="1">
              <a:off x="3962" y="2566"/>
              <a:ext cx="27"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8" name="Line 143"/>
            <p:cNvSpPr>
              <a:spLocks noChangeShapeType="1"/>
            </p:cNvSpPr>
            <p:nvPr/>
          </p:nvSpPr>
          <p:spPr bwMode="auto">
            <a:xfrm flipH="1">
              <a:off x="3948" y="2570"/>
              <a:ext cx="22"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9" name="Line 144"/>
            <p:cNvSpPr>
              <a:spLocks noChangeShapeType="1"/>
            </p:cNvSpPr>
            <p:nvPr/>
          </p:nvSpPr>
          <p:spPr bwMode="auto">
            <a:xfrm flipH="1">
              <a:off x="3932" y="2581"/>
              <a:ext cx="24"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0" name="Line 145"/>
            <p:cNvSpPr>
              <a:spLocks noChangeShapeType="1"/>
            </p:cNvSpPr>
            <p:nvPr/>
          </p:nvSpPr>
          <p:spPr bwMode="auto">
            <a:xfrm flipH="1" flipV="1">
              <a:off x="3915" y="2562"/>
              <a:ext cx="25" cy="3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1" name="Line 146"/>
            <p:cNvSpPr>
              <a:spLocks noChangeShapeType="1"/>
            </p:cNvSpPr>
            <p:nvPr/>
          </p:nvSpPr>
          <p:spPr bwMode="auto">
            <a:xfrm flipH="1" flipV="1">
              <a:off x="3897" y="2551"/>
              <a:ext cx="26"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2" name="Line 147"/>
            <p:cNvSpPr>
              <a:spLocks noChangeShapeType="1"/>
            </p:cNvSpPr>
            <p:nvPr/>
          </p:nvSpPr>
          <p:spPr bwMode="auto">
            <a:xfrm flipH="1">
              <a:off x="3886" y="2555"/>
              <a:ext cx="19"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3" name="Line 148"/>
            <p:cNvSpPr>
              <a:spLocks noChangeShapeType="1"/>
            </p:cNvSpPr>
            <p:nvPr/>
          </p:nvSpPr>
          <p:spPr bwMode="auto">
            <a:xfrm flipH="1" flipV="1">
              <a:off x="3866" y="2551"/>
              <a:ext cx="28" cy="1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4" name="Line 149"/>
            <p:cNvSpPr>
              <a:spLocks noChangeShapeType="1"/>
            </p:cNvSpPr>
            <p:nvPr/>
          </p:nvSpPr>
          <p:spPr bwMode="auto">
            <a:xfrm flipH="1">
              <a:off x="3851" y="2559"/>
              <a:ext cx="23"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5" name="Line 150"/>
            <p:cNvSpPr>
              <a:spLocks noChangeShapeType="1"/>
            </p:cNvSpPr>
            <p:nvPr/>
          </p:nvSpPr>
          <p:spPr bwMode="auto">
            <a:xfrm flipH="1" flipV="1">
              <a:off x="3836" y="2553"/>
              <a:ext cx="23" cy="2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6" name="Line 151"/>
            <p:cNvSpPr>
              <a:spLocks noChangeShapeType="1"/>
            </p:cNvSpPr>
            <p:nvPr/>
          </p:nvSpPr>
          <p:spPr bwMode="auto">
            <a:xfrm flipH="1">
              <a:off x="3813" y="2557"/>
              <a:ext cx="31"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7" name="Line 152"/>
            <p:cNvSpPr>
              <a:spLocks noChangeShapeType="1"/>
            </p:cNvSpPr>
            <p:nvPr/>
          </p:nvSpPr>
          <p:spPr bwMode="auto">
            <a:xfrm flipH="1" flipV="1">
              <a:off x="3798" y="2538"/>
              <a:ext cx="23" cy="2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8" name="Line 153"/>
            <p:cNvSpPr>
              <a:spLocks noChangeShapeType="1"/>
            </p:cNvSpPr>
            <p:nvPr/>
          </p:nvSpPr>
          <p:spPr bwMode="auto">
            <a:xfrm flipH="1">
              <a:off x="3781" y="2546"/>
              <a:ext cx="25" cy="4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9" name="Line 154"/>
            <p:cNvSpPr>
              <a:spLocks noChangeShapeType="1"/>
            </p:cNvSpPr>
            <p:nvPr/>
          </p:nvSpPr>
          <p:spPr bwMode="auto">
            <a:xfrm flipH="1" flipV="1">
              <a:off x="3767" y="2547"/>
              <a:ext cx="22" cy="4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0" name="Line 155"/>
            <p:cNvSpPr>
              <a:spLocks noChangeShapeType="1"/>
            </p:cNvSpPr>
            <p:nvPr/>
          </p:nvSpPr>
          <p:spPr bwMode="auto">
            <a:xfrm flipH="1" flipV="1">
              <a:off x="3751" y="2530"/>
              <a:ext cx="24" cy="2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1" name="Line 156"/>
            <p:cNvSpPr>
              <a:spLocks noChangeShapeType="1"/>
            </p:cNvSpPr>
            <p:nvPr/>
          </p:nvSpPr>
          <p:spPr bwMode="auto">
            <a:xfrm flipH="1">
              <a:off x="3736" y="2538"/>
              <a:ext cx="23"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2" name="Line 157"/>
            <p:cNvSpPr>
              <a:spLocks noChangeShapeType="1"/>
            </p:cNvSpPr>
            <p:nvPr/>
          </p:nvSpPr>
          <p:spPr bwMode="auto">
            <a:xfrm flipH="1" flipV="1">
              <a:off x="3718" y="2538"/>
              <a:ext cx="26" cy="2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3" name="Line 158"/>
            <p:cNvSpPr>
              <a:spLocks noChangeShapeType="1"/>
            </p:cNvSpPr>
            <p:nvPr/>
          </p:nvSpPr>
          <p:spPr bwMode="auto">
            <a:xfrm flipH="1">
              <a:off x="3702" y="2546"/>
              <a:ext cx="24" cy="2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4" name="Line 159"/>
            <p:cNvSpPr>
              <a:spLocks noChangeShapeType="1"/>
            </p:cNvSpPr>
            <p:nvPr/>
          </p:nvSpPr>
          <p:spPr bwMode="auto">
            <a:xfrm flipH="1">
              <a:off x="3686" y="2572"/>
              <a:ext cx="24"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5" name="Line 160"/>
            <p:cNvSpPr>
              <a:spLocks noChangeShapeType="1"/>
            </p:cNvSpPr>
            <p:nvPr/>
          </p:nvSpPr>
          <p:spPr bwMode="auto">
            <a:xfrm flipH="1" flipV="1">
              <a:off x="3668" y="2560"/>
              <a:ext cx="26"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6" name="Line 161"/>
            <p:cNvSpPr>
              <a:spLocks noChangeShapeType="1"/>
            </p:cNvSpPr>
            <p:nvPr/>
          </p:nvSpPr>
          <p:spPr bwMode="auto">
            <a:xfrm flipH="1">
              <a:off x="3653" y="2568"/>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7" name="Line 162"/>
            <p:cNvSpPr>
              <a:spLocks noChangeShapeType="1"/>
            </p:cNvSpPr>
            <p:nvPr/>
          </p:nvSpPr>
          <p:spPr bwMode="auto">
            <a:xfrm flipH="1" flipV="1">
              <a:off x="3637" y="2536"/>
              <a:ext cx="24" cy="5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8" name="Line 163"/>
            <p:cNvSpPr>
              <a:spLocks noChangeShapeType="1"/>
            </p:cNvSpPr>
            <p:nvPr/>
          </p:nvSpPr>
          <p:spPr bwMode="auto">
            <a:xfrm flipH="1">
              <a:off x="3620" y="2540"/>
              <a:ext cx="25" cy="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9" name="Line 164"/>
            <p:cNvSpPr>
              <a:spLocks noChangeShapeType="1"/>
            </p:cNvSpPr>
            <p:nvPr/>
          </p:nvSpPr>
          <p:spPr bwMode="auto">
            <a:xfrm flipH="1">
              <a:off x="3603" y="2550"/>
              <a:ext cx="25"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0" name="Line 165"/>
            <p:cNvSpPr>
              <a:spLocks noChangeShapeType="1"/>
            </p:cNvSpPr>
            <p:nvPr/>
          </p:nvSpPr>
          <p:spPr bwMode="auto">
            <a:xfrm flipH="1">
              <a:off x="3586" y="2578"/>
              <a:ext cx="25"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1" name="Line 166"/>
            <p:cNvSpPr>
              <a:spLocks noChangeShapeType="1"/>
            </p:cNvSpPr>
            <p:nvPr/>
          </p:nvSpPr>
          <p:spPr bwMode="auto">
            <a:xfrm flipH="1">
              <a:off x="3572" y="2588"/>
              <a:ext cx="22"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2" name="Line 167"/>
            <p:cNvSpPr>
              <a:spLocks noChangeShapeType="1"/>
            </p:cNvSpPr>
            <p:nvPr/>
          </p:nvSpPr>
          <p:spPr bwMode="auto">
            <a:xfrm flipH="1" flipV="1">
              <a:off x="3555" y="2590"/>
              <a:ext cx="25"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3" name="Line 168"/>
            <p:cNvSpPr>
              <a:spLocks noChangeShapeType="1"/>
            </p:cNvSpPr>
            <p:nvPr/>
          </p:nvSpPr>
          <p:spPr bwMode="auto">
            <a:xfrm flipH="1">
              <a:off x="3537" y="2598"/>
              <a:ext cx="26"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4" name="Line 169"/>
            <p:cNvSpPr>
              <a:spLocks noChangeShapeType="1"/>
            </p:cNvSpPr>
            <p:nvPr/>
          </p:nvSpPr>
          <p:spPr bwMode="auto">
            <a:xfrm flipH="1" flipV="1">
              <a:off x="3521" y="2606"/>
              <a:ext cx="24"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5" name="Line 170"/>
            <p:cNvSpPr>
              <a:spLocks noChangeShapeType="1"/>
            </p:cNvSpPr>
            <p:nvPr/>
          </p:nvSpPr>
          <p:spPr bwMode="auto">
            <a:xfrm flipH="1">
              <a:off x="3505" y="2614"/>
              <a:ext cx="24"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6" name="Line 171"/>
            <p:cNvSpPr>
              <a:spLocks noChangeShapeType="1"/>
            </p:cNvSpPr>
            <p:nvPr/>
          </p:nvSpPr>
          <p:spPr bwMode="auto">
            <a:xfrm flipH="1">
              <a:off x="3490" y="2641"/>
              <a:ext cx="23" cy="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7" name="Line 172"/>
            <p:cNvSpPr>
              <a:spLocks noChangeShapeType="1"/>
            </p:cNvSpPr>
            <p:nvPr/>
          </p:nvSpPr>
          <p:spPr bwMode="auto">
            <a:xfrm flipH="1">
              <a:off x="3472" y="2655"/>
              <a:ext cx="26"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8" name="Line 173"/>
            <p:cNvSpPr>
              <a:spLocks noChangeShapeType="1"/>
            </p:cNvSpPr>
            <p:nvPr/>
          </p:nvSpPr>
          <p:spPr bwMode="auto">
            <a:xfrm flipH="1">
              <a:off x="3451" y="2665"/>
              <a:ext cx="29" cy="3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9" name="Line 174"/>
            <p:cNvSpPr>
              <a:spLocks noChangeShapeType="1"/>
            </p:cNvSpPr>
            <p:nvPr/>
          </p:nvSpPr>
          <p:spPr bwMode="auto">
            <a:xfrm flipH="1">
              <a:off x="3438" y="2711"/>
              <a:ext cx="41"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0" name="Line 175"/>
            <p:cNvSpPr>
              <a:spLocks noChangeShapeType="1"/>
            </p:cNvSpPr>
            <p:nvPr/>
          </p:nvSpPr>
          <p:spPr bwMode="auto">
            <a:xfrm flipH="1" flipV="1">
              <a:off x="3422" y="2721"/>
              <a:ext cx="24"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1" name="Line 176"/>
            <p:cNvSpPr>
              <a:spLocks noChangeShapeType="1"/>
            </p:cNvSpPr>
            <p:nvPr/>
          </p:nvSpPr>
          <p:spPr bwMode="auto">
            <a:xfrm flipH="1">
              <a:off x="3402" y="2729"/>
              <a:ext cx="28"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2" name="Line 177"/>
            <p:cNvSpPr>
              <a:spLocks noChangeShapeType="1"/>
            </p:cNvSpPr>
            <p:nvPr/>
          </p:nvSpPr>
          <p:spPr bwMode="auto">
            <a:xfrm flipH="1">
              <a:off x="3388" y="2756"/>
              <a:ext cx="22" cy="3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3" name="Line 178"/>
            <p:cNvSpPr>
              <a:spLocks noChangeShapeType="1"/>
            </p:cNvSpPr>
            <p:nvPr/>
          </p:nvSpPr>
          <p:spPr bwMode="auto">
            <a:xfrm flipH="1" flipV="1">
              <a:off x="3372" y="2780"/>
              <a:ext cx="24" cy="1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4" name="Line 179"/>
            <p:cNvSpPr>
              <a:spLocks noChangeShapeType="1"/>
            </p:cNvSpPr>
            <p:nvPr/>
          </p:nvSpPr>
          <p:spPr bwMode="auto">
            <a:xfrm flipH="1">
              <a:off x="3356" y="2788"/>
              <a:ext cx="24"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5" name="Line 180"/>
            <p:cNvSpPr>
              <a:spLocks noChangeShapeType="1"/>
            </p:cNvSpPr>
            <p:nvPr/>
          </p:nvSpPr>
          <p:spPr bwMode="auto">
            <a:xfrm flipH="1">
              <a:off x="3338" y="2810"/>
              <a:ext cx="26"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6" name="Line 181"/>
            <p:cNvSpPr>
              <a:spLocks noChangeShapeType="1"/>
            </p:cNvSpPr>
            <p:nvPr/>
          </p:nvSpPr>
          <p:spPr bwMode="auto">
            <a:xfrm flipH="1" flipV="1">
              <a:off x="3321" y="2790"/>
              <a:ext cx="25" cy="2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7" name="Line 182"/>
            <p:cNvSpPr>
              <a:spLocks noChangeShapeType="1"/>
            </p:cNvSpPr>
            <p:nvPr/>
          </p:nvSpPr>
          <p:spPr bwMode="auto">
            <a:xfrm flipH="1">
              <a:off x="3307" y="2798"/>
              <a:ext cx="22" cy="4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8" name="Line 183"/>
            <p:cNvSpPr>
              <a:spLocks noChangeShapeType="1"/>
            </p:cNvSpPr>
            <p:nvPr/>
          </p:nvSpPr>
          <p:spPr bwMode="auto">
            <a:xfrm flipH="1" flipV="1">
              <a:off x="3291" y="2831"/>
              <a:ext cx="24" cy="1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9" name="Line 184"/>
            <p:cNvSpPr>
              <a:spLocks noChangeShapeType="1"/>
            </p:cNvSpPr>
            <p:nvPr/>
          </p:nvSpPr>
          <p:spPr bwMode="auto">
            <a:xfrm flipH="1">
              <a:off x="3272" y="2839"/>
              <a:ext cx="27" cy="2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0" name="Line 185"/>
            <p:cNvSpPr>
              <a:spLocks noChangeShapeType="1"/>
            </p:cNvSpPr>
            <p:nvPr/>
          </p:nvSpPr>
          <p:spPr bwMode="auto">
            <a:xfrm flipH="1">
              <a:off x="3257" y="2874"/>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1" name="Line 186"/>
            <p:cNvSpPr>
              <a:spLocks noChangeShapeType="1"/>
            </p:cNvSpPr>
            <p:nvPr/>
          </p:nvSpPr>
          <p:spPr bwMode="auto">
            <a:xfrm flipH="1">
              <a:off x="3240" y="2894"/>
              <a:ext cx="25" cy="3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2" name="Line 187"/>
            <p:cNvSpPr>
              <a:spLocks noChangeShapeType="1"/>
            </p:cNvSpPr>
            <p:nvPr/>
          </p:nvSpPr>
          <p:spPr bwMode="auto">
            <a:xfrm flipH="1">
              <a:off x="3226" y="2935"/>
              <a:ext cx="22" cy="25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3" name="Line 188"/>
            <p:cNvSpPr>
              <a:spLocks noChangeShapeType="1"/>
            </p:cNvSpPr>
            <p:nvPr/>
          </p:nvSpPr>
          <p:spPr bwMode="auto">
            <a:xfrm flipH="1">
              <a:off x="3208" y="3194"/>
              <a:ext cx="26" cy="42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4" name="Line 189"/>
            <p:cNvSpPr>
              <a:spLocks noChangeShapeType="1"/>
            </p:cNvSpPr>
            <p:nvPr/>
          </p:nvSpPr>
          <p:spPr bwMode="auto">
            <a:xfrm flipH="1">
              <a:off x="3191" y="3626"/>
              <a:ext cx="25" cy="5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5" name="Line 190"/>
            <p:cNvSpPr>
              <a:spLocks noChangeShapeType="1"/>
            </p:cNvSpPr>
            <p:nvPr/>
          </p:nvSpPr>
          <p:spPr bwMode="auto">
            <a:xfrm flipH="1" flipV="1">
              <a:off x="3177" y="3667"/>
              <a:ext cx="22" cy="2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6" name="Line 191"/>
            <p:cNvSpPr>
              <a:spLocks noChangeShapeType="1"/>
            </p:cNvSpPr>
            <p:nvPr/>
          </p:nvSpPr>
          <p:spPr bwMode="auto">
            <a:xfrm flipH="1">
              <a:off x="3161" y="3671"/>
              <a:ext cx="24"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7" name="Line 192"/>
            <p:cNvSpPr>
              <a:spLocks noChangeShapeType="1"/>
            </p:cNvSpPr>
            <p:nvPr/>
          </p:nvSpPr>
          <p:spPr bwMode="auto">
            <a:xfrm flipH="1">
              <a:off x="3141" y="3675"/>
              <a:ext cx="28"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8" name="Line 193"/>
            <p:cNvSpPr>
              <a:spLocks noChangeShapeType="1"/>
            </p:cNvSpPr>
            <p:nvPr/>
          </p:nvSpPr>
          <p:spPr bwMode="auto">
            <a:xfrm flipH="1" flipV="1">
              <a:off x="3123" y="3667"/>
              <a:ext cx="26"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9" name="Line 194"/>
            <p:cNvSpPr>
              <a:spLocks noChangeShapeType="1"/>
            </p:cNvSpPr>
            <p:nvPr/>
          </p:nvSpPr>
          <p:spPr bwMode="auto">
            <a:xfrm flipH="1" flipV="1">
              <a:off x="3108" y="3663"/>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0" name="Line 195"/>
            <p:cNvSpPr>
              <a:spLocks noChangeShapeType="1"/>
            </p:cNvSpPr>
            <p:nvPr/>
          </p:nvSpPr>
          <p:spPr bwMode="auto">
            <a:xfrm flipH="1">
              <a:off x="3090" y="3671"/>
              <a:ext cx="26"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1" name="Line 196"/>
            <p:cNvSpPr>
              <a:spLocks noChangeShapeType="1"/>
            </p:cNvSpPr>
            <p:nvPr/>
          </p:nvSpPr>
          <p:spPr bwMode="auto">
            <a:xfrm flipH="1">
              <a:off x="3073" y="3679"/>
              <a:ext cx="25"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2" name="Line 197"/>
            <p:cNvSpPr>
              <a:spLocks noChangeShapeType="1"/>
            </p:cNvSpPr>
            <p:nvPr/>
          </p:nvSpPr>
          <p:spPr bwMode="auto">
            <a:xfrm flipH="1" flipV="1">
              <a:off x="3062" y="3671"/>
              <a:ext cx="19"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3" name="Line 198"/>
            <p:cNvSpPr>
              <a:spLocks noChangeShapeType="1"/>
            </p:cNvSpPr>
            <p:nvPr/>
          </p:nvSpPr>
          <p:spPr bwMode="auto">
            <a:xfrm flipH="1" flipV="1">
              <a:off x="3041" y="3663"/>
              <a:ext cx="29"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4" name="Line 199"/>
            <p:cNvSpPr>
              <a:spLocks noChangeShapeType="1"/>
            </p:cNvSpPr>
            <p:nvPr/>
          </p:nvSpPr>
          <p:spPr bwMode="auto">
            <a:xfrm flipH="1">
              <a:off x="3027" y="3671"/>
              <a:ext cx="22"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5" name="Line 200"/>
            <p:cNvSpPr>
              <a:spLocks noChangeShapeType="1"/>
            </p:cNvSpPr>
            <p:nvPr/>
          </p:nvSpPr>
          <p:spPr bwMode="auto">
            <a:xfrm flipH="1" flipV="1">
              <a:off x="3012" y="3670"/>
              <a:ext cx="23" cy="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6" name="Line 201"/>
            <p:cNvSpPr>
              <a:spLocks noChangeShapeType="1"/>
            </p:cNvSpPr>
            <p:nvPr/>
          </p:nvSpPr>
          <p:spPr bwMode="auto">
            <a:xfrm flipH="1">
              <a:off x="2995" y="3674"/>
              <a:ext cx="25"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7" name="Line 202"/>
            <p:cNvSpPr>
              <a:spLocks noChangeShapeType="1"/>
            </p:cNvSpPr>
            <p:nvPr/>
          </p:nvSpPr>
          <p:spPr bwMode="auto">
            <a:xfrm flipH="1">
              <a:off x="2978" y="3675"/>
              <a:ext cx="25"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8" name="Line 203"/>
            <p:cNvSpPr>
              <a:spLocks noChangeShapeType="1"/>
            </p:cNvSpPr>
            <p:nvPr/>
          </p:nvSpPr>
          <p:spPr bwMode="auto">
            <a:xfrm flipH="1" flipV="1">
              <a:off x="2961" y="3671"/>
              <a:ext cx="25"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9" name="Line 204"/>
            <p:cNvSpPr>
              <a:spLocks noChangeShapeType="1"/>
            </p:cNvSpPr>
            <p:nvPr/>
          </p:nvSpPr>
          <p:spPr bwMode="auto">
            <a:xfrm flipH="1" flipV="1">
              <a:off x="2945" y="3666"/>
              <a:ext cx="24"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0" name="Line 205"/>
            <p:cNvSpPr>
              <a:spLocks noChangeShapeType="1"/>
            </p:cNvSpPr>
            <p:nvPr/>
          </p:nvSpPr>
          <p:spPr bwMode="auto">
            <a:xfrm flipH="1">
              <a:off x="2930" y="3670"/>
              <a:ext cx="23"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1" name="Line 206"/>
            <p:cNvSpPr>
              <a:spLocks noChangeShapeType="1"/>
            </p:cNvSpPr>
            <p:nvPr/>
          </p:nvSpPr>
          <p:spPr bwMode="auto">
            <a:xfrm flipH="1">
              <a:off x="2912" y="3674"/>
              <a:ext cx="26"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2" name="Line 207"/>
            <p:cNvSpPr>
              <a:spLocks noChangeShapeType="1"/>
            </p:cNvSpPr>
            <p:nvPr/>
          </p:nvSpPr>
          <p:spPr bwMode="auto">
            <a:xfrm flipH="1">
              <a:off x="2896" y="3674"/>
              <a:ext cx="24"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3" name="Line 208"/>
            <p:cNvSpPr>
              <a:spLocks noChangeShapeType="1"/>
            </p:cNvSpPr>
            <p:nvPr/>
          </p:nvSpPr>
          <p:spPr bwMode="auto">
            <a:xfrm flipH="1" flipV="1">
              <a:off x="2880" y="3666"/>
              <a:ext cx="24"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4" name="Line 209"/>
            <p:cNvSpPr>
              <a:spLocks noChangeShapeType="1"/>
            </p:cNvSpPr>
            <p:nvPr/>
          </p:nvSpPr>
          <p:spPr bwMode="auto">
            <a:xfrm flipH="1">
              <a:off x="2865" y="3670"/>
              <a:ext cx="23"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5" name="Line 210"/>
            <p:cNvSpPr>
              <a:spLocks noChangeShapeType="1"/>
            </p:cNvSpPr>
            <p:nvPr/>
          </p:nvSpPr>
          <p:spPr bwMode="auto">
            <a:xfrm flipH="1" flipV="1">
              <a:off x="2847" y="3660"/>
              <a:ext cx="26" cy="1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6" name="Line 211"/>
            <p:cNvSpPr>
              <a:spLocks noChangeShapeType="1"/>
            </p:cNvSpPr>
            <p:nvPr/>
          </p:nvSpPr>
          <p:spPr bwMode="auto">
            <a:xfrm flipH="1">
              <a:off x="2831" y="3668"/>
              <a:ext cx="24"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7" name="Line 212"/>
            <p:cNvSpPr>
              <a:spLocks noChangeShapeType="1"/>
            </p:cNvSpPr>
            <p:nvPr/>
          </p:nvSpPr>
          <p:spPr bwMode="auto">
            <a:xfrm flipH="1" flipV="1">
              <a:off x="2815" y="3666"/>
              <a:ext cx="24"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8" name="Line 213"/>
            <p:cNvSpPr>
              <a:spLocks noChangeShapeType="1"/>
            </p:cNvSpPr>
            <p:nvPr/>
          </p:nvSpPr>
          <p:spPr bwMode="auto">
            <a:xfrm flipH="1" flipV="1">
              <a:off x="2800" y="3663"/>
              <a:ext cx="23" cy="1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9" name="Line 214"/>
            <p:cNvSpPr>
              <a:spLocks noChangeShapeType="1"/>
            </p:cNvSpPr>
            <p:nvPr/>
          </p:nvSpPr>
          <p:spPr bwMode="auto">
            <a:xfrm flipH="1" flipV="1">
              <a:off x="2780" y="3658"/>
              <a:ext cx="28"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0" name="Line 215"/>
            <p:cNvSpPr>
              <a:spLocks noChangeShapeType="1"/>
            </p:cNvSpPr>
            <p:nvPr/>
          </p:nvSpPr>
          <p:spPr bwMode="auto">
            <a:xfrm flipH="1">
              <a:off x="2625" y="3662"/>
              <a:ext cx="163"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1" name="Line 216"/>
            <p:cNvSpPr>
              <a:spLocks noChangeShapeType="1"/>
            </p:cNvSpPr>
            <p:nvPr/>
          </p:nvSpPr>
          <p:spPr bwMode="auto">
            <a:xfrm flipH="1">
              <a:off x="2582" y="3667"/>
              <a:ext cx="51" cy="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2" name="Line 217"/>
            <p:cNvSpPr>
              <a:spLocks noChangeShapeType="1"/>
            </p:cNvSpPr>
            <p:nvPr/>
          </p:nvSpPr>
          <p:spPr bwMode="auto">
            <a:xfrm flipH="1">
              <a:off x="2542" y="3670"/>
              <a:ext cx="48"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3" name="Line 218"/>
            <p:cNvSpPr>
              <a:spLocks noChangeShapeType="1"/>
            </p:cNvSpPr>
            <p:nvPr/>
          </p:nvSpPr>
          <p:spPr bwMode="auto">
            <a:xfrm flipH="1" flipV="1">
              <a:off x="2501" y="3660"/>
              <a:ext cx="49"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4" name="Line 219"/>
            <p:cNvSpPr>
              <a:spLocks noChangeShapeType="1"/>
            </p:cNvSpPr>
            <p:nvPr/>
          </p:nvSpPr>
          <p:spPr bwMode="auto">
            <a:xfrm flipH="1" flipV="1">
              <a:off x="2460" y="3658"/>
              <a:ext cx="49" cy="1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5" name="Line 220"/>
            <p:cNvSpPr>
              <a:spLocks noChangeShapeType="1"/>
            </p:cNvSpPr>
            <p:nvPr/>
          </p:nvSpPr>
          <p:spPr bwMode="auto">
            <a:xfrm flipH="1">
              <a:off x="3208" y="3318"/>
              <a:ext cx="26" cy="217"/>
            </a:xfrm>
            <a:prstGeom prst="line">
              <a:avLst/>
            </a:prstGeom>
            <a:noFill/>
            <a:ln w="12700">
              <a:solidFill>
                <a:srgbClr val="007F00"/>
              </a:solidFill>
              <a:round/>
              <a:headEnd/>
              <a:tailEnd/>
            </a:ln>
          </p:spPr>
          <p:txBody>
            <a:bodyPr wrap="none" lIns="97186" tIns="48071" rIns="97186" bIns="48071">
              <a:spAutoFit/>
            </a:bodyPr>
            <a:lstStyle/>
            <a:p>
              <a:endParaRPr lang="en-US"/>
            </a:p>
          </p:txBody>
        </p:sp>
        <p:sp>
          <p:nvSpPr>
            <p:cNvPr id="36086" name="Line 221"/>
            <p:cNvSpPr>
              <a:spLocks noChangeShapeType="1"/>
            </p:cNvSpPr>
            <p:nvPr/>
          </p:nvSpPr>
          <p:spPr bwMode="auto">
            <a:xfrm flipH="1" flipV="1">
              <a:off x="4161" y="3210"/>
              <a:ext cx="25"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7" name="Line 222"/>
            <p:cNvSpPr>
              <a:spLocks noChangeShapeType="1"/>
            </p:cNvSpPr>
            <p:nvPr/>
          </p:nvSpPr>
          <p:spPr bwMode="auto">
            <a:xfrm flipH="1">
              <a:off x="4145" y="3214"/>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8" name="Line 223"/>
            <p:cNvSpPr>
              <a:spLocks noChangeShapeType="1"/>
            </p:cNvSpPr>
            <p:nvPr/>
          </p:nvSpPr>
          <p:spPr bwMode="auto">
            <a:xfrm flipH="1">
              <a:off x="4128" y="3225"/>
              <a:ext cx="25" cy="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9" name="Line 224"/>
            <p:cNvSpPr>
              <a:spLocks noChangeShapeType="1"/>
            </p:cNvSpPr>
            <p:nvPr/>
          </p:nvSpPr>
          <p:spPr bwMode="auto">
            <a:xfrm flipH="1">
              <a:off x="4111" y="3235"/>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0" name="Line 225"/>
            <p:cNvSpPr>
              <a:spLocks noChangeShapeType="1"/>
            </p:cNvSpPr>
            <p:nvPr/>
          </p:nvSpPr>
          <p:spPr bwMode="auto">
            <a:xfrm flipH="1" flipV="1">
              <a:off x="4093" y="3217"/>
              <a:ext cx="26" cy="2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1" name="Line 226"/>
            <p:cNvSpPr>
              <a:spLocks noChangeShapeType="1"/>
            </p:cNvSpPr>
            <p:nvPr/>
          </p:nvSpPr>
          <p:spPr bwMode="auto">
            <a:xfrm flipH="1">
              <a:off x="4080" y="3221"/>
              <a:ext cx="21"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2" name="Line 227"/>
            <p:cNvSpPr>
              <a:spLocks noChangeShapeType="1"/>
            </p:cNvSpPr>
            <p:nvPr/>
          </p:nvSpPr>
          <p:spPr bwMode="auto">
            <a:xfrm flipH="1">
              <a:off x="4062" y="3225"/>
              <a:ext cx="26"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3" name="Line 228"/>
            <p:cNvSpPr>
              <a:spLocks noChangeShapeType="1"/>
            </p:cNvSpPr>
            <p:nvPr/>
          </p:nvSpPr>
          <p:spPr bwMode="auto">
            <a:xfrm flipH="1">
              <a:off x="4046" y="3231"/>
              <a:ext cx="24"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4" name="Line 229"/>
            <p:cNvSpPr>
              <a:spLocks noChangeShapeType="1"/>
            </p:cNvSpPr>
            <p:nvPr/>
          </p:nvSpPr>
          <p:spPr bwMode="auto">
            <a:xfrm flipH="1" flipV="1">
              <a:off x="4031" y="3216"/>
              <a:ext cx="23" cy="1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5" name="Line 230"/>
            <p:cNvSpPr>
              <a:spLocks noChangeShapeType="1"/>
            </p:cNvSpPr>
            <p:nvPr/>
          </p:nvSpPr>
          <p:spPr bwMode="auto">
            <a:xfrm flipH="1" flipV="1">
              <a:off x="4013" y="3205"/>
              <a:ext cx="26" cy="1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6" name="Line 231"/>
            <p:cNvSpPr>
              <a:spLocks noChangeShapeType="1"/>
            </p:cNvSpPr>
            <p:nvPr/>
          </p:nvSpPr>
          <p:spPr bwMode="auto">
            <a:xfrm flipH="1">
              <a:off x="3997" y="3213"/>
              <a:ext cx="24" cy="1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7" name="Line 232"/>
            <p:cNvSpPr>
              <a:spLocks noChangeShapeType="1"/>
            </p:cNvSpPr>
            <p:nvPr/>
          </p:nvSpPr>
          <p:spPr bwMode="auto">
            <a:xfrm flipH="1" flipV="1">
              <a:off x="3981" y="3222"/>
              <a:ext cx="24"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8" name="Line 233"/>
            <p:cNvSpPr>
              <a:spLocks noChangeShapeType="1"/>
            </p:cNvSpPr>
            <p:nvPr/>
          </p:nvSpPr>
          <p:spPr bwMode="auto">
            <a:xfrm flipH="1">
              <a:off x="3962" y="3226"/>
              <a:ext cx="27"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9" name="Line 234"/>
            <p:cNvSpPr>
              <a:spLocks noChangeShapeType="1"/>
            </p:cNvSpPr>
            <p:nvPr/>
          </p:nvSpPr>
          <p:spPr bwMode="auto">
            <a:xfrm flipH="1" flipV="1">
              <a:off x="3948" y="3218"/>
              <a:ext cx="22" cy="1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0" name="Line 235"/>
            <p:cNvSpPr>
              <a:spLocks noChangeShapeType="1"/>
            </p:cNvSpPr>
            <p:nvPr/>
          </p:nvSpPr>
          <p:spPr bwMode="auto">
            <a:xfrm flipH="1">
              <a:off x="3932" y="3226"/>
              <a:ext cx="24"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1" name="Line 236"/>
            <p:cNvSpPr>
              <a:spLocks noChangeShapeType="1"/>
            </p:cNvSpPr>
            <p:nvPr/>
          </p:nvSpPr>
          <p:spPr bwMode="auto">
            <a:xfrm flipH="1">
              <a:off x="3915" y="3232"/>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2" name="Line 237"/>
            <p:cNvSpPr>
              <a:spLocks noChangeShapeType="1"/>
            </p:cNvSpPr>
            <p:nvPr/>
          </p:nvSpPr>
          <p:spPr bwMode="auto">
            <a:xfrm flipH="1" flipV="1">
              <a:off x="3897" y="3218"/>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3" name="Line 238"/>
            <p:cNvSpPr>
              <a:spLocks noChangeShapeType="1"/>
            </p:cNvSpPr>
            <p:nvPr/>
          </p:nvSpPr>
          <p:spPr bwMode="auto">
            <a:xfrm flipH="1">
              <a:off x="3886" y="3226"/>
              <a:ext cx="19"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4" name="Line 239"/>
            <p:cNvSpPr>
              <a:spLocks noChangeShapeType="1"/>
            </p:cNvSpPr>
            <p:nvPr/>
          </p:nvSpPr>
          <p:spPr bwMode="auto">
            <a:xfrm flipH="1" flipV="1">
              <a:off x="3866" y="3222"/>
              <a:ext cx="28" cy="1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5" name="Line 240"/>
            <p:cNvSpPr>
              <a:spLocks noChangeShapeType="1"/>
            </p:cNvSpPr>
            <p:nvPr/>
          </p:nvSpPr>
          <p:spPr bwMode="auto">
            <a:xfrm flipH="1">
              <a:off x="3851" y="3226"/>
              <a:ext cx="23"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6" name="Line 241"/>
            <p:cNvSpPr>
              <a:spLocks noChangeShapeType="1"/>
            </p:cNvSpPr>
            <p:nvPr/>
          </p:nvSpPr>
          <p:spPr bwMode="auto">
            <a:xfrm flipH="1">
              <a:off x="3836" y="3231"/>
              <a:ext cx="23"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7" name="Line 242"/>
            <p:cNvSpPr>
              <a:spLocks noChangeShapeType="1"/>
            </p:cNvSpPr>
            <p:nvPr/>
          </p:nvSpPr>
          <p:spPr bwMode="auto">
            <a:xfrm flipH="1">
              <a:off x="3813" y="3231"/>
              <a:ext cx="31"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8" name="Line 243"/>
            <p:cNvSpPr>
              <a:spLocks noChangeShapeType="1"/>
            </p:cNvSpPr>
            <p:nvPr/>
          </p:nvSpPr>
          <p:spPr bwMode="auto">
            <a:xfrm flipH="1" flipV="1">
              <a:off x="3798" y="3210"/>
              <a:ext cx="23" cy="2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9" name="Line 244"/>
            <p:cNvSpPr>
              <a:spLocks noChangeShapeType="1"/>
            </p:cNvSpPr>
            <p:nvPr/>
          </p:nvSpPr>
          <p:spPr bwMode="auto">
            <a:xfrm flipH="1">
              <a:off x="3781" y="3214"/>
              <a:ext cx="25" cy="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0" name="Line 245"/>
            <p:cNvSpPr>
              <a:spLocks noChangeShapeType="1"/>
            </p:cNvSpPr>
            <p:nvPr/>
          </p:nvSpPr>
          <p:spPr bwMode="auto">
            <a:xfrm flipH="1" flipV="1">
              <a:off x="3767" y="3200"/>
              <a:ext cx="22" cy="2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1" name="Line 246"/>
            <p:cNvSpPr>
              <a:spLocks noChangeShapeType="1"/>
            </p:cNvSpPr>
            <p:nvPr/>
          </p:nvSpPr>
          <p:spPr bwMode="auto">
            <a:xfrm flipH="1">
              <a:off x="3751" y="3208"/>
              <a:ext cx="24"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2" name="Line 247"/>
            <p:cNvSpPr>
              <a:spLocks noChangeShapeType="1"/>
            </p:cNvSpPr>
            <p:nvPr/>
          </p:nvSpPr>
          <p:spPr bwMode="auto">
            <a:xfrm flipH="1">
              <a:off x="3736" y="3218"/>
              <a:ext cx="23"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3" name="Line 248"/>
            <p:cNvSpPr>
              <a:spLocks noChangeShapeType="1"/>
            </p:cNvSpPr>
            <p:nvPr/>
          </p:nvSpPr>
          <p:spPr bwMode="auto">
            <a:xfrm flipH="1">
              <a:off x="3718" y="3239"/>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4" name="Line 249"/>
            <p:cNvSpPr>
              <a:spLocks noChangeShapeType="1"/>
            </p:cNvSpPr>
            <p:nvPr/>
          </p:nvSpPr>
          <p:spPr bwMode="auto">
            <a:xfrm flipH="1" flipV="1">
              <a:off x="3702" y="3235"/>
              <a:ext cx="24"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5" name="Line 250"/>
            <p:cNvSpPr>
              <a:spLocks noChangeShapeType="1"/>
            </p:cNvSpPr>
            <p:nvPr/>
          </p:nvSpPr>
          <p:spPr bwMode="auto">
            <a:xfrm flipH="1" flipV="1">
              <a:off x="3686" y="3202"/>
              <a:ext cx="24" cy="4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6" name="Line 251"/>
            <p:cNvSpPr>
              <a:spLocks noChangeShapeType="1"/>
            </p:cNvSpPr>
            <p:nvPr/>
          </p:nvSpPr>
          <p:spPr bwMode="auto">
            <a:xfrm flipH="1" flipV="1">
              <a:off x="3668" y="3192"/>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7" name="Line 252"/>
            <p:cNvSpPr>
              <a:spLocks noChangeShapeType="1"/>
            </p:cNvSpPr>
            <p:nvPr/>
          </p:nvSpPr>
          <p:spPr bwMode="auto">
            <a:xfrm flipH="1">
              <a:off x="3653" y="3200"/>
              <a:ext cx="23" cy="2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8" name="Line 253"/>
            <p:cNvSpPr>
              <a:spLocks noChangeShapeType="1"/>
            </p:cNvSpPr>
            <p:nvPr/>
          </p:nvSpPr>
          <p:spPr bwMode="auto">
            <a:xfrm flipH="1" flipV="1">
              <a:off x="3637" y="3192"/>
              <a:ext cx="24" cy="3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9" name="Line 254"/>
            <p:cNvSpPr>
              <a:spLocks noChangeShapeType="1"/>
            </p:cNvSpPr>
            <p:nvPr/>
          </p:nvSpPr>
          <p:spPr bwMode="auto">
            <a:xfrm flipH="1" flipV="1">
              <a:off x="3620" y="3188"/>
              <a:ext cx="25"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0" name="Line 255"/>
            <p:cNvSpPr>
              <a:spLocks noChangeShapeType="1"/>
            </p:cNvSpPr>
            <p:nvPr/>
          </p:nvSpPr>
          <p:spPr bwMode="auto">
            <a:xfrm flipH="1" flipV="1">
              <a:off x="3603" y="3175"/>
              <a:ext cx="25"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1" name="Line 256"/>
            <p:cNvSpPr>
              <a:spLocks noChangeShapeType="1"/>
            </p:cNvSpPr>
            <p:nvPr/>
          </p:nvSpPr>
          <p:spPr bwMode="auto">
            <a:xfrm flipH="1">
              <a:off x="3586" y="3179"/>
              <a:ext cx="25"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2" name="Line 257"/>
            <p:cNvSpPr>
              <a:spLocks noChangeShapeType="1"/>
            </p:cNvSpPr>
            <p:nvPr/>
          </p:nvSpPr>
          <p:spPr bwMode="auto">
            <a:xfrm flipH="1" flipV="1">
              <a:off x="3572" y="3157"/>
              <a:ext cx="22" cy="2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3" name="Line 258"/>
            <p:cNvSpPr>
              <a:spLocks noChangeShapeType="1"/>
            </p:cNvSpPr>
            <p:nvPr/>
          </p:nvSpPr>
          <p:spPr bwMode="auto">
            <a:xfrm flipH="1">
              <a:off x="3555" y="3165"/>
              <a:ext cx="25"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4" name="Line 259"/>
            <p:cNvSpPr>
              <a:spLocks noChangeShapeType="1"/>
            </p:cNvSpPr>
            <p:nvPr/>
          </p:nvSpPr>
          <p:spPr bwMode="auto">
            <a:xfrm flipH="1" flipV="1">
              <a:off x="3537" y="3141"/>
              <a:ext cx="26" cy="4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5" name="Line 260"/>
            <p:cNvSpPr>
              <a:spLocks noChangeShapeType="1"/>
            </p:cNvSpPr>
            <p:nvPr/>
          </p:nvSpPr>
          <p:spPr bwMode="auto">
            <a:xfrm flipH="1">
              <a:off x="3521" y="3145"/>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6" name="Line 261"/>
            <p:cNvSpPr>
              <a:spLocks noChangeShapeType="1"/>
            </p:cNvSpPr>
            <p:nvPr/>
          </p:nvSpPr>
          <p:spPr bwMode="auto">
            <a:xfrm flipH="1" flipV="1">
              <a:off x="3505" y="3135"/>
              <a:ext cx="24"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7" name="Line 262"/>
            <p:cNvSpPr>
              <a:spLocks noChangeShapeType="1"/>
            </p:cNvSpPr>
            <p:nvPr/>
          </p:nvSpPr>
          <p:spPr bwMode="auto">
            <a:xfrm flipH="1">
              <a:off x="3490" y="3143"/>
              <a:ext cx="23"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8" name="Line 263"/>
            <p:cNvSpPr>
              <a:spLocks noChangeShapeType="1"/>
            </p:cNvSpPr>
            <p:nvPr/>
          </p:nvSpPr>
          <p:spPr bwMode="auto">
            <a:xfrm flipH="1" flipV="1">
              <a:off x="3472" y="3137"/>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9" name="Line 264"/>
            <p:cNvSpPr>
              <a:spLocks noChangeShapeType="1"/>
            </p:cNvSpPr>
            <p:nvPr/>
          </p:nvSpPr>
          <p:spPr bwMode="auto">
            <a:xfrm flipH="1" flipV="1">
              <a:off x="3451" y="3135"/>
              <a:ext cx="29"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0" name="Line 265"/>
            <p:cNvSpPr>
              <a:spLocks noChangeShapeType="1"/>
            </p:cNvSpPr>
            <p:nvPr/>
          </p:nvSpPr>
          <p:spPr bwMode="auto">
            <a:xfrm flipH="1">
              <a:off x="3438" y="3143"/>
              <a:ext cx="21"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1" name="Line 266"/>
            <p:cNvSpPr>
              <a:spLocks noChangeShapeType="1"/>
            </p:cNvSpPr>
            <p:nvPr/>
          </p:nvSpPr>
          <p:spPr bwMode="auto">
            <a:xfrm flipH="1" flipV="1">
              <a:off x="3422" y="3135"/>
              <a:ext cx="24" cy="2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2" name="Line 267"/>
            <p:cNvSpPr>
              <a:spLocks noChangeShapeType="1"/>
            </p:cNvSpPr>
            <p:nvPr/>
          </p:nvSpPr>
          <p:spPr bwMode="auto">
            <a:xfrm flipH="1">
              <a:off x="3402" y="3143"/>
              <a:ext cx="28"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3" name="Line 268"/>
            <p:cNvSpPr>
              <a:spLocks noChangeShapeType="1"/>
            </p:cNvSpPr>
            <p:nvPr/>
          </p:nvSpPr>
          <p:spPr bwMode="auto">
            <a:xfrm flipH="1">
              <a:off x="3388" y="3161"/>
              <a:ext cx="22"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4" name="Line 269"/>
            <p:cNvSpPr>
              <a:spLocks noChangeShapeType="1"/>
            </p:cNvSpPr>
            <p:nvPr/>
          </p:nvSpPr>
          <p:spPr bwMode="auto">
            <a:xfrm flipH="1">
              <a:off x="3372" y="3167"/>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5" name="Line 270"/>
            <p:cNvSpPr>
              <a:spLocks noChangeShapeType="1"/>
            </p:cNvSpPr>
            <p:nvPr/>
          </p:nvSpPr>
          <p:spPr bwMode="auto">
            <a:xfrm flipH="1" flipV="1">
              <a:off x="3356" y="3147"/>
              <a:ext cx="24" cy="3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6" name="Line 271"/>
            <p:cNvSpPr>
              <a:spLocks noChangeShapeType="1"/>
            </p:cNvSpPr>
            <p:nvPr/>
          </p:nvSpPr>
          <p:spPr bwMode="auto">
            <a:xfrm flipH="1">
              <a:off x="3338" y="3155"/>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7" name="Line 272"/>
            <p:cNvSpPr>
              <a:spLocks noChangeShapeType="1"/>
            </p:cNvSpPr>
            <p:nvPr/>
          </p:nvSpPr>
          <p:spPr bwMode="auto">
            <a:xfrm flipH="1">
              <a:off x="3321" y="3166"/>
              <a:ext cx="25"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8" name="Line 273"/>
            <p:cNvSpPr>
              <a:spLocks noChangeShapeType="1"/>
            </p:cNvSpPr>
            <p:nvPr/>
          </p:nvSpPr>
          <p:spPr bwMode="auto">
            <a:xfrm flipH="1">
              <a:off x="3307" y="3186"/>
              <a:ext cx="22"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9" name="Line 274"/>
            <p:cNvSpPr>
              <a:spLocks noChangeShapeType="1"/>
            </p:cNvSpPr>
            <p:nvPr/>
          </p:nvSpPr>
          <p:spPr bwMode="auto">
            <a:xfrm flipH="1">
              <a:off x="3291" y="3215"/>
              <a:ext cx="24"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0" name="Line 275"/>
            <p:cNvSpPr>
              <a:spLocks noChangeShapeType="1"/>
            </p:cNvSpPr>
            <p:nvPr/>
          </p:nvSpPr>
          <p:spPr bwMode="auto">
            <a:xfrm flipH="1">
              <a:off x="3272" y="3236"/>
              <a:ext cx="27" cy="3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1" name="Line 276"/>
            <p:cNvSpPr>
              <a:spLocks noChangeShapeType="1"/>
            </p:cNvSpPr>
            <p:nvPr/>
          </p:nvSpPr>
          <p:spPr bwMode="auto">
            <a:xfrm flipH="1">
              <a:off x="3257" y="3279"/>
              <a:ext cx="23" cy="8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2" name="Line 277"/>
            <p:cNvSpPr>
              <a:spLocks noChangeShapeType="1"/>
            </p:cNvSpPr>
            <p:nvPr/>
          </p:nvSpPr>
          <p:spPr bwMode="auto">
            <a:xfrm flipH="1">
              <a:off x="3240" y="3373"/>
              <a:ext cx="25" cy="15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3" name="Line 278"/>
            <p:cNvSpPr>
              <a:spLocks noChangeShapeType="1"/>
            </p:cNvSpPr>
            <p:nvPr/>
          </p:nvSpPr>
          <p:spPr bwMode="auto">
            <a:xfrm flipH="1">
              <a:off x="3226" y="3538"/>
              <a:ext cx="22" cy="9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4" name="Line 279"/>
            <p:cNvSpPr>
              <a:spLocks noChangeShapeType="1"/>
            </p:cNvSpPr>
            <p:nvPr/>
          </p:nvSpPr>
          <p:spPr bwMode="auto">
            <a:xfrm flipH="1">
              <a:off x="3208" y="3638"/>
              <a:ext cx="26" cy="4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5" name="Line 280"/>
            <p:cNvSpPr>
              <a:spLocks noChangeShapeType="1"/>
            </p:cNvSpPr>
            <p:nvPr/>
          </p:nvSpPr>
          <p:spPr bwMode="auto">
            <a:xfrm flipH="1" flipV="1">
              <a:off x="3191" y="3675"/>
              <a:ext cx="25" cy="2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6" name="Line 281"/>
            <p:cNvSpPr>
              <a:spLocks noChangeShapeType="1"/>
            </p:cNvSpPr>
            <p:nvPr/>
          </p:nvSpPr>
          <p:spPr bwMode="auto">
            <a:xfrm flipH="1" flipV="1">
              <a:off x="3177" y="3667"/>
              <a:ext cx="22" cy="1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7" name="Line 282"/>
            <p:cNvSpPr>
              <a:spLocks noChangeShapeType="1"/>
            </p:cNvSpPr>
            <p:nvPr/>
          </p:nvSpPr>
          <p:spPr bwMode="auto">
            <a:xfrm flipH="1" flipV="1">
              <a:off x="3161" y="3660"/>
              <a:ext cx="24"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8" name="Line 283"/>
            <p:cNvSpPr>
              <a:spLocks noChangeShapeType="1"/>
            </p:cNvSpPr>
            <p:nvPr/>
          </p:nvSpPr>
          <p:spPr bwMode="auto">
            <a:xfrm flipH="1" flipV="1">
              <a:off x="3141" y="3658"/>
              <a:ext cx="28"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9" name="Line 284"/>
            <p:cNvSpPr>
              <a:spLocks noChangeShapeType="1"/>
            </p:cNvSpPr>
            <p:nvPr/>
          </p:nvSpPr>
          <p:spPr bwMode="auto">
            <a:xfrm flipH="1">
              <a:off x="3123" y="3662"/>
              <a:ext cx="26"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0" name="Line 285"/>
            <p:cNvSpPr>
              <a:spLocks noChangeShapeType="1"/>
            </p:cNvSpPr>
            <p:nvPr/>
          </p:nvSpPr>
          <p:spPr bwMode="auto">
            <a:xfrm flipH="1">
              <a:off x="3108" y="3664"/>
              <a:ext cx="23"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1" name="Line 286"/>
            <p:cNvSpPr>
              <a:spLocks noChangeShapeType="1"/>
            </p:cNvSpPr>
            <p:nvPr/>
          </p:nvSpPr>
          <p:spPr bwMode="auto">
            <a:xfrm flipH="1" flipV="1">
              <a:off x="3090" y="3663"/>
              <a:ext cx="26"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2" name="Line 287"/>
            <p:cNvSpPr>
              <a:spLocks noChangeShapeType="1"/>
            </p:cNvSpPr>
            <p:nvPr/>
          </p:nvSpPr>
          <p:spPr bwMode="auto">
            <a:xfrm flipH="1">
              <a:off x="3073" y="3667"/>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3" name="Line 288"/>
            <p:cNvSpPr>
              <a:spLocks noChangeShapeType="1"/>
            </p:cNvSpPr>
            <p:nvPr/>
          </p:nvSpPr>
          <p:spPr bwMode="auto">
            <a:xfrm flipH="1" flipV="1">
              <a:off x="3062" y="3660"/>
              <a:ext cx="19"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4" name="Line 289"/>
            <p:cNvSpPr>
              <a:spLocks noChangeShapeType="1"/>
            </p:cNvSpPr>
            <p:nvPr/>
          </p:nvSpPr>
          <p:spPr bwMode="auto">
            <a:xfrm flipH="1">
              <a:off x="3041" y="3664"/>
              <a:ext cx="29"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5" name="Line 290"/>
            <p:cNvSpPr>
              <a:spLocks noChangeShapeType="1"/>
            </p:cNvSpPr>
            <p:nvPr/>
          </p:nvSpPr>
          <p:spPr bwMode="auto">
            <a:xfrm flipH="1" flipV="1">
              <a:off x="3027" y="3655"/>
              <a:ext cx="22" cy="2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6" name="Line 291"/>
            <p:cNvSpPr>
              <a:spLocks noChangeShapeType="1"/>
            </p:cNvSpPr>
            <p:nvPr/>
          </p:nvSpPr>
          <p:spPr bwMode="auto">
            <a:xfrm flipH="1">
              <a:off x="3012" y="3659"/>
              <a:ext cx="23"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7" name="Line 292"/>
            <p:cNvSpPr>
              <a:spLocks noChangeShapeType="1"/>
            </p:cNvSpPr>
            <p:nvPr/>
          </p:nvSpPr>
          <p:spPr bwMode="auto">
            <a:xfrm flipH="1">
              <a:off x="2995" y="3666"/>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8" name="Line 293"/>
            <p:cNvSpPr>
              <a:spLocks noChangeShapeType="1"/>
            </p:cNvSpPr>
            <p:nvPr/>
          </p:nvSpPr>
          <p:spPr bwMode="auto">
            <a:xfrm flipH="1">
              <a:off x="2978" y="3670"/>
              <a:ext cx="25" cy="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9" name="Line 294"/>
            <p:cNvSpPr>
              <a:spLocks noChangeShapeType="1"/>
            </p:cNvSpPr>
            <p:nvPr/>
          </p:nvSpPr>
          <p:spPr bwMode="auto">
            <a:xfrm flipH="1" flipV="1">
              <a:off x="2961" y="3658"/>
              <a:ext cx="25" cy="1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0" name="Line 295"/>
            <p:cNvSpPr>
              <a:spLocks noChangeShapeType="1"/>
            </p:cNvSpPr>
            <p:nvPr/>
          </p:nvSpPr>
          <p:spPr bwMode="auto">
            <a:xfrm flipH="1">
              <a:off x="2945" y="3662"/>
              <a:ext cx="24"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1" name="Line 296"/>
            <p:cNvSpPr>
              <a:spLocks noChangeShapeType="1"/>
            </p:cNvSpPr>
            <p:nvPr/>
          </p:nvSpPr>
          <p:spPr bwMode="auto">
            <a:xfrm flipH="1">
              <a:off x="2930" y="3667"/>
              <a:ext cx="23"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2" name="Line 297"/>
            <p:cNvSpPr>
              <a:spLocks noChangeShapeType="1"/>
            </p:cNvSpPr>
            <p:nvPr/>
          </p:nvSpPr>
          <p:spPr bwMode="auto">
            <a:xfrm flipH="1">
              <a:off x="2912" y="3671"/>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3" name="Line 298"/>
            <p:cNvSpPr>
              <a:spLocks noChangeShapeType="1"/>
            </p:cNvSpPr>
            <p:nvPr/>
          </p:nvSpPr>
          <p:spPr bwMode="auto">
            <a:xfrm flipH="1" flipV="1">
              <a:off x="2896" y="3667"/>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4" name="Line 299"/>
            <p:cNvSpPr>
              <a:spLocks noChangeShapeType="1"/>
            </p:cNvSpPr>
            <p:nvPr/>
          </p:nvSpPr>
          <p:spPr bwMode="auto">
            <a:xfrm flipH="1" flipV="1">
              <a:off x="2880" y="3666"/>
              <a:ext cx="24" cy="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5" name="Line 300"/>
            <p:cNvSpPr>
              <a:spLocks noChangeShapeType="1"/>
            </p:cNvSpPr>
            <p:nvPr/>
          </p:nvSpPr>
          <p:spPr bwMode="auto">
            <a:xfrm flipH="1">
              <a:off x="2865" y="3670"/>
              <a:ext cx="23"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6" name="Line 301"/>
            <p:cNvSpPr>
              <a:spLocks noChangeShapeType="1"/>
            </p:cNvSpPr>
            <p:nvPr/>
          </p:nvSpPr>
          <p:spPr bwMode="auto">
            <a:xfrm flipH="1" flipV="1">
              <a:off x="2847" y="3666"/>
              <a:ext cx="26"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7" name="Line 302"/>
            <p:cNvSpPr>
              <a:spLocks noChangeShapeType="1"/>
            </p:cNvSpPr>
            <p:nvPr/>
          </p:nvSpPr>
          <p:spPr bwMode="auto">
            <a:xfrm flipH="1" flipV="1">
              <a:off x="2831" y="3663"/>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8" name="Line 303"/>
            <p:cNvSpPr>
              <a:spLocks noChangeShapeType="1"/>
            </p:cNvSpPr>
            <p:nvPr/>
          </p:nvSpPr>
          <p:spPr bwMode="auto">
            <a:xfrm flipH="1" flipV="1">
              <a:off x="2815" y="3660"/>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9" name="Line 304"/>
            <p:cNvSpPr>
              <a:spLocks noChangeShapeType="1"/>
            </p:cNvSpPr>
            <p:nvPr/>
          </p:nvSpPr>
          <p:spPr bwMode="auto">
            <a:xfrm flipH="1" flipV="1">
              <a:off x="2800" y="3658"/>
              <a:ext cx="23"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0" name="Line 305"/>
            <p:cNvSpPr>
              <a:spLocks noChangeShapeType="1"/>
            </p:cNvSpPr>
            <p:nvPr/>
          </p:nvSpPr>
          <p:spPr bwMode="auto">
            <a:xfrm flipH="1">
              <a:off x="2780" y="3666"/>
              <a:ext cx="28" cy="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1" name="Line 306"/>
            <p:cNvSpPr>
              <a:spLocks noChangeShapeType="1"/>
            </p:cNvSpPr>
            <p:nvPr/>
          </p:nvSpPr>
          <p:spPr bwMode="auto">
            <a:xfrm flipH="1">
              <a:off x="2625" y="3671"/>
              <a:ext cx="163"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2" name="Line 307"/>
            <p:cNvSpPr>
              <a:spLocks noChangeShapeType="1"/>
            </p:cNvSpPr>
            <p:nvPr/>
          </p:nvSpPr>
          <p:spPr bwMode="auto">
            <a:xfrm flipH="1" flipV="1">
              <a:off x="2582" y="3660"/>
              <a:ext cx="51"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3" name="Line 308"/>
            <p:cNvSpPr>
              <a:spLocks noChangeShapeType="1"/>
            </p:cNvSpPr>
            <p:nvPr/>
          </p:nvSpPr>
          <p:spPr bwMode="auto">
            <a:xfrm flipH="1" flipV="1">
              <a:off x="2542" y="3655"/>
              <a:ext cx="48"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4" name="Line 309"/>
            <p:cNvSpPr>
              <a:spLocks noChangeShapeType="1"/>
            </p:cNvSpPr>
            <p:nvPr/>
          </p:nvSpPr>
          <p:spPr bwMode="auto">
            <a:xfrm flipH="1">
              <a:off x="2501" y="3663"/>
              <a:ext cx="49" cy="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5" name="Line 310"/>
            <p:cNvSpPr>
              <a:spLocks noChangeShapeType="1"/>
            </p:cNvSpPr>
            <p:nvPr/>
          </p:nvSpPr>
          <p:spPr bwMode="auto">
            <a:xfrm flipH="1" flipV="1">
              <a:off x="2460" y="3655"/>
              <a:ext cx="49" cy="2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6" name="Line 311"/>
            <p:cNvSpPr>
              <a:spLocks noChangeShapeType="1"/>
            </p:cNvSpPr>
            <p:nvPr/>
          </p:nvSpPr>
          <p:spPr bwMode="auto">
            <a:xfrm flipH="1">
              <a:off x="2847" y="3670"/>
              <a:ext cx="26" cy="0"/>
            </a:xfrm>
            <a:prstGeom prst="line">
              <a:avLst/>
            </a:prstGeom>
            <a:noFill/>
            <a:ln w="12700">
              <a:solidFill>
                <a:srgbClr val="FF7D00"/>
              </a:solidFill>
              <a:round/>
              <a:headEnd/>
              <a:tailEnd/>
            </a:ln>
          </p:spPr>
          <p:txBody>
            <a:bodyPr wrap="none" lIns="97186" tIns="48071" rIns="97186" bIns="48071">
              <a:spAutoFit/>
            </a:bodyPr>
            <a:lstStyle/>
            <a:p>
              <a:endParaRPr lang="en-US"/>
            </a:p>
          </p:txBody>
        </p:sp>
        <p:sp>
          <p:nvSpPr>
            <p:cNvPr id="36177" name="Line 312"/>
            <p:cNvSpPr>
              <a:spLocks noChangeShapeType="1"/>
            </p:cNvSpPr>
            <p:nvPr/>
          </p:nvSpPr>
          <p:spPr bwMode="auto">
            <a:xfrm flipH="1">
              <a:off x="4161" y="2989"/>
              <a:ext cx="25"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78" name="Line 313"/>
            <p:cNvSpPr>
              <a:spLocks noChangeShapeType="1"/>
            </p:cNvSpPr>
            <p:nvPr/>
          </p:nvSpPr>
          <p:spPr bwMode="auto">
            <a:xfrm flipH="1" flipV="1">
              <a:off x="4145" y="3003"/>
              <a:ext cx="24"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79" name="Line 314"/>
            <p:cNvSpPr>
              <a:spLocks noChangeShapeType="1"/>
            </p:cNvSpPr>
            <p:nvPr/>
          </p:nvSpPr>
          <p:spPr bwMode="auto">
            <a:xfrm flipH="1" flipV="1">
              <a:off x="4128" y="2992"/>
              <a:ext cx="25"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0" name="Line 315"/>
            <p:cNvSpPr>
              <a:spLocks noChangeShapeType="1"/>
            </p:cNvSpPr>
            <p:nvPr/>
          </p:nvSpPr>
          <p:spPr bwMode="auto">
            <a:xfrm flipH="1" flipV="1">
              <a:off x="4111" y="2953"/>
              <a:ext cx="25" cy="4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1" name="Line 316"/>
            <p:cNvSpPr>
              <a:spLocks noChangeShapeType="1"/>
            </p:cNvSpPr>
            <p:nvPr/>
          </p:nvSpPr>
          <p:spPr bwMode="auto">
            <a:xfrm flipH="1">
              <a:off x="4093" y="2961"/>
              <a:ext cx="26" cy="4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2" name="Line 317"/>
            <p:cNvSpPr>
              <a:spLocks noChangeShapeType="1"/>
            </p:cNvSpPr>
            <p:nvPr/>
          </p:nvSpPr>
          <p:spPr bwMode="auto">
            <a:xfrm flipH="1" flipV="1">
              <a:off x="4080" y="2970"/>
              <a:ext cx="21" cy="4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3" name="Line 318"/>
            <p:cNvSpPr>
              <a:spLocks noChangeShapeType="1"/>
            </p:cNvSpPr>
            <p:nvPr/>
          </p:nvSpPr>
          <p:spPr bwMode="auto">
            <a:xfrm flipH="1">
              <a:off x="4062" y="2978"/>
              <a:ext cx="26"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4" name="Line 319"/>
            <p:cNvSpPr>
              <a:spLocks noChangeShapeType="1"/>
            </p:cNvSpPr>
            <p:nvPr/>
          </p:nvSpPr>
          <p:spPr bwMode="auto">
            <a:xfrm flipH="1" flipV="1">
              <a:off x="4046" y="2982"/>
              <a:ext cx="24" cy="2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5" name="Line 320"/>
            <p:cNvSpPr>
              <a:spLocks noChangeShapeType="1"/>
            </p:cNvSpPr>
            <p:nvPr/>
          </p:nvSpPr>
          <p:spPr bwMode="auto">
            <a:xfrm flipH="1" flipV="1">
              <a:off x="4031" y="2981"/>
              <a:ext cx="23"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6" name="Line 321"/>
            <p:cNvSpPr>
              <a:spLocks noChangeShapeType="1"/>
            </p:cNvSpPr>
            <p:nvPr/>
          </p:nvSpPr>
          <p:spPr bwMode="auto">
            <a:xfrm flipH="1">
              <a:off x="4013" y="2989"/>
              <a:ext cx="26"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7" name="Line 322"/>
            <p:cNvSpPr>
              <a:spLocks noChangeShapeType="1"/>
            </p:cNvSpPr>
            <p:nvPr/>
          </p:nvSpPr>
          <p:spPr bwMode="auto">
            <a:xfrm flipH="1" flipV="1">
              <a:off x="3997" y="2981"/>
              <a:ext cx="24" cy="3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8" name="Line 323"/>
            <p:cNvSpPr>
              <a:spLocks noChangeShapeType="1"/>
            </p:cNvSpPr>
            <p:nvPr/>
          </p:nvSpPr>
          <p:spPr bwMode="auto">
            <a:xfrm flipH="1">
              <a:off x="3981" y="2989"/>
              <a:ext cx="24"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9" name="Line 324"/>
            <p:cNvSpPr>
              <a:spLocks noChangeShapeType="1"/>
            </p:cNvSpPr>
            <p:nvPr/>
          </p:nvSpPr>
          <p:spPr bwMode="auto">
            <a:xfrm flipH="1" flipV="1">
              <a:off x="3962" y="2998"/>
              <a:ext cx="27"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0" name="Line 325"/>
            <p:cNvSpPr>
              <a:spLocks noChangeShapeType="1"/>
            </p:cNvSpPr>
            <p:nvPr/>
          </p:nvSpPr>
          <p:spPr bwMode="auto">
            <a:xfrm flipH="1">
              <a:off x="3948" y="3002"/>
              <a:ext cx="22"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1" name="Line 326"/>
            <p:cNvSpPr>
              <a:spLocks noChangeShapeType="1"/>
            </p:cNvSpPr>
            <p:nvPr/>
          </p:nvSpPr>
          <p:spPr bwMode="auto">
            <a:xfrm flipH="1">
              <a:off x="3932" y="3008"/>
              <a:ext cx="24"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2" name="Line 327"/>
            <p:cNvSpPr>
              <a:spLocks noChangeShapeType="1"/>
            </p:cNvSpPr>
            <p:nvPr/>
          </p:nvSpPr>
          <p:spPr bwMode="auto">
            <a:xfrm flipH="1" flipV="1">
              <a:off x="3915" y="3013"/>
              <a:ext cx="25"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3" name="Line 328"/>
            <p:cNvSpPr>
              <a:spLocks noChangeShapeType="1"/>
            </p:cNvSpPr>
            <p:nvPr/>
          </p:nvSpPr>
          <p:spPr bwMode="auto">
            <a:xfrm flipH="1" flipV="1">
              <a:off x="3897" y="3007"/>
              <a:ext cx="26"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4" name="Line 329"/>
            <p:cNvSpPr>
              <a:spLocks noChangeShapeType="1"/>
            </p:cNvSpPr>
            <p:nvPr/>
          </p:nvSpPr>
          <p:spPr bwMode="auto">
            <a:xfrm flipH="1">
              <a:off x="3886" y="3015"/>
              <a:ext cx="19"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5" name="Line 330"/>
            <p:cNvSpPr>
              <a:spLocks noChangeShapeType="1"/>
            </p:cNvSpPr>
            <p:nvPr/>
          </p:nvSpPr>
          <p:spPr bwMode="auto">
            <a:xfrm flipH="1">
              <a:off x="3866" y="3033"/>
              <a:ext cx="28" cy="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6" name="Line 331"/>
            <p:cNvSpPr>
              <a:spLocks noChangeShapeType="1"/>
            </p:cNvSpPr>
            <p:nvPr/>
          </p:nvSpPr>
          <p:spPr bwMode="auto">
            <a:xfrm flipH="1" flipV="1">
              <a:off x="3851" y="3013"/>
              <a:ext cx="23" cy="3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7" name="Line 332"/>
            <p:cNvSpPr>
              <a:spLocks noChangeShapeType="1"/>
            </p:cNvSpPr>
            <p:nvPr/>
          </p:nvSpPr>
          <p:spPr bwMode="auto">
            <a:xfrm flipH="1">
              <a:off x="3836" y="3021"/>
              <a:ext cx="23"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8" name="Line 333"/>
            <p:cNvSpPr>
              <a:spLocks noChangeShapeType="1"/>
            </p:cNvSpPr>
            <p:nvPr/>
          </p:nvSpPr>
          <p:spPr bwMode="auto">
            <a:xfrm flipH="1">
              <a:off x="3813" y="3027"/>
              <a:ext cx="31"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9" name="Line 334"/>
            <p:cNvSpPr>
              <a:spLocks noChangeShapeType="1"/>
            </p:cNvSpPr>
            <p:nvPr/>
          </p:nvSpPr>
          <p:spPr bwMode="auto">
            <a:xfrm flipH="1" flipV="1">
              <a:off x="3798" y="3016"/>
              <a:ext cx="23"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0" name="Line 335"/>
            <p:cNvSpPr>
              <a:spLocks noChangeShapeType="1"/>
            </p:cNvSpPr>
            <p:nvPr/>
          </p:nvSpPr>
          <p:spPr bwMode="auto">
            <a:xfrm flipH="1" flipV="1">
              <a:off x="3781" y="3007"/>
              <a:ext cx="25" cy="1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1" name="Line 336"/>
            <p:cNvSpPr>
              <a:spLocks noChangeShapeType="1"/>
            </p:cNvSpPr>
            <p:nvPr/>
          </p:nvSpPr>
          <p:spPr bwMode="auto">
            <a:xfrm flipH="1">
              <a:off x="3767" y="3015"/>
              <a:ext cx="22" cy="1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2" name="Line 337"/>
            <p:cNvSpPr>
              <a:spLocks noChangeShapeType="1"/>
            </p:cNvSpPr>
            <p:nvPr/>
          </p:nvSpPr>
          <p:spPr bwMode="auto">
            <a:xfrm flipH="1">
              <a:off x="3751" y="3039"/>
              <a:ext cx="24"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3" name="Line 338"/>
            <p:cNvSpPr>
              <a:spLocks noChangeShapeType="1"/>
            </p:cNvSpPr>
            <p:nvPr/>
          </p:nvSpPr>
          <p:spPr bwMode="auto">
            <a:xfrm flipH="1" flipV="1">
              <a:off x="3736" y="3046"/>
              <a:ext cx="23"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4" name="Line 339"/>
            <p:cNvSpPr>
              <a:spLocks noChangeShapeType="1"/>
            </p:cNvSpPr>
            <p:nvPr/>
          </p:nvSpPr>
          <p:spPr bwMode="auto">
            <a:xfrm flipH="1" flipV="1">
              <a:off x="3718" y="3033"/>
              <a:ext cx="26"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5" name="Line 340"/>
            <p:cNvSpPr>
              <a:spLocks noChangeShapeType="1"/>
            </p:cNvSpPr>
            <p:nvPr/>
          </p:nvSpPr>
          <p:spPr bwMode="auto">
            <a:xfrm flipH="1" flipV="1">
              <a:off x="3702" y="3031"/>
              <a:ext cx="24"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6" name="Line 341"/>
            <p:cNvSpPr>
              <a:spLocks noChangeShapeType="1"/>
            </p:cNvSpPr>
            <p:nvPr/>
          </p:nvSpPr>
          <p:spPr bwMode="auto">
            <a:xfrm flipH="1" flipV="1">
              <a:off x="3686" y="3022"/>
              <a:ext cx="24" cy="1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7" name="Line 342"/>
            <p:cNvSpPr>
              <a:spLocks noChangeShapeType="1"/>
            </p:cNvSpPr>
            <p:nvPr/>
          </p:nvSpPr>
          <p:spPr bwMode="auto">
            <a:xfrm flipH="1" flipV="1">
              <a:off x="3668" y="3018"/>
              <a:ext cx="26"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8" name="Line 343"/>
            <p:cNvSpPr>
              <a:spLocks noChangeShapeType="1"/>
            </p:cNvSpPr>
            <p:nvPr/>
          </p:nvSpPr>
          <p:spPr bwMode="auto">
            <a:xfrm flipH="1" flipV="1">
              <a:off x="3653" y="2998"/>
              <a:ext cx="23" cy="2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9" name="Line 344"/>
            <p:cNvSpPr>
              <a:spLocks noChangeShapeType="1"/>
            </p:cNvSpPr>
            <p:nvPr/>
          </p:nvSpPr>
          <p:spPr bwMode="auto">
            <a:xfrm flipH="1" flipV="1">
              <a:off x="3637" y="2990"/>
              <a:ext cx="24" cy="1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0" name="Line 345"/>
            <p:cNvSpPr>
              <a:spLocks noChangeShapeType="1"/>
            </p:cNvSpPr>
            <p:nvPr/>
          </p:nvSpPr>
          <p:spPr bwMode="auto">
            <a:xfrm flipH="1" flipV="1">
              <a:off x="3620" y="2983"/>
              <a:ext cx="25"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1" name="Line 346"/>
            <p:cNvSpPr>
              <a:spLocks noChangeShapeType="1"/>
            </p:cNvSpPr>
            <p:nvPr/>
          </p:nvSpPr>
          <p:spPr bwMode="auto">
            <a:xfrm flipH="1">
              <a:off x="3603" y="2991"/>
              <a:ext cx="25"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2" name="Line 347"/>
            <p:cNvSpPr>
              <a:spLocks noChangeShapeType="1"/>
            </p:cNvSpPr>
            <p:nvPr/>
          </p:nvSpPr>
          <p:spPr bwMode="auto">
            <a:xfrm flipH="1" flipV="1">
              <a:off x="3586" y="2983"/>
              <a:ext cx="25" cy="3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3" name="Line 348"/>
            <p:cNvSpPr>
              <a:spLocks noChangeShapeType="1"/>
            </p:cNvSpPr>
            <p:nvPr/>
          </p:nvSpPr>
          <p:spPr bwMode="auto">
            <a:xfrm flipH="1" flipV="1">
              <a:off x="3572" y="2982"/>
              <a:ext cx="22"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4" name="Line 349"/>
            <p:cNvSpPr>
              <a:spLocks noChangeShapeType="1"/>
            </p:cNvSpPr>
            <p:nvPr/>
          </p:nvSpPr>
          <p:spPr bwMode="auto">
            <a:xfrm flipH="1">
              <a:off x="3555" y="2986"/>
              <a:ext cx="25"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5" name="Line 350"/>
            <p:cNvSpPr>
              <a:spLocks noChangeShapeType="1"/>
            </p:cNvSpPr>
            <p:nvPr/>
          </p:nvSpPr>
          <p:spPr bwMode="auto">
            <a:xfrm flipH="1" flipV="1">
              <a:off x="3537" y="2981"/>
              <a:ext cx="26"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6" name="Line 351"/>
            <p:cNvSpPr>
              <a:spLocks noChangeShapeType="1"/>
            </p:cNvSpPr>
            <p:nvPr/>
          </p:nvSpPr>
          <p:spPr bwMode="auto">
            <a:xfrm flipH="1">
              <a:off x="3521" y="2985"/>
              <a:ext cx="24"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7" name="Line 352"/>
            <p:cNvSpPr>
              <a:spLocks noChangeShapeType="1"/>
            </p:cNvSpPr>
            <p:nvPr/>
          </p:nvSpPr>
          <p:spPr bwMode="auto">
            <a:xfrm flipH="1" flipV="1">
              <a:off x="3505" y="2900"/>
              <a:ext cx="24" cy="8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8" name="Line 353"/>
            <p:cNvSpPr>
              <a:spLocks noChangeShapeType="1"/>
            </p:cNvSpPr>
            <p:nvPr/>
          </p:nvSpPr>
          <p:spPr bwMode="auto">
            <a:xfrm flipH="1">
              <a:off x="3490" y="2908"/>
              <a:ext cx="23"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9" name="Line 354"/>
            <p:cNvSpPr>
              <a:spLocks noChangeShapeType="1"/>
            </p:cNvSpPr>
            <p:nvPr/>
          </p:nvSpPr>
          <p:spPr bwMode="auto">
            <a:xfrm flipH="1" flipV="1">
              <a:off x="3472" y="2912"/>
              <a:ext cx="26"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0" name="Line 355"/>
            <p:cNvSpPr>
              <a:spLocks noChangeShapeType="1"/>
            </p:cNvSpPr>
            <p:nvPr/>
          </p:nvSpPr>
          <p:spPr bwMode="auto">
            <a:xfrm flipH="1">
              <a:off x="3451" y="2920"/>
              <a:ext cx="29"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1" name="Line 356"/>
            <p:cNvSpPr>
              <a:spLocks noChangeShapeType="1"/>
            </p:cNvSpPr>
            <p:nvPr/>
          </p:nvSpPr>
          <p:spPr bwMode="auto">
            <a:xfrm flipH="1">
              <a:off x="3438" y="2933"/>
              <a:ext cx="21" cy="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2" name="Line 357"/>
            <p:cNvSpPr>
              <a:spLocks noChangeShapeType="1"/>
            </p:cNvSpPr>
            <p:nvPr/>
          </p:nvSpPr>
          <p:spPr bwMode="auto">
            <a:xfrm flipH="1" flipV="1">
              <a:off x="3422" y="2923"/>
              <a:ext cx="24"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3" name="Line 358"/>
            <p:cNvSpPr>
              <a:spLocks noChangeShapeType="1"/>
            </p:cNvSpPr>
            <p:nvPr/>
          </p:nvSpPr>
          <p:spPr bwMode="auto">
            <a:xfrm flipH="1">
              <a:off x="3402" y="2931"/>
              <a:ext cx="28"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4" name="Line 359"/>
            <p:cNvSpPr>
              <a:spLocks noChangeShapeType="1"/>
            </p:cNvSpPr>
            <p:nvPr/>
          </p:nvSpPr>
          <p:spPr bwMode="auto">
            <a:xfrm flipH="1" flipV="1">
              <a:off x="3388" y="2928"/>
              <a:ext cx="22"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5" name="Line 360"/>
            <p:cNvSpPr>
              <a:spLocks noChangeShapeType="1"/>
            </p:cNvSpPr>
            <p:nvPr/>
          </p:nvSpPr>
          <p:spPr bwMode="auto">
            <a:xfrm flipH="1" flipV="1">
              <a:off x="3372" y="2905"/>
              <a:ext cx="24" cy="3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6" name="Line 361"/>
            <p:cNvSpPr>
              <a:spLocks noChangeShapeType="1"/>
            </p:cNvSpPr>
            <p:nvPr/>
          </p:nvSpPr>
          <p:spPr bwMode="auto">
            <a:xfrm flipH="1" flipV="1">
              <a:off x="3356" y="2888"/>
              <a:ext cx="24" cy="2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7" name="Line 362"/>
            <p:cNvSpPr>
              <a:spLocks noChangeShapeType="1"/>
            </p:cNvSpPr>
            <p:nvPr/>
          </p:nvSpPr>
          <p:spPr bwMode="auto">
            <a:xfrm flipH="1">
              <a:off x="3342" y="2894"/>
              <a:ext cx="21"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8" name="Line 363"/>
            <p:cNvSpPr>
              <a:spLocks noChangeShapeType="1"/>
            </p:cNvSpPr>
            <p:nvPr/>
          </p:nvSpPr>
          <p:spPr bwMode="auto">
            <a:xfrm flipH="1" flipV="1">
              <a:off x="3321" y="2905"/>
              <a:ext cx="25"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9" name="Line 364"/>
            <p:cNvSpPr>
              <a:spLocks noChangeShapeType="1"/>
            </p:cNvSpPr>
            <p:nvPr/>
          </p:nvSpPr>
          <p:spPr bwMode="auto">
            <a:xfrm flipH="1">
              <a:off x="3307" y="2909"/>
              <a:ext cx="22"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0" name="Line 365"/>
            <p:cNvSpPr>
              <a:spLocks noChangeShapeType="1"/>
            </p:cNvSpPr>
            <p:nvPr/>
          </p:nvSpPr>
          <p:spPr bwMode="auto">
            <a:xfrm flipH="1">
              <a:off x="3291" y="2914"/>
              <a:ext cx="24" cy="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1" name="Line 366"/>
            <p:cNvSpPr>
              <a:spLocks noChangeShapeType="1"/>
            </p:cNvSpPr>
            <p:nvPr/>
          </p:nvSpPr>
          <p:spPr bwMode="auto">
            <a:xfrm flipH="1" flipV="1">
              <a:off x="3272" y="2896"/>
              <a:ext cx="27" cy="2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2" name="Line 367"/>
            <p:cNvSpPr>
              <a:spLocks noChangeShapeType="1"/>
            </p:cNvSpPr>
            <p:nvPr/>
          </p:nvSpPr>
          <p:spPr bwMode="auto">
            <a:xfrm flipH="1">
              <a:off x="3257" y="2904"/>
              <a:ext cx="23" cy="3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3" name="Line 368"/>
            <p:cNvSpPr>
              <a:spLocks noChangeShapeType="1"/>
            </p:cNvSpPr>
            <p:nvPr/>
          </p:nvSpPr>
          <p:spPr bwMode="auto">
            <a:xfrm flipH="1">
              <a:off x="3240" y="2949"/>
              <a:ext cx="25" cy="3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4" name="Line 369"/>
            <p:cNvSpPr>
              <a:spLocks noChangeShapeType="1"/>
            </p:cNvSpPr>
            <p:nvPr/>
          </p:nvSpPr>
          <p:spPr bwMode="auto">
            <a:xfrm flipH="1">
              <a:off x="3226" y="2990"/>
              <a:ext cx="22" cy="28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5" name="Line 370"/>
            <p:cNvSpPr>
              <a:spLocks noChangeShapeType="1"/>
            </p:cNvSpPr>
            <p:nvPr/>
          </p:nvSpPr>
          <p:spPr bwMode="auto">
            <a:xfrm flipH="1">
              <a:off x="3208" y="3284"/>
              <a:ext cx="26" cy="30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6" name="Line 371"/>
            <p:cNvSpPr>
              <a:spLocks noChangeShapeType="1"/>
            </p:cNvSpPr>
            <p:nvPr/>
          </p:nvSpPr>
          <p:spPr bwMode="auto">
            <a:xfrm flipH="1">
              <a:off x="3191" y="3596"/>
              <a:ext cx="25" cy="4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7" name="Line 372"/>
            <p:cNvSpPr>
              <a:spLocks noChangeShapeType="1"/>
            </p:cNvSpPr>
            <p:nvPr/>
          </p:nvSpPr>
          <p:spPr bwMode="auto">
            <a:xfrm flipH="1" flipV="1">
              <a:off x="3177" y="3611"/>
              <a:ext cx="22" cy="3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8" name="Line 373"/>
            <p:cNvSpPr>
              <a:spLocks noChangeShapeType="1"/>
            </p:cNvSpPr>
            <p:nvPr/>
          </p:nvSpPr>
          <p:spPr bwMode="auto">
            <a:xfrm flipH="1">
              <a:off x="3161" y="3615"/>
              <a:ext cx="24" cy="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9" name="Line 374"/>
            <p:cNvSpPr>
              <a:spLocks noChangeShapeType="1"/>
            </p:cNvSpPr>
            <p:nvPr/>
          </p:nvSpPr>
          <p:spPr bwMode="auto">
            <a:xfrm flipH="1">
              <a:off x="3141" y="3622"/>
              <a:ext cx="28"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0" name="Line 375"/>
            <p:cNvSpPr>
              <a:spLocks noChangeShapeType="1"/>
            </p:cNvSpPr>
            <p:nvPr/>
          </p:nvSpPr>
          <p:spPr bwMode="auto">
            <a:xfrm flipH="1" flipV="1">
              <a:off x="3123" y="3612"/>
              <a:ext cx="26"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1" name="Line 376"/>
            <p:cNvSpPr>
              <a:spLocks noChangeShapeType="1"/>
            </p:cNvSpPr>
            <p:nvPr/>
          </p:nvSpPr>
          <p:spPr bwMode="auto">
            <a:xfrm flipH="1">
              <a:off x="3108" y="3620"/>
              <a:ext cx="23"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2" name="Line 377"/>
            <p:cNvSpPr>
              <a:spLocks noChangeShapeType="1"/>
            </p:cNvSpPr>
            <p:nvPr/>
          </p:nvSpPr>
          <p:spPr bwMode="auto">
            <a:xfrm flipH="1" flipV="1">
              <a:off x="3090" y="3613"/>
              <a:ext cx="26"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3" name="Line 378"/>
            <p:cNvSpPr>
              <a:spLocks noChangeShapeType="1"/>
            </p:cNvSpPr>
            <p:nvPr/>
          </p:nvSpPr>
          <p:spPr bwMode="auto">
            <a:xfrm flipH="1" flipV="1">
              <a:off x="3073" y="3607"/>
              <a:ext cx="25"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4" name="Line 379"/>
            <p:cNvSpPr>
              <a:spLocks noChangeShapeType="1"/>
            </p:cNvSpPr>
            <p:nvPr/>
          </p:nvSpPr>
          <p:spPr bwMode="auto">
            <a:xfrm flipH="1">
              <a:off x="3062" y="3611"/>
              <a:ext cx="19"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5" name="Line 380"/>
            <p:cNvSpPr>
              <a:spLocks noChangeShapeType="1"/>
            </p:cNvSpPr>
            <p:nvPr/>
          </p:nvSpPr>
          <p:spPr bwMode="auto">
            <a:xfrm flipH="1" flipV="1">
              <a:off x="3041" y="3607"/>
              <a:ext cx="29"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6" name="Line 381"/>
            <p:cNvSpPr>
              <a:spLocks noChangeShapeType="1"/>
            </p:cNvSpPr>
            <p:nvPr/>
          </p:nvSpPr>
          <p:spPr bwMode="auto">
            <a:xfrm flipH="1">
              <a:off x="3027" y="3611"/>
              <a:ext cx="22"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7" name="Line 382"/>
            <p:cNvSpPr>
              <a:spLocks noChangeShapeType="1"/>
            </p:cNvSpPr>
            <p:nvPr/>
          </p:nvSpPr>
          <p:spPr bwMode="auto">
            <a:xfrm flipH="1">
              <a:off x="3012" y="3621"/>
              <a:ext cx="23" cy="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8" name="Line 383"/>
            <p:cNvSpPr>
              <a:spLocks noChangeShapeType="1"/>
            </p:cNvSpPr>
            <p:nvPr/>
          </p:nvSpPr>
          <p:spPr bwMode="auto">
            <a:xfrm flipH="1" flipV="1">
              <a:off x="2995" y="3612"/>
              <a:ext cx="25"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9" name="Line 384"/>
            <p:cNvSpPr>
              <a:spLocks noChangeShapeType="1"/>
            </p:cNvSpPr>
            <p:nvPr/>
          </p:nvSpPr>
          <p:spPr bwMode="auto">
            <a:xfrm flipH="1">
              <a:off x="2978" y="3616"/>
              <a:ext cx="25"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0" name="Line 385"/>
            <p:cNvSpPr>
              <a:spLocks noChangeShapeType="1"/>
            </p:cNvSpPr>
            <p:nvPr/>
          </p:nvSpPr>
          <p:spPr bwMode="auto">
            <a:xfrm flipH="1" flipV="1">
              <a:off x="2961" y="3613"/>
              <a:ext cx="25"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1" name="Line 386"/>
            <p:cNvSpPr>
              <a:spLocks noChangeShapeType="1"/>
            </p:cNvSpPr>
            <p:nvPr/>
          </p:nvSpPr>
          <p:spPr bwMode="auto">
            <a:xfrm flipH="1">
              <a:off x="2945" y="3617"/>
              <a:ext cx="24"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2" name="Line 387"/>
            <p:cNvSpPr>
              <a:spLocks noChangeShapeType="1"/>
            </p:cNvSpPr>
            <p:nvPr/>
          </p:nvSpPr>
          <p:spPr bwMode="auto">
            <a:xfrm flipH="1">
              <a:off x="2930" y="3617"/>
              <a:ext cx="23"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3" name="Line 388"/>
            <p:cNvSpPr>
              <a:spLocks noChangeShapeType="1"/>
            </p:cNvSpPr>
            <p:nvPr/>
          </p:nvSpPr>
          <p:spPr bwMode="auto">
            <a:xfrm flipH="1">
              <a:off x="2912" y="3625"/>
              <a:ext cx="26"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4" name="Line 389"/>
            <p:cNvSpPr>
              <a:spLocks noChangeShapeType="1"/>
            </p:cNvSpPr>
            <p:nvPr/>
          </p:nvSpPr>
          <p:spPr bwMode="auto">
            <a:xfrm flipH="1" flipV="1">
              <a:off x="2896" y="3622"/>
              <a:ext cx="24" cy="1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5" name="Line 390"/>
            <p:cNvSpPr>
              <a:spLocks noChangeShapeType="1"/>
            </p:cNvSpPr>
            <p:nvPr/>
          </p:nvSpPr>
          <p:spPr bwMode="auto">
            <a:xfrm flipH="1" flipV="1">
              <a:off x="2880" y="3606"/>
              <a:ext cx="24" cy="2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6" name="Line 391"/>
            <p:cNvSpPr>
              <a:spLocks noChangeShapeType="1"/>
            </p:cNvSpPr>
            <p:nvPr/>
          </p:nvSpPr>
          <p:spPr bwMode="auto">
            <a:xfrm flipH="1">
              <a:off x="2865" y="3614"/>
              <a:ext cx="23"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7" name="Line 392"/>
            <p:cNvSpPr>
              <a:spLocks noChangeShapeType="1"/>
            </p:cNvSpPr>
            <p:nvPr/>
          </p:nvSpPr>
          <p:spPr bwMode="auto">
            <a:xfrm flipH="1">
              <a:off x="2847" y="3622"/>
              <a:ext cx="26"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8" name="Line 393"/>
            <p:cNvSpPr>
              <a:spLocks noChangeShapeType="1"/>
            </p:cNvSpPr>
            <p:nvPr/>
          </p:nvSpPr>
          <p:spPr bwMode="auto">
            <a:xfrm flipH="1">
              <a:off x="2831" y="3624"/>
              <a:ext cx="24"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9" name="Line 394"/>
            <p:cNvSpPr>
              <a:spLocks noChangeShapeType="1"/>
            </p:cNvSpPr>
            <p:nvPr/>
          </p:nvSpPr>
          <p:spPr bwMode="auto">
            <a:xfrm flipH="1" flipV="1">
              <a:off x="2815" y="3618"/>
              <a:ext cx="24"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0" name="Line 395"/>
            <p:cNvSpPr>
              <a:spLocks noChangeShapeType="1"/>
            </p:cNvSpPr>
            <p:nvPr/>
          </p:nvSpPr>
          <p:spPr bwMode="auto">
            <a:xfrm flipH="1" flipV="1">
              <a:off x="2800" y="3607"/>
              <a:ext cx="23"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1" name="Line 396"/>
            <p:cNvSpPr>
              <a:spLocks noChangeShapeType="1"/>
            </p:cNvSpPr>
            <p:nvPr/>
          </p:nvSpPr>
          <p:spPr bwMode="auto">
            <a:xfrm flipH="1">
              <a:off x="2780" y="3615"/>
              <a:ext cx="28"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2" name="Line 397"/>
            <p:cNvSpPr>
              <a:spLocks noChangeShapeType="1"/>
            </p:cNvSpPr>
            <p:nvPr/>
          </p:nvSpPr>
          <p:spPr bwMode="auto">
            <a:xfrm flipH="1" flipV="1">
              <a:off x="2625" y="3618"/>
              <a:ext cx="163"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3" name="Line 398"/>
            <p:cNvSpPr>
              <a:spLocks noChangeShapeType="1"/>
            </p:cNvSpPr>
            <p:nvPr/>
          </p:nvSpPr>
          <p:spPr bwMode="auto">
            <a:xfrm flipH="1" flipV="1">
              <a:off x="2582" y="3611"/>
              <a:ext cx="51"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4" name="Line 399"/>
            <p:cNvSpPr>
              <a:spLocks noChangeShapeType="1"/>
            </p:cNvSpPr>
            <p:nvPr/>
          </p:nvSpPr>
          <p:spPr bwMode="auto">
            <a:xfrm flipH="1" flipV="1">
              <a:off x="2542" y="3606"/>
              <a:ext cx="48"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5" name="Line 400"/>
            <p:cNvSpPr>
              <a:spLocks noChangeShapeType="1"/>
            </p:cNvSpPr>
            <p:nvPr/>
          </p:nvSpPr>
          <p:spPr bwMode="auto">
            <a:xfrm flipH="1">
              <a:off x="2501" y="3614"/>
              <a:ext cx="49"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6" name="Line 401"/>
            <p:cNvSpPr>
              <a:spLocks noChangeShapeType="1"/>
            </p:cNvSpPr>
            <p:nvPr/>
          </p:nvSpPr>
          <p:spPr bwMode="auto">
            <a:xfrm flipH="1" flipV="1">
              <a:off x="2460" y="3617"/>
              <a:ext cx="49"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7" name="Rectangle 402"/>
            <p:cNvSpPr>
              <a:spLocks noChangeArrowheads="1"/>
            </p:cNvSpPr>
            <p:nvPr/>
          </p:nvSpPr>
          <p:spPr bwMode="auto">
            <a:xfrm>
              <a:off x="2609" y="4042"/>
              <a:ext cx="235"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50</a:t>
              </a:r>
            </a:p>
          </p:txBody>
        </p:sp>
        <p:sp>
          <p:nvSpPr>
            <p:cNvPr id="36268" name="Rectangle 403"/>
            <p:cNvSpPr>
              <a:spLocks noChangeArrowheads="1"/>
            </p:cNvSpPr>
            <p:nvPr/>
          </p:nvSpPr>
          <p:spPr bwMode="auto">
            <a:xfrm>
              <a:off x="2996"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100</a:t>
              </a:r>
            </a:p>
          </p:txBody>
        </p:sp>
        <p:sp>
          <p:nvSpPr>
            <p:cNvPr id="36269" name="Rectangle 404"/>
            <p:cNvSpPr>
              <a:spLocks noChangeArrowheads="1"/>
            </p:cNvSpPr>
            <p:nvPr/>
          </p:nvSpPr>
          <p:spPr bwMode="auto">
            <a:xfrm>
              <a:off x="3405"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150</a:t>
              </a:r>
            </a:p>
          </p:txBody>
        </p:sp>
        <p:sp>
          <p:nvSpPr>
            <p:cNvPr id="36270" name="Rectangle 405"/>
            <p:cNvSpPr>
              <a:spLocks noChangeArrowheads="1"/>
            </p:cNvSpPr>
            <p:nvPr/>
          </p:nvSpPr>
          <p:spPr bwMode="auto">
            <a:xfrm>
              <a:off x="3817"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200</a:t>
              </a:r>
            </a:p>
          </p:txBody>
        </p:sp>
      </p:grpSp>
      <p:grpSp>
        <p:nvGrpSpPr>
          <p:cNvPr id="35870" name="Group 406"/>
          <p:cNvGrpSpPr>
            <a:grpSpLocks/>
          </p:cNvGrpSpPr>
          <p:nvPr/>
        </p:nvGrpSpPr>
        <p:grpSpPr bwMode="auto">
          <a:xfrm>
            <a:off x="3879850" y="3430588"/>
            <a:ext cx="6191250" cy="3109912"/>
            <a:chOff x="1919" y="2264"/>
            <a:chExt cx="3383" cy="1960"/>
          </a:xfrm>
        </p:grpSpPr>
        <p:sp>
          <p:nvSpPr>
            <p:cNvPr id="35875" name="Rectangle 407"/>
            <p:cNvSpPr>
              <a:spLocks noChangeArrowheads="1"/>
            </p:cNvSpPr>
            <p:nvPr/>
          </p:nvSpPr>
          <p:spPr bwMode="auto">
            <a:xfrm>
              <a:off x="2011" y="3884"/>
              <a:ext cx="161"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a:t>
              </a:r>
            </a:p>
          </p:txBody>
        </p:sp>
        <p:sp>
          <p:nvSpPr>
            <p:cNvPr id="35876" name="Rectangle 408"/>
            <p:cNvSpPr>
              <a:spLocks noChangeArrowheads="1"/>
            </p:cNvSpPr>
            <p:nvPr/>
          </p:nvSpPr>
          <p:spPr bwMode="auto">
            <a:xfrm>
              <a:off x="1938" y="3669"/>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0.1</a:t>
              </a:r>
            </a:p>
          </p:txBody>
        </p:sp>
        <p:sp>
          <p:nvSpPr>
            <p:cNvPr id="35877" name="Rectangle 409"/>
            <p:cNvSpPr>
              <a:spLocks noChangeArrowheads="1"/>
            </p:cNvSpPr>
            <p:nvPr/>
          </p:nvSpPr>
          <p:spPr bwMode="auto">
            <a:xfrm>
              <a:off x="1921" y="3465"/>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0.2</a:t>
              </a:r>
            </a:p>
          </p:txBody>
        </p:sp>
        <p:sp>
          <p:nvSpPr>
            <p:cNvPr id="35878" name="Rectangle 410"/>
            <p:cNvSpPr>
              <a:spLocks noChangeArrowheads="1"/>
            </p:cNvSpPr>
            <p:nvPr/>
          </p:nvSpPr>
          <p:spPr bwMode="auto">
            <a:xfrm>
              <a:off x="1932" y="3317"/>
              <a:ext cx="257"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0.3</a:t>
              </a:r>
            </a:p>
          </p:txBody>
        </p:sp>
        <p:sp>
          <p:nvSpPr>
            <p:cNvPr id="35879" name="Rectangle 411"/>
            <p:cNvSpPr>
              <a:spLocks noChangeArrowheads="1"/>
            </p:cNvSpPr>
            <p:nvPr/>
          </p:nvSpPr>
          <p:spPr bwMode="auto">
            <a:xfrm>
              <a:off x="1938" y="3121"/>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0.4</a:t>
              </a:r>
            </a:p>
          </p:txBody>
        </p:sp>
        <p:sp>
          <p:nvSpPr>
            <p:cNvPr id="35880" name="Rectangle 412"/>
            <p:cNvSpPr>
              <a:spLocks noChangeArrowheads="1"/>
            </p:cNvSpPr>
            <p:nvPr/>
          </p:nvSpPr>
          <p:spPr bwMode="auto">
            <a:xfrm>
              <a:off x="1932" y="2949"/>
              <a:ext cx="257" cy="213"/>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0.5</a:t>
              </a:r>
            </a:p>
          </p:txBody>
        </p:sp>
        <p:sp>
          <p:nvSpPr>
            <p:cNvPr id="35881" name="Rectangle 413"/>
            <p:cNvSpPr>
              <a:spLocks noChangeArrowheads="1"/>
            </p:cNvSpPr>
            <p:nvPr/>
          </p:nvSpPr>
          <p:spPr bwMode="auto">
            <a:xfrm>
              <a:off x="1921" y="2714"/>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0.6</a:t>
              </a:r>
            </a:p>
          </p:txBody>
        </p:sp>
        <p:sp>
          <p:nvSpPr>
            <p:cNvPr id="35882" name="Rectangle 414"/>
            <p:cNvSpPr>
              <a:spLocks noChangeArrowheads="1"/>
            </p:cNvSpPr>
            <p:nvPr/>
          </p:nvSpPr>
          <p:spPr bwMode="auto">
            <a:xfrm>
              <a:off x="1920" y="2544"/>
              <a:ext cx="256" cy="213"/>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0.7</a:t>
              </a:r>
            </a:p>
          </p:txBody>
        </p:sp>
        <p:sp>
          <p:nvSpPr>
            <p:cNvPr id="35883" name="Rectangle 415"/>
            <p:cNvSpPr>
              <a:spLocks noChangeArrowheads="1"/>
            </p:cNvSpPr>
            <p:nvPr/>
          </p:nvSpPr>
          <p:spPr bwMode="auto">
            <a:xfrm>
              <a:off x="1919" y="2350"/>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0.8</a:t>
              </a:r>
            </a:p>
          </p:txBody>
        </p:sp>
        <p:sp>
          <p:nvSpPr>
            <p:cNvPr id="35884" name="Rectangle 416"/>
            <p:cNvSpPr>
              <a:spLocks noChangeArrowheads="1"/>
            </p:cNvSpPr>
            <p:nvPr/>
          </p:nvSpPr>
          <p:spPr bwMode="auto">
            <a:xfrm>
              <a:off x="2153" y="4010"/>
              <a:ext cx="160"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a:t>
              </a:r>
            </a:p>
          </p:txBody>
        </p:sp>
        <p:sp>
          <p:nvSpPr>
            <p:cNvPr id="35885" name="Rectangle 417"/>
            <p:cNvSpPr>
              <a:spLocks noChangeArrowheads="1"/>
            </p:cNvSpPr>
            <p:nvPr/>
          </p:nvSpPr>
          <p:spPr bwMode="auto">
            <a:xfrm>
              <a:off x="3414" y="3977"/>
              <a:ext cx="388" cy="223"/>
            </a:xfrm>
            <a:prstGeom prst="rect">
              <a:avLst/>
            </a:prstGeom>
            <a:noFill/>
            <a:ln w="12700">
              <a:noFill/>
              <a:miter lim="800000"/>
              <a:headEnd/>
              <a:tailEnd/>
            </a:ln>
          </p:spPr>
          <p:txBody>
            <a:bodyPr wrap="none" lIns="130865" tIns="64731" rIns="130865" bIns="64731">
              <a:spAutoFit/>
            </a:bodyPr>
            <a:lstStyle/>
            <a:p>
              <a:endParaRPr lang="en-US"/>
            </a:p>
          </p:txBody>
        </p:sp>
        <p:sp>
          <p:nvSpPr>
            <p:cNvPr id="35886" name="Rectangle 418"/>
            <p:cNvSpPr>
              <a:spLocks noChangeArrowheads="1"/>
            </p:cNvSpPr>
            <p:nvPr/>
          </p:nvSpPr>
          <p:spPr bwMode="auto">
            <a:xfrm>
              <a:off x="4792" y="2512"/>
              <a:ext cx="433"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1</a:t>
              </a:r>
            </a:p>
          </p:txBody>
        </p:sp>
        <p:sp>
          <p:nvSpPr>
            <p:cNvPr id="35887" name="Rectangle 419"/>
            <p:cNvSpPr>
              <a:spLocks noChangeArrowheads="1"/>
            </p:cNvSpPr>
            <p:nvPr/>
          </p:nvSpPr>
          <p:spPr bwMode="auto">
            <a:xfrm>
              <a:off x="4787" y="2637"/>
              <a:ext cx="434"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2</a:t>
              </a:r>
            </a:p>
          </p:txBody>
        </p:sp>
        <p:sp>
          <p:nvSpPr>
            <p:cNvPr id="35888" name="Rectangle 420"/>
            <p:cNvSpPr>
              <a:spLocks noChangeArrowheads="1"/>
            </p:cNvSpPr>
            <p:nvPr/>
          </p:nvSpPr>
          <p:spPr bwMode="auto">
            <a:xfrm>
              <a:off x="4787" y="2761"/>
              <a:ext cx="434" cy="234"/>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3</a:t>
              </a:r>
            </a:p>
          </p:txBody>
        </p:sp>
        <p:sp>
          <p:nvSpPr>
            <p:cNvPr id="35889" name="Freeform 421"/>
            <p:cNvSpPr>
              <a:spLocks/>
            </p:cNvSpPr>
            <p:nvPr/>
          </p:nvSpPr>
          <p:spPr bwMode="auto">
            <a:xfrm>
              <a:off x="4567" y="2532"/>
              <a:ext cx="735" cy="650"/>
            </a:xfrm>
            <a:custGeom>
              <a:avLst/>
              <a:gdLst>
                <a:gd name="T0" fmla="*/ 0 w 735"/>
                <a:gd name="T1" fmla="*/ 0 h 650"/>
                <a:gd name="T2" fmla="*/ 0 w 735"/>
                <a:gd name="T3" fmla="*/ 649 h 650"/>
                <a:gd name="T4" fmla="*/ 734 w 735"/>
                <a:gd name="T5" fmla="*/ 649 h 650"/>
                <a:gd name="T6" fmla="*/ 734 w 735"/>
                <a:gd name="T7" fmla="*/ 0 h 650"/>
                <a:gd name="T8" fmla="*/ 0 w 735"/>
                <a:gd name="T9" fmla="*/ 0 h 650"/>
                <a:gd name="T10" fmla="*/ 0 60000 65536"/>
                <a:gd name="T11" fmla="*/ 0 60000 65536"/>
                <a:gd name="T12" fmla="*/ 0 60000 65536"/>
                <a:gd name="T13" fmla="*/ 0 60000 65536"/>
                <a:gd name="T14" fmla="*/ 0 60000 65536"/>
                <a:gd name="T15" fmla="*/ 0 w 735"/>
                <a:gd name="T16" fmla="*/ 0 h 650"/>
                <a:gd name="T17" fmla="*/ 735 w 735"/>
                <a:gd name="T18" fmla="*/ 650 h 650"/>
              </a:gdLst>
              <a:ahLst/>
              <a:cxnLst>
                <a:cxn ang="T10">
                  <a:pos x="T0" y="T1"/>
                </a:cxn>
                <a:cxn ang="T11">
                  <a:pos x="T2" y="T3"/>
                </a:cxn>
                <a:cxn ang="T12">
                  <a:pos x="T4" y="T5"/>
                </a:cxn>
                <a:cxn ang="T13">
                  <a:pos x="T6" y="T7"/>
                </a:cxn>
                <a:cxn ang="T14">
                  <a:pos x="T8" y="T9"/>
                </a:cxn>
              </a:cxnLst>
              <a:rect l="T15" t="T16" r="T17" b="T18"/>
              <a:pathLst>
                <a:path w="735" h="650">
                  <a:moveTo>
                    <a:pt x="0" y="0"/>
                  </a:moveTo>
                  <a:lnTo>
                    <a:pt x="0" y="649"/>
                  </a:lnTo>
                  <a:lnTo>
                    <a:pt x="734" y="649"/>
                  </a:lnTo>
                  <a:lnTo>
                    <a:pt x="734" y="0"/>
                  </a:lnTo>
                  <a:lnTo>
                    <a:pt x="0" y="0"/>
                  </a:lnTo>
                </a:path>
              </a:pathLst>
            </a:custGeom>
            <a:noFill/>
            <a:ln w="12700" cap="rnd" cmpd="sng">
              <a:solidFill>
                <a:srgbClr val="000000"/>
              </a:solidFill>
              <a:prstDash val="solid"/>
              <a:round/>
              <a:headEnd type="none" w="med" len="med"/>
              <a:tailEnd type="none" w="med" len="med"/>
            </a:ln>
          </p:spPr>
          <p:txBody>
            <a:bodyPr wrap="none" lIns="130865" tIns="64731" rIns="130865" bIns="64731">
              <a:spAutoFit/>
            </a:bodyPr>
            <a:lstStyle/>
            <a:p>
              <a:endParaRPr lang="en-US"/>
            </a:p>
          </p:txBody>
        </p:sp>
        <p:sp>
          <p:nvSpPr>
            <p:cNvPr id="35890" name="Rectangle 422"/>
            <p:cNvSpPr>
              <a:spLocks noChangeArrowheads="1"/>
            </p:cNvSpPr>
            <p:nvPr/>
          </p:nvSpPr>
          <p:spPr bwMode="auto">
            <a:xfrm>
              <a:off x="4889" y="2484"/>
              <a:ext cx="200" cy="86"/>
            </a:xfrm>
            <a:prstGeom prst="rect">
              <a:avLst/>
            </a:prstGeom>
            <a:noFill/>
            <a:ln w="12700">
              <a:noFill/>
              <a:miter lim="800000"/>
              <a:headEnd/>
              <a:tailEnd/>
            </a:ln>
          </p:spPr>
          <p:txBody>
            <a:bodyPr wrap="none" lIns="130865" tIns="64731" rIns="130865" bIns="64731">
              <a:spAutoFit/>
            </a:bodyPr>
            <a:lstStyle/>
            <a:p>
              <a:endParaRPr lang="en-US"/>
            </a:p>
          </p:txBody>
        </p:sp>
        <p:sp>
          <p:nvSpPr>
            <p:cNvPr id="35891" name="Line 423"/>
            <p:cNvSpPr>
              <a:spLocks noChangeShapeType="1"/>
            </p:cNvSpPr>
            <p:nvPr/>
          </p:nvSpPr>
          <p:spPr bwMode="auto">
            <a:xfrm>
              <a:off x="4653" y="2655"/>
              <a:ext cx="194" cy="0"/>
            </a:xfrm>
            <a:prstGeom prst="line">
              <a:avLst/>
            </a:prstGeom>
            <a:noFill/>
            <a:ln w="12700">
              <a:solidFill>
                <a:srgbClr val="FF0000"/>
              </a:solidFill>
              <a:round/>
              <a:headEnd/>
              <a:tailEnd/>
            </a:ln>
          </p:spPr>
          <p:txBody>
            <a:bodyPr wrap="none" lIns="130865" tIns="64731" rIns="130865" bIns="64731">
              <a:spAutoFit/>
            </a:bodyPr>
            <a:lstStyle/>
            <a:p>
              <a:endParaRPr lang="en-US"/>
            </a:p>
          </p:txBody>
        </p:sp>
        <p:sp>
          <p:nvSpPr>
            <p:cNvPr id="35892" name="Line 424"/>
            <p:cNvSpPr>
              <a:spLocks noChangeShapeType="1"/>
            </p:cNvSpPr>
            <p:nvPr/>
          </p:nvSpPr>
          <p:spPr bwMode="auto">
            <a:xfrm>
              <a:off x="4666" y="2787"/>
              <a:ext cx="192" cy="0"/>
            </a:xfrm>
            <a:prstGeom prst="line">
              <a:avLst/>
            </a:prstGeom>
            <a:noFill/>
            <a:ln w="12700">
              <a:solidFill>
                <a:srgbClr val="7D00FF"/>
              </a:solidFill>
              <a:round/>
              <a:headEnd/>
              <a:tailEnd/>
            </a:ln>
          </p:spPr>
          <p:txBody>
            <a:bodyPr wrap="none" lIns="130865" tIns="64731" rIns="130865" bIns="64731">
              <a:spAutoFit/>
            </a:bodyPr>
            <a:lstStyle/>
            <a:p>
              <a:endParaRPr lang="en-US"/>
            </a:p>
          </p:txBody>
        </p:sp>
        <p:sp>
          <p:nvSpPr>
            <p:cNvPr id="35893" name="Line 425"/>
            <p:cNvSpPr>
              <a:spLocks noChangeShapeType="1"/>
            </p:cNvSpPr>
            <p:nvPr/>
          </p:nvSpPr>
          <p:spPr bwMode="auto">
            <a:xfrm>
              <a:off x="4673" y="2915"/>
              <a:ext cx="192" cy="0"/>
            </a:xfrm>
            <a:prstGeom prst="line">
              <a:avLst/>
            </a:prstGeom>
            <a:noFill/>
            <a:ln w="12700">
              <a:solidFill>
                <a:srgbClr val="007DFF"/>
              </a:solidFill>
              <a:round/>
              <a:headEnd/>
              <a:tailEnd/>
            </a:ln>
          </p:spPr>
          <p:txBody>
            <a:bodyPr wrap="none" lIns="130865" tIns="64731" rIns="130865" bIns="64731">
              <a:spAutoFit/>
            </a:bodyPr>
            <a:lstStyle/>
            <a:p>
              <a:endParaRPr lang="en-US"/>
            </a:p>
          </p:txBody>
        </p:sp>
        <p:sp>
          <p:nvSpPr>
            <p:cNvPr id="35894" name="Rectangle 426"/>
            <p:cNvSpPr>
              <a:spLocks noChangeArrowheads="1"/>
            </p:cNvSpPr>
            <p:nvPr/>
          </p:nvSpPr>
          <p:spPr bwMode="auto">
            <a:xfrm>
              <a:off x="2242" y="2264"/>
              <a:ext cx="2912"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Ratio: intensity1 (460nm) / intensity2 (405/35nm)</a:t>
              </a:r>
            </a:p>
          </p:txBody>
        </p:sp>
      </p:grpSp>
      <p:sp>
        <p:nvSpPr>
          <p:cNvPr id="35871" name="Line 427"/>
          <p:cNvSpPr>
            <a:spLocks noChangeShapeType="1"/>
          </p:cNvSpPr>
          <p:nvPr/>
        </p:nvSpPr>
        <p:spPr bwMode="auto">
          <a:xfrm>
            <a:off x="1978025" y="2786063"/>
            <a:ext cx="0" cy="215900"/>
          </a:xfrm>
          <a:prstGeom prst="line">
            <a:avLst/>
          </a:prstGeom>
          <a:noFill/>
          <a:ln w="25400">
            <a:solidFill>
              <a:schemeClr val="tx1"/>
            </a:solidFill>
            <a:round/>
            <a:headEnd/>
            <a:tailEnd type="triangle" w="med" len="med"/>
          </a:ln>
        </p:spPr>
        <p:txBody>
          <a:bodyPr wrap="none" anchor="ctr"/>
          <a:lstStyle/>
          <a:p>
            <a:endParaRPr lang="en-US"/>
          </a:p>
        </p:txBody>
      </p:sp>
      <p:sp>
        <p:nvSpPr>
          <p:cNvPr id="35872" name="Line 428"/>
          <p:cNvSpPr>
            <a:spLocks noChangeShapeType="1"/>
          </p:cNvSpPr>
          <p:nvPr/>
        </p:nvSpPr>
        <p:spPr bwMode="auto">
          <a:xfrm>
            <a:off x="1978025" y="3698875"/>
            <a:ext cx="0" cy="203200"/>
          </a:xfrm>
          <a:prstGeom prst="line">
            <a:avLst/>
          </a:prstGeom>
          <a:noFill/>
          <a:ln w="25400">
            <a:solidFill>
              <a:schemeClr val="tx1"/>
            </a:solidFill>
            <a:round/>
            <a:headEnd/>
            <a:tailEnd type="triangle" w="med" len="med"/>
          </a:ln>
        </p:spPr>
        <p:txBody>
          <a:bodyPr wrap="none" anchor="ctr"/>
          <a:lstStyle/>
          <a:p>
            <a:endParaRPr lang="en-US"/>
          </a:p>
        </p:txBody>
      </p:sp>
      <p:sp>
        <p:nvSpPr>
          <p:cNvPr id="35873" name="Freeform 429"/>
          <p:cNvSpPr>
            <a:spLocks/>
          </p:cNvSpPr>
          <p:nvPr/>
        </p:nvSpPr>
        <p:spPr bwMode="auto">
          <a:xfrm>
            <a:off x="1955800" y="4392613"/>
            <a:ext cx="1590675" cy="933450"/>
          </a:xfrm>
          <a:custGeom>
            <a:avLst/>
            <a:gdLst>
              <a:gd name="T0" fmla="*/ 0 w 890"/>
              <a:gd name="T1" fmla="*/ 0 h 589"/>
              <a:gd name="T2" fmla="*/ 0 w 890"/>
              <a:gd name="T3" fmla="*/ 588 h 589"/>
              <a:gd name="T4" fmla="*/ 889 w 890"/>
              <a:gd name="T5" fmla="*/ 588 h 589"/>
              <a:gd name="T6" fmla="*/ 0 60000 65536"/>
              <a:gd name="T7" fmla="*/ 0 60000 65536"/>
              <a:gd name="T8" fmla="*/ 0 60000 65536"/>
              <a:gd name="T9" fmla="*/ 0 w 890"/>
              <a:gd name="T10" fmla="*/ 0 h 589"/>
              <a:gd name="T11" fmla="*/ 890 w 890"/>
              <a:gd name="T12" fmla="*/ 589 h 589"/>
            </a:gdLst>
            <a:ahLst/>
            <a:cxnLst>
              <a:cxn ang="T6">
                <a:pos x="T0" y="T1"/>
              </a:cxn>
              <a:cxn ang="T7">
                <a:pos x="T2" y="T3"/>
              </a:cxn>
              <a:cxn ang="T8">
                <a:pos x="T4" y="T5"/>
              </a:cxn>
            </a:cxnLst>
            <a:rect l="T9" t="T10" r="T11" b="T12"/>
            <a:pathLst>
              <a:path w="890" h="589">
                <a:moveTo>
                  <a:pt x="0" y="0"/>
                </a:moveTo>
                <a:lnTo>
                  <a:pt x="0" y="588"/>
                </a:lnTo>
                <a:lnTo>
                  <a:pt x="889" y="588"/>
                </a:lnTo>
              </a:path>
            </a:pathLst>
          </a:custGeom>
          <a:noFill/>
          <a:ln w="25400" cap="rnd" cmpd="sng">
            <a:solidFill>
              <a:schemeClr val="tx1"/>
            </a:solidFill>
            <a:prstDash val="solid"/>
            <a:round/>
            <a:headEnd type="none" w="med" len="med"/>
            <a:tailEnd type="triangle" w="med" len="med"/>
          </a:ln>
        </p:spPr>
        <p:txBody>
          <a:bodyPr/>
          <a:lstStyle/>
          <a:p>
            <a:endParaRPr lang="en-US"/>
          </a:p>
        </p:txBody>
      </p:sp>
      <p:sp>
        <p:nvSpPr>
          <p:cNvPr id="35874" name="Line 430"/>
          <p:cNvSpPr>
            <a:spLocks noChangeShapeType="1"/>
          </p:cNvSpPr>
          <p:nvPr/>
        </p:nvSpPr>
        <p:spPr bwMode="auto">
          <a:xfrm>
            <a:off x="1995488" y="962025"/>
            <a:ext cx="0" cy="1662113"/>
          </a:xfrm>
          <a:prstGeom prst="line">
            <a:avLst/>
          </a:prstGeom>
          <a:noFill/>
          <a:ln w="9525">
            <a:solidFill>
              <a:schemeClr val="bg1"/>
            </a:solidFill>
            <a:round/>
            <a:headEnd/>
            <a:tailEnd/>
          </a:ln>
        </p:spPr>
        <p:txBody>
          <a:bodyPr wrap="none" anchor="ctr"/>
          <a:lstStyle/>
          <a:p>
            <a:endParaRPr 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05000" y="700088"/>
            <a:ext cx="6908800" cy="742950"/>
          </a:xfrm>
          <a:noFill/>
        </p:spPr>
        <p:txBody>
          <a:bodyPr lIns="90480" tIns="44446" rIns="90480" bIns="44446"/>
          <a:lstStyle/>
          <a:p>
            <a:r>
              <a:rPr lang="en-US"/>
              <a:t>FRAP</a:t>
            </a:r>
          </a:p>
        </p:txBody>
      </p:sp>
      <p:sp>
        <p:nvSpPr>
          <p:cNvPr id="36867" name="Rectangle 3"/>
          <p:cNvSpPr>
            <a:spLocks noChangeArrowheads="1"/>
          </p:cNvSpPr>
          <p:nvPr/>
        </p:nvSpPr>
        <p:spPr bwMode="auto">
          <a:xfrm>
            <a:off x="573088" y="3276600"/>
            <a:ext cx="2809875" cy="169068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68" name="Line 4"/>
          <p:cNvSpPr>
            <a:spLocks noChangeShapeType="1"/>
          </p:cNvSpPr>
          <p:nvPr/>
        </p:nvSpPr>
        <p:spPr bwMode="auto">
          <a:xfrm>
            <a:off x="288925" y="5414963"/>
            <a:ext cx="8702675" cy="0"/>
          </a:xfrm>
          <a:prstGeom prst="line">
            <a:avLst/>
          </a:prstGeom>
          <a:noFill/>
          <a:ln w="76200">
            <a:solidFill>
              <a:srgbClr val="CECECE"/>
            </a:solidFill>
            <a:round/>
            <a:headEnd/>
            <a:tailEnd/>
          </a:ln>
        </p:spPr>
        <p:txBody>
          <a:bodyPr wrap="none" anchor="ctr"/>
          <a:lstStyle/>
          <a:p>
            <a:endParaRPr lang="en-US"/>
          </a:p>
        </p:txBody>
      </p:sp>
      <p:sp>
        <p:nvSpPr>
          <p:cNvPr id="36869" name="Rectangle 5"/>
          <p:cNvSpPr>
            <a:spLocks noChangeArrowheads="1"/>
          </p:cNvSpPr>
          <p:nvPr/>
        </p:nvSpPr>
        <p:spPr bwMode="auto">
          <a:xfrm>
            <a:off x="568325" y="1438275"/>
            <a:ext cx="2754313" cy="752475"/>
          </a:xfrm>
          <a:prstGeom prst="rect">
            <a:avLst/>
          </a:prstGeom>
          <a:noFill/>
          <a:ln w="12700">
            <a:noFill/>
            <a:miter lim="800000"/>
            <a:headEnd/>
            <a:tailEnd/>
          </a:ln>
        </p:spPr>
        <p:txBody>
          <a:bodyPr wrap="none" lIns="85718" tIns="41272" rIns="85718" bIns="41272">
            <a:spAutoFit/>
          </a:bodyPr>
          <a:lstStyle/>
          <a:p>
            <a:pPr defTabSz="773113"/>
            <a:r>
              <a:rPr lang="en-US" sz="2200"/>
              <a:t>Intense laser Beam</a:t>
            </a:r>
          </a:p>
          <a:p>
            <a:pPr defTabSz="773113"/>
            <a:r>
              <a:rPr lang="en-US" sz="2200"/>
              <a:t>Bleaches Fluorescence</a:t>
            </a:r>
          </a:p>
        </p:txBody>
      </p:sp>
      <p:sp>
        <p:nvSpPr>
          <p:cNvPr id="36870" name="Rectangle 6"/>
          <p:cNvSpPr>
            <a:spLocks noChangeArrowheads="1"/>
          </p:cNvSpPr>
          <p:nvPr/>
        </p:nvSpPr>
        <p:spPr bwMode="auto">
          <a:xfrm>
            <a:off x="4224338" y="2681288"/>
            <a:ext cx="3241675" cy="454025"/>
          </a:xfrm>
          <a:prstGeom prst="rect">
            <a:avLst/>
          </a:prstGeom>
          <a:noFill/>
          <a:ln w="12700">
            <a:noFill/>
            <a:miter lim="800000"/>
            <a:headEnd/>
            <a:tailEnd/>
          </a:ln>
        </p:spPr>
        <p:txBody>
          <a:bodyPr wrap="none" lIns="90480" tIns="44446" rIns="90480" bIns="44446">
            <a:spAutoFit/>
          </a:bodyPr>
          <a:lstStyle/>
          <a:p>
            <a:r>
              <a:rPr lang="en-US"/>
              <a:t>Recovery of fluorescence</a:t>
            </a:r>
          </a:p>
        </p:txBody>
      </p:sp>
      <p:sp>
        <p:nvSpPr>
          <p:cNvPr id="36871" name="Freeform 7"/>
          <p:cNvSpPr>
            <a:spLocks/>
          </p:cNvSpPr>
          <p:nvPr/>
        </p:nvSpPr>
        <p:spPr bwMode="auto">
          <a:xfrm>
            <a:off x="2033588" y="3376613"/>
            <a:ext cx="1076325" cy="1303337"/>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72" name="Freeform 8"/>
          <p:cNvSpPr>
            <a:spLocks/>
          </p:cNvSpPr>
          <p:nvPr/>
        </p:nvSpPr>
        <p:spPr bwMode="auto">
          <a:xfrm>
            <a:off x="600075" y="3360738"/>
            <a:ext cx="1487488" cy="1293812"/>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solidFill>
            <a:schemeClr val="bg2"/>
          </a:solidFill>
          <a:ln w="12700" cap="rnd" cmpd="sng">
            <a:solidFill>
              <a:schemeClr val="tx1"/>
            </a:solidFill>
            <a:prstDash val="solid"/>
            <a:round/>
            <a:headEnd type="none" w="med" len="med"/>
            <a:tailEnd type="none" w="med" len="med"/>
          </a:ln>
        </p:spPr>
        <p:txBody>
          <a:bodyPr/>
          <a:lstStyle/>
          <a:p>
            <a:endParaRPr lang="en-US"/>
          </a:p>
        </p:txBody>
      </p:sp>
      <p:grpSp>
        <p:nvGrpSpPr>
          <p:cNvPr id="36873" name="Group 9"/>
          <p:cNvGrpSpPr>
            <a:grpSpLocks/>
          </p:cNvGrpSpPr>
          <p:nvPr/>
        </p:nvGrpSpPr>
        <p:grpSpPr bwMode="auto">
          <a:xfrm>
            <a:off x="1119188" y="2195513"/>
            <a:ext cx="611187" cy="1570037"/>
            <a:chOff x="916" y="1352"/>
            <a:chExt cx="130" cy="989"/>
          </a:xfrm>
        </p:grpSpPr>
        <p:sp>
          <p:nvSpPr>
            <p:cNvPr id="36888" name="Line 10"/>
            <p:cNvSpPr>
              <a:spLocks noChangeShapeType="1"/>
            </p:cNvSpPr>
            <p:nvPr/>
          </p:nvSpPr>
          <p:spPr bwMode="auto">
            <a:xfrm>
              <a:off x="916" y="1352"/>
              <a:ext cx="0" cy="910"/>
            </a:xfrm>
            <a:prstGeom prst="line">
              <a:avLst/>
            </a:prstGeom>
            <a:noFill/>
            <a:ln w="28575">
              <a:solidFill>
                <a:schemeClr val="tx1"/>
              </a:solidFill>
              <a:round/>
              <a:headEnd/>
              <a:tailEnd type="triangle" w="med" len="med"/>
            </a:ln>
          </p:spPr>
          <p:txBody>
            <a:bodyPr wrap="none" anchor="ctr"/>
            <a:lstStyle/>
            <a:p>
              <a:endParaRPr lang="en-US"/>
            </a:p>
          </p:txBody>
        </p:sp>
        <p:sp>
          <p:nvSpPr>
            <p:cNvPr id="36889" name="Line 11"/>
            <p:cNvSpPr>
              <a:spLocks noChangeShapeType="1"/>
            </p:cNvSpPr>
            <p:nvPr/>
          </p:nvSpPr>
          <p:spPr bwMode="auto">
            <a:xfrm>
              <a:off x="981" y="1392"/>
              <a:ext cx="0" cy="909"/>
            </a:xfrm>
            <a:prstGeom prst="line">
              <a:avLst/>
            </a:prstGeom>
            <a:noFill/>
            <a:ln w="28575">
              <a:solidFill>
                <a:schemeClr val="tx1"/>
              </a:solidFill>
              <a:round/>
              <a:headEnd/>
              <a:tailEnd type="triangle" w="med" len="med"/>
            </a:ln>
          </p:spPr>
          <p:txBody>
            <a:bodyPr wrap="none" anchor="ctr"/>
            <a:lstStyle/>
            <a:p>
              <a:endParaRPr lang="en-US"/>
            </a:p>
          </p:txBody>
        </p:sp>
        <p:sp>
          <p:nvSpPr>
            <p:cNvPr id="36890" name="Line 12"/>
            <p:cNvSpPr>
              <a:spLocks noChangeShapeType="1"/>
            </p:cNvSpPr>
            <p:nvPr/>
          </p:nvSpPr>
          <p:spPr bwMode="auto">
            <a:xfrm>
              <a:off x="1046" y="1431"/>
              <a:ext cx="0" cy="910"/>
            </a:xfrm>
            <a:prstGeom prst="line">
              <a:avLst/>
            </a:prstGeom>
            <a:noFill/>
            <a:ln w="28575">
              <a:solidFill>
                <a:schemeClr val="tx1"/>
              </a:solidFill>
              <a:round/>
              <a:headEnd/>
              <a:tailEnd type="triangle" w="med" len="med"/>
            </a:ln>
          </p:spPr>
          <p:txBody>
            <a:bodyPr wrap="none" anchor="ctr"/>
            <a:lstStyle/>
            <a:p>
              <a:endParaRPr lang="en-US"/>
            </a:p>
          </p:txBody>
        </p:sp>
      </p:grpSp>
      <p:sp>
        <p:nvSpPr>
          <p:cNvPr id="36874" name="Rectangle 13"/>
          <p:cNvSpPr>
            <a:spLocks noChangeArrowheads="1"/>
          </p:cNvSpPr>
          <p:nvPr/>
        </p:nvSpPr>
        <p:spPr bwMode="auto">
          <a:xfrm>
            <a:off x="3654425" y="3300413"/>
            <a:ext cx="2811463" cy="1690687"/>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75" name="Rectangle 14"/>
          <p:cNvSpPr>
            <a:spLocks noChangeArrowheads="1"/>
          </p:cNvSpPr>
          <p:nvPr/>
        </p:nvSpPr>
        <p:spPr bwMode="auto">
          <a:xfrm>
            <a:off x="4237038" y="4991100"/>
            <a:ext cx="1401762" cy="417513"/>
          </a:xfrm>
          <a:prstGeom prst="rect">
            <a:avLst/>
          </a:prstGeom>
          <a:noFill/>
          <a:ln w="12700">
            <a:noFill/>
            <a:miter lim="800000"/>
            <a:headEnd/>
            <a:tailEnd/>
          </a:ln>
        </p:spPr>
        <p:txBody>
          <a:bodyPr wrap="none" lIns="85718" tIns="41272" rIns="85718" bIns="41272">
            <a:spAutoFit/>
          </a:bodyPr>
          <a:lstStyle/>
          <a:p>
            <a:pPr defTabSz="773113"/>
            <a:r>
              <a:rPr lang="en-US" sz="2200"/>
              <a:t>10 seconds</a:t>
            </a:r>
          </a:p>
        </p:txBody>
      </p:sp>
      <p:sp>
        <p:nvSpPr>
          <p:cNvPr id="36876" name="Freeform 15"/>
          <p:cNvSpPr>
            <a:spLocks/>
          </p:cNvSpPr>
          <p:nvPr/>
        </p:nvSpPr>
        <p:spPr bwMode="auto">
          <a:xfrm>
            <a:off x="5114925" y="3430588"/>
            <a:ext cx="1076325" cy="1303337"/>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77" name="Freeform 16"/>
          <p:cNvSpPr>
            <a:spLocks/>
          </p:cNvSpPr>
          <p:nvPr/>
        </p:nvSpPr>
        <p:spPr bwMode="auto">
          <a:xfrm>
            <a:off x="3681413" y="3384550"/>
            <a:ext cx="1489075" cy="1293813"/>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gradFill rotWithShape="0">
            <a:gsLst>
              <a:gs pos="0">
                <a:srgbClr val="000000"/>
              </a:gs>
              <a:gs pos="100000">
                <a:srgbClr val="A2FFA3"/>
              </a:gs>
            </a:gsLst>
            <a:lin ang="0" scaled="1"/>
          </a:gradFill>
          <a:ln w="12700" cap="rnd" cmpd="sng">
            <a:solidFill>
              <a:schemeClr val="tx1"/>
            </a:solidFill>
            <a:prstDash val="solid"/>
            <a:round/>
            <a:headEnd type="none" w="med" len="med"/>
            <a:tailEnd type="none" w="med" len="med"/>
          </a:ln>
        </p:spPr>
        <p:txBody>
          <a:bodyPr/>
          <a:lstStyle/>
          <a:p>
            <a:endParaRPr lang="en-US"/>
          </a:p>
        </p:txBody>
      </p:sp>
      <p:sp>
        <p:nvSpPr>
          <p:cNvPr id="36878" name="Rectangle 17"/>
          <p:cNvSpPr>
            <a:spLocks noChangeArrowheads="1"/>
          </p:cNvSpPr>
          <p:nvPr/>
        </p:nvSpPr>
        <p:spPr bwMode="auto">
          <a:xfrm>
            <a:off x="6783388" y="3314700"/>
            <a:ext cx="2811462" cy="169068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79" name="Rectangle 18"/>
          <p:cNvSpPr>
            <a:spLocks noChangeArrowheads="1"/>
          </p:cNvSpPr>
          <p:nvPr/>
        </p:nvSpPr>
        <p:spPr bwMode="auto">
          <a:xfrm>
            <a:off x="7437438" y="5005388"/>
            <a:ext cx="1401762" cy="417512"/>
          </a:xfrm>
          <a:prstGeom prst="rect">
            <a:avLst/>
          </a:prstGeom>
          <a:noFill/>
          <a:ln w="12700">
            <a:noFill/>
            <a:miter lim="800000"/>
            <a:headEnd/>
            <a:tailEnd/>
          </a:ln>
        </p:spPr>
        <p:txBody>
          <a:bodyPr wrap="none" lIns="85718" tIns="41272" rIns="85718" bIns="41272">
            <a:spAutoFit/>
          </a:bodyPr>
          <a:lstStyle/>
          <a:p>
            <a:pPr defTabSz="773113"/>
            <a:r>
              <a:rPr lang="en-US" sz="2200"/>
              <a:t>30 seconds</a:t>
            </a:r>
          </a:p>
        </p:txBody>
      </p:sp>
      <p:sp>
        <p:nvSpPr>
          <p:cNvPr id="36880" name="Freeform 19"/>
          <p:cNvSpPr>
            <a:spLocks/>
          </p:cNvSpPr>
          <p:nvPr/>
        </p:nvSpPr>
        <p:spPr bwMode="auto">
          <a:xfrm>
            <a:off x="8243888" y="3400425"/>
            <a:ext cx="1076325" cy="1304925"/>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81" name="Freeform 20"/>
          <p:cNvSpPr>
            <a:spLocks/>
          </p:cNvSpPr>
          <p:nvPr/>
        </p:nvSpPr>
        <p:spPr bwMode="auto">
          <a:xfrm>
            <a:off x="6810375" y="3398838"/>
            <a:ext cx="1487488" cy="1293812"/>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82" name="Rectangle 21"/>
          <p:cNvSpPr>
            <a:spLocks noChangeArrowheads="1"/>
          </p:cNvSpPr>
          <p:nvPr/>
        </p:nvSpPr>
        <p:spPr bwMode="auto">
          <a:xfrm>
            <a:off x="1358900" y="5000625"/>
            <a:ext cx="1249363" cy="417513"/>
          </a:xfrm>
          <a:prstGeom prst="rect">
            <a:avLst/>
          </a:prstGeom>
          <a:noFill/>
          <a:ln w="12700">
            <a:noFill/>
            <a:miter lim="800000"/>
            <a:headEnd/>
            <a:tailEnd/>
          </a:ln>
        </p:spPr>
        <p:txBody>
          <a:bodyPr wrap="none" lIns="85718" tIns="41272" rIns="85718" bIns="41272">
            <a:spAutoFit/>
          </a:bodyPr>
          <a:lstStyle/>
          <a:p>
            <a:pPr defTabSz="773113"/>
            <a:r>
              <a:rPr lang="en-US" sz="2200"/>
              <a:t>Zero time</a:t>
            </a:r>
          </a:p>
        </p:txBody>
      </p:sp>
      <p:sp>
        <p:nvSpPr>
          <p:cNvPr id="36883" name="Line 22"/>
          <p:cNvSpPr>
            <a:spLocks noChangeShapeType="1"/>
          </p:cNvSpPr>
          <p:nvPr/>
        </p:nvSpPr>
        <p:spPr bwMode="auto">
          <a:xfrm>
            <a:off x="3713163" y="3100388"/>
            <a:ext cx="5546725" cy="0"/>
          </a:xfrm>
          <a:prstGeom prst="line">
            <a:avLst/>
          </a:prstGeom>
          <a:noFill/>
          <a:ln w="25400">
            <a:solidFill>
              <a:schemeClr val="tx1"/>
            </a:solidFill>
            <a:round/>
            <a:headEnd/>
            <a:tailEnd type="triangle" w="med" len="med"/>
          </a:ln>
        </p:spPr>
        <p:txBody>
          <a:bodyPr wrap="none" anchor="ctr"/>
          <a:lstStyle/>
          <a:p>
            <a:endParaRPr lang="en-US"/>
          </a:p>
        </p:txBody>
      </p:sp>
      <p:sp>
        <p:nvSpPr>
          <p:cNvPr id="36884" name="Freeform 23"/>
          <p:cNvSpPr>
            <a:spLocks/>
          </p:cNvSpPr>
          <p:nvPr/>
        </p:nvSpPr>
        <p:spPr bwMode="auto">
          <a:xfrm>
            <a:off x="6883400" y="647700"/>
            <a:ext cx="2617788" cy="1830388"/>
          </a:xfrm>
          <a:custGeom>
            <a:avLst/>
            <a:gdLst>
              <a:gd name="T0" fmla="*/ 0 w 1649"/>
              <a:gd name="T1" fmla="*/ 0 h 1153"/>
              <a:gd name="T2" fmla="*/ 0 w 1649"/>
              <a:gd name="T3" fmla="*/ 1152 h 1153"/>
              <a:gd name="T4" fmla="*/ 1648 w 1649"/>
              <a:gd name="T5" fmla="*/ 1152 h 1153"/>
              <a:gd name="T6" fmla="*/ 0 60000 65536"/>
              <a:gd name="T7" fmla="*/ 0 60000 65536"/>
              <a:gd name="T8" fmla="*/ 0 60000 65536"/>
              <a:gd name="T9" fmla="*/ 0 w 1649"/>
              <a:gd name="T10" fmla="*/ 0 h 1153"/>
              <a:gd name="T11" fmla="*/ 1649 w 1649"/>
              <a:gd name="T12" fmla="*/ 1153 h 1153"/>
            </a:gdLst>
            <a:ahLst/>
            <a:cxnLst>
              <a:cxn ang="T6">
                <a:pos x="T0" y="T1"/>
              </a:cxn>
              <a:cxn ang="T7">
                <a:pos x="T2" y="T3"/>
              </a:cxn>
              <a:cxn ang="T8">
                <a:pos x="T4" y="T5"/>
              </a:cxn>
            </a:cxnLst>
            <a:rect l="T9" t="T10" r="T11" b="T12"/>
            <a:pathLst>
              <a:path w="1649" h="1153">
                <a:moveTo>
                  <a:pt x="0" y="0"/>
                </a:moveTo>
                <a:lnTo>
                  <a:pt x="0" y="1152"/>
                </a:lnTo>
                <a:lnTo>
                  <a:pt x="1648" y="1152"/>
                </a:lnTo>
              </a:path>
            </a:pathLst>
          </a:custGeom>
          <a:noFill/>
          <a:ln w="28575" cap="rnd" cmpd="sng">
            <a:solidFill>
              <a:schemeClr val="tx1"/>
            </a:solidFill>
            <a:prstDash val="solid"/>
            <a:round/>
            <a:headEnd type="triangle" w="med" len="med"/>
            <a:tailEnd type="triangle" w="med" len="med"/>
          </a:ln>
        </p:spPr>
        <p:txBody>
          <a:bodyPr/>
          <a:lstStyle/>
          <a:p>
            <a:endParaRPr lang="en-US"/>
          </a:p>
        </p:txBody>
      </p:sp>
      <p:sp>
        <p:nvSpPr>
          <p:cNvPr id="36885" name="Freeform 24"/>
          <p:cNvSpPr>
            <a:spLocks/>
          </p:cNvSpPr>
          <p:nvPr/>
        </p:nvSpPr>
        <p:spPr bwMode="auto">
          <a:xfrm>
            <a:off x="6883400" y="1028700"/>
            <a:ext cx="2884488" cy="1322388"/>
          </a:xfrm>
          <a:custGeom>
            <a:avLst/>
            <a:gdLst>
              <a:gd name="T0" fmla="*/ 48 w 1817"/>
              <a:gd name="T1" fmla="*/ 8 h 833"/>
              <a:gd name="T2" fmla="*/ 104 w 1817"/>
              <a:gd name="T3" fmla="*/ 56 h 833"/>
              <a:gd name="T4" fmla="*/ 136 w 1817"/>
              <a:gd name="T5" fmla="*/ 120 h 833"/>
              <a:gd name="T6" fmla="*/ 168 w 1817"/>
              <a:gd name="T7" fmla="*/ 160 h 833"/>
              <a:gd name="T8" fmla="*/ 208 w 1817"/>
              <a:gd name="T9" fmla="*/ 208 h 833"/>
              <a:gd name="T10" fmla="*/ 248 w 1817"/>
              <a:gd name="T11" fmla="*/ 256 h 833"/>
              <a:gd name="T12" fmla="*/ 288 w 1817"/>
              <a:gd name="T13" fmla="*/ 304 h 833"/>
              <a:gd name="T14" fmla="*/ 304 w 1817"/>
              <a:gd name="T15" fmla="*/ 352 h 833"/>
              <a:gd name="T16" fmla="*/ 328 w 1817"/>
              <a:gd name="T17" fmla="*/ 400 h 833"/>
              <a:gd name="T18" fmla="*/ 352 w 1817"/>
              <a:gd name="T19" fmla="*/ 448 h 833"/>
              <a:gd name="T20" fmla="*/ 368 w 1817"/>
              <a:gd name="T21" fmla="*/ 504 h 833"/>
              <a:gd name="T22" fmla="*/ 384 w 1817"/>
              <a:gd name="T23" fmla="*/ 560 h 833"/>
              <a:gd name="T24" fmla="*/ 392 w 1817"/>
              <a:gd name="T25" fmla="*/ 608 h 833"/>
              <a:gd name="T26" fmla="*/ 400 w 1817"/>
              <a:gd name="T27" fmla="*/ 664 h 833"/>
              <a:gd name="T28" fmla="*/ 416 w 1817"/>
              <a:gd name="T29" fmla="*/ 712 h 833"/>
              <a:gd name="T30" fmla="*/ 432 w 1817"/>
              <a:gd name="T31" fmla="*/ 760 h 833"/>
              <a:gd name="T32" fmla="*/ 480 w 1817"/>
              <a:gd name="T33" fmla="*/ 792 h 833"/>
              <a:gd name="T34" fmla="*/ 528 w 1817"/>
              <a:gd name="T35" fmla="*/ 808 h 833"/>
              <a:gd name="T36" fmla="*/ 576 w 1817"/>
              <a:gd name="T37" fmla="*/ 824 h 833"/>
              <a:gd name="T38" fmla="*/ 624 w 1817"/>
              <a:gd name="T39" fmla="*/ 832 h 833"/>
              <a:gd name="T40" fmla="*/ 672 w 1817"/>
              <a:gd name="T41" fmla="*/ 832 h 833"/>
              <a:gd name="T42" fmla="*/ 720 w 1817"/>
              <a:gd name="T43" fmla="*/ 832 h 833"/>
              <a:gd name="T44" fmla="*/ 768 w 1817"/>
              <a:gd name="T45" fmla="*/ 808 h 833"/>
              <a:gd name="T46" fmla="*/ 824 w 1817"/>
              <a:gd name="T47" fmla="*/ 744 h 833"/>
              <a:gd name="T48" fmla="*/ 864 w 1817"/>
              <a:gd name="T49" fmla="*/ 696 h 833"/>
              <a:gd name="T50" fmla="*/ 896 w 1817"/>
              <a:gd name="T51" fmla="*/ 648 h 833"/>
              <a:gd name="T52" fmla="*/ 952 w 1817"/>
              <a:gd name="T53" fmla="*/ 584 h 833"/>
              <a:gd name="T54" fmla="*/ 992 w 1817"/>
              <a:gd name="T55" fmla="*/ 536 h 833"/>
              <a:gd name="T56" fmla="*/ 1024 w 1817"/>
              <a:gd name="T57" fmla="*/ 488 h 833"/>
              <a:gd name="T58" fmla="*/ 1056 w 1817"/>
              <a:gd name="T59" fmla="*/ 416 h 833"/>
              <a:gd name="T60" fmla="*/ 1080 w 1817"/>
              <a:gd name="T61" fmla="*/ 360 h 833"/>
              <a:gd name="T62" fmla="*/ 1112 w 1817"/>
              <a:gd name="T63" fmla="*/ 296 h 833"/>
              <a:gd name="T64" fmla="*/ 1136 w 1817"/>
              <a:gd name="T65" fmla="*/ 248 h 833"/>
              <a:gd name="T66" fmla="*/ 1160 w 1817"/>
              <a:gd name="T67" fmla="*/ 200 h 833"/>
              <a:gd name="T68" fmla="*/ 1192 w 1817"/>
              <a:gd name="T69" fmla="*/ 144 h 833"/>
              <a:gd name="T70" fmla="*/ 1224 w 1817"/>
              <a:gd name="T71" fmla="*/ 88 h 833"/>
              <a:gd name="T72" fmla="*/ 1264 w 1817"/>
              <a:gd name="T73" fmla="*/ 48 h 833"/>
              <a:gd name="T74" fmla="*/ 1312 w 1817"/>
              <a:gd name="T75" fmla="*/ 32 h 833"/>
              <a:gd name="T76" fmla="*/ 1408 w 1817"/>
              <a:gd name="T77" fmla="*/ 24 h 833"/>
              <a:gd name="T78" fmla="*/ 1496 w 1817"/>
              <a:gd name="T79" fmla="*/ 32 h 833"/>
              <a:gd name="T80" fmla="*/ 1656 w 1817"/>
              <a:gd name="T81" fmla="*/ 32 h 833"/>
              <a:gd name="T82" fmla="*/ 1816 w 1817"/>
              <a:gd name="T83" fmla="*/ 32 h 8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17"/>
              <a:gd name="T127" fmla="*/ 0 h 833"/>
              <a:gd name="T128" fmla="*/ 1817 w 1817"/>
              <a:gd name="T129" fmla="*/ 833 h 8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17" h="833">
                <a:moveTo>
                  <a:pt x="0" y="0"/>
                </a:moveTo>
                <a:lnTo>
                  <a:pt x="48" y="8"/>
                </a:lnTo>
                <a:lnTo>
                  <a:pt x="96" y="24"/>
                </a:lnTo>
                <a:lnTo>
                  <a:pt x="104" y="56"/>
                </a:lnTo>
                <a:lnTo>
                  <a:pt x="128" y="72"/>
                </a:lnTo>
                <a:lnTo>
                  <a:pt x="136" y="120"/>
                </a:lnTo>
                <a:lnTo>
                  <a:pt x="160" y="136"/>
                </a:lnTo>
                <a:lnTo>
                  <a:pt x="168" y="160"/>
                </a:lnTo>
                <a:lnTo>
                  <a:pt x="192" y="176"/>
                </a:lnTo>
                <a:lnTo>
                  <a:pt x="208" y="208"/>
                </a:lnTo>
                <a:lnTo>
                  <a:pt x="232" y="232"/>
                </a:lnTo>
                <a:lnTo>
                  <a:pt x="248" y="256"/>
                </a:lnTo>
                <a:lnTo>
                  <a:pt x="264" y="280"/>
                </a:lnTo>
                <a:lnTo>
                  <a:pt x="288" y="304"/>
                </a:lnTo>
                <a:lnTo>
                  <a:pt x="296" y="328"/>
                </a:lnTo>
                <a:lnTo>
                  <a:pt x="304" y="352"/>
                </a:lnTo>
                <a:lnTo>
                  <a:pt x="320" y="376"/>
                </a:lnTo>
                <a:lnTo>
                  <a:pt x="328" y="400"/>
                </a:lnTo>
                <a:lnTo>
                  <a:pt x="336" y="424"/>
                </a:lnTo>
                <a:lnTo>
                  <a:pt x="352" y="448"/>
                </a:lnTo>
                <a:lnTo>
                  <a:pt x="360" y="472"/>
                </a:lnTo>
                <a:lnTo>
                  <a:pt x="368" y="504"/>
                </a:lnTo>
                <a:lnTo>
                  <a:pt x="376" y="528"/>
                </a:lnTo>
                <a:lnTo>
                  <a:pt x="384" y="560"/>
                </a:lnTo>
                <a:lnTo>
                  <a:pt x="384" y="584"/>
                </a:lnTo>
                <a:lnTo>
                  <a:pt x="392" y="608"/>
                </a:lnTo>
                <a:lnTo>
                  <a:pt x="392" y="632"/>
                </a:lnTo>
                <a:lnTo>
                  <a:pt x="400" y="664"/>
                </a:lnTo>
                <a:lnTo>
                  <a:pt x="408" y="688"/>
                </a:lnTo>
                <a:lnTo>
                  <a:pt x="416" y="712"/>
                </a:lnTo>
                <a:lnTo>
                  <a:pt x="416" y="736"/>
                </a:lnTo>
                <a:lnTo>
                  <a:pt x="432" y="760"/>
                </a:lnTo>
                <a:lnTo>
                  <a:pt x="456" y="768"/>
                </a:lnTo>
                <a:lnTo>
                  <a:pt x="480" y="792"/>
                </a:lnTo>
                <a:lnTo>
                  <a:pt x="504" y="800"/>
                </a:lnTo>
                <a:lnTo>
                  <a:pt x="528" y="808"/>
                </a:lnTo>
                <a:lnTo>
                  <a:pt x="552" y="816"/>
                </a:lnTo>
                <a:lnTo>
                  <a:pt x="576" y="824"/>
                </a:lnTo>
                <a:lnTo>
                  <a:pt x="600" y="832"/>
                </a:lnTo>
                <a:lnTo>
                  <a:pt x="624" y="832"/>
                </a:lnTo>
                <a:lnTo>
                  <a:pt x="648" y="832"/>
                </a:lnTo>
                <a:lnTo>
                  <a:pt x="672" y="832"/>
                </a:lnTo>
                <a:lnTo>
                  <a:pt x="696" y="832"/>
                </a:lnTo>
                <a:lnTo>
                  <a:pt x="720" y="832"/>
                </a:lnTo>
                <a:lnTo>
                  <a:pt x="744" y="824"/>
                </a:lnTo>
                <a:lnTo>
                  <a:pt x="768" y="808"/>
                </a:lnTo>
                <a:lnTo>
                  <a:pt x="800" y="776"/>
                </a:lnTo>
                <a:lnTo>
                  <a:pt x="824" y="744"/>
                </a:lnTo>
                <a:lnTo>
                  <a:pt x="848" y="720"/>
                </a:lnTo>
                <a:lnTo>
                  <a:pt x="864" y="696"/>
                </a:lnTo>
                <a:lnTo>
                  <a:pt x="880" y="672"/>
                </a:lnTo>
                <a:lnTo>
                  <a:pt x="896" y="648"/>
                </a:lnTo>
                <a:lnTo>
                  <a:pt x="928" y="616"/>
                </a:lnTo>
                <a:lnTo>
                  <a:pt x="952" y="584"/>
                </a:lnTo>
                <a:lnTo>
                  <a:pt x="968" y="552"/>
                </a:lnTo>
                <a:lnTo>
                  <a:pt x="992" y="536"/>
                </a:lnTo>
                <a:lnTo>
                  <a:pt x="1000" y="512"/>
                </a:lnTo>
                <a:lnTo>
                  <a:pt x="1024" y="488"/>
                </a:lnTo>
                <a:lnTo>
                  <a:pt x="1032" y="432"/>
                </a:lnTo>
                <a:lnTo>
                  <a:pt x="1056" y="416"/>
                </a:lnTo>
                <a:lnTo>
                  <a:pt x="1064" y="392"/>
                </a:lnTo>
                <a:lnTo>
                  <a:pt x="1080" y="360"/>
                </a:lnTo>
                <a:lnTo>
                  <a:pt x="1096" y="328"/>
                </a:lnTo>
                <a:lnTo>
                  <a:pt x="1112" y="296"/>
                </a:lnTo>
                <a:lnTo>
                  <a:pt x="1128" y="272"/>
                </a:lnTo>
                <a:lnTo>
                  <a:pt x="1136" y="248"/>
                </a:lnTo>
                <a:lnTo>
                  <a:pt x="1152" y="224"/>
                </a:lnTo>
                <a:lnTo>
                  <a:pt x="1160" y="200"/>
                </a:lnTo>
                <a:lnTo>
                  <a:pt x="1168" y="176"/>
                </a:lnTo>
                <a:lnTo>
                  <a:pt x="1192" y="144"/>
                </a:lnTo>
                <a:lnTo>
                  <a:pt x="1208" y="112"/>
                </a:lnTo>
                <a:lnTo>
                  <a:pt x="1224" y="88"/>
                </a:lnTo>
                <a:lnTo>
                  <a:pt x="1248" y="72"/>
                </a:lnTo>
                <a:lnTo>
                  <a:pt x="1264" y="48"/>
                </a:lnTo>
                <a:lnTo>
                  <a:pt x="1288" y="40"/>
                </a:lnTo>
                <a:lnTo>
                  <a:pt x="1312" y="32"/>
                </a:lnTo>
                <a:lnTo>
                  <a:pt x="1336" y="24"/>
                </a:lnTo>
                <a:lnTo>
                  <a:pt x="1408" y="24"/>
                </a:lnTo>
                <a:lnTo>
                  <a:pt x="1472" y="32"/>
                </a:lnTo>
                <a:lnTo>
                  <a:pt x="1496" y="32"/>
                </a:lnTo>
                <a:lnTo>
                  <a:pt x="1592" y="32"/>
                </a:lnTo>
                <a:lnTo>
                  <a:pt x="1656" y="32"/>
                </a:lnTo>
                <a:lnTo>
                  <a:pt x="1752" y="32"/>
                </a:lnTo>
                <a:lnTo>
                  <a:pt x="1816" y="32"/>
                </a:lnTo>
              </a:path>
            </a:pathLst>
          </a:custGeom>
          <a:noFill/>
          <a:ln w="28575" cap="rnd" cmpd="sng">
            <a:solidFill>
              <a:srgbClr val="FF0000"/>
            </a:solidFill>
            <a:prstDash val="solid"/>
            <a:round/>
            <a:headEnd type="none" w="med" len="med"/>
            <a:tailEnd type="none" w="med" len="med"/>
          </a:ln>
        </p:spPr>
        <p:txBody>
          <a:bodyPr/>
          <a:lstStyle/>
          <a:p>
            <a:endParaRPr lang="en-US"/>
          </a:p>
        </p:txBody>
      </p:sp>
      <p:sp>
        <p:nvSpPr>
          <p:cNvPr id="36886" name="Rectangle 25"/>
          <p:cNvSpPr>
            <a:spLocks noChangeArrowheads="1"/>
          </p:cNvSpPr>
          <p:nvPr/>
        </p:nvSpPr>
        <p:spPr bwMode="auto">
          <a:xfrm>
            <a:off x="7859713" y="2501900"/>
            <a:ext cx="587375" cy="333375"/>
          </a:xfrm>
          <a:prstGeom prst="rect">
            <a:avLst/>
          </a:prstGeom>
          <a:noFill/>
          <a:ln w="12700">
            <a:noFill/>
            <a:miter lim="800000"/>
            <a:headEnd/>
            <a:tailEnd/>
          </a:ln>
        </p:spPr>
        <p:txBody>
          <a:bodyPr wrap="none" lIns="90480" tIns="44446" rIns="90480" bIns="44446">
            <a:spAutoFit/>
          </a:bodyPr>
          <a:lstStyle/>
          <a:p>
            <a:r>
              <a:rPr lang="en-US" sz="1600"/>
              <a:t>Time</a:t>
            </a:r>
          </a:p>
        </p:txBody>
      </p:sp>
      <p:sp>
        <p:nvSpPr>
          <p:cNvPr id="36887" name="Rectangle 26"/>
          <p:cNvSpPr>
            <a:spLocks noChangeArrowheads="1"/>
          </p:cNvSpPr>
          <p:nvPr/>
        </p:nvSpPr>
        <p:spPr bwMode="auto">
          <a:xfrm>
            <a:off x="6170613" y="1154113"/>
            <a:ext cx="620712" cy="454025"/>
          </a:xfrm>
          <a:prstGeom prst="rect">
            <a:avLst/>
          </a:prstGeom>
          <a:noFill/>
          <a:ln w="12700">
            <a:noFill/>
            <a:miter lim="800000"/>
            <a:headEnd/>
            <a:tailEnd/>
          </a:ln>
        </p:spPr>
        <p:txBody>
          <a:bodyPr wrap="none" lIns="90480" tIns="44446" rIns="90480" bIns="44446">
            <a:spAutoFit/>
          </a:bodyPr>
          <a:lstStyle/>
          <a:p>
            <a:r>
              <a:rPr lang="en-US"/>
              <a:t>%F</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p:spPr>
        <p:txBody>
          <a:bodyPr/>
          <a:lstStyle/>
          <a:p>
            <a:r>
              <a:rPr lang="en-US"/>
              <a:t>4D confocal microscopy</a:t>
            </a:r>
          </a:p>
        </p:txBody>
      </p:sp>
      <p:sp>
        <p:nvSpPr>
          <p:cNvPr id="37891" name="Rectangle 3"/>
          <p:cNvSpPr>
            <a:spLocks noGrp="1" noChangeArrowheads="1"/>
          </p:cNvSpPr>
          <p:nvPr>
            <p:ph type="body" idx="1"/>
          </p:nvPr>
        </p:nvSpPr>
        <p:spPr>
          <a:noFill/>
        </p:spPr>
        <p:txBody>
          <a:bodyPr/>
          <a:lstStyle/>
          <a:p>
            <a:r>
              <a:rPr lang="en-US"/>
              <a:t>Time vs 3D sections</a:t>
            </a:r>
          </a:p>
          <a:p>
            <a:r>
              <a:rPr lang="en-US"/>
              <a:t>Used when evaluating kinetic changes in tissue or cells</a:t>
            </a:r>
          </a:p>
          <a:p>
            <a:r>
              <a:rPr lang="en-US"/>
              <a:t>Requires fast 3D sectioning</a:t>
            </a:r>
          </a:p>
          <a:p>
            <a:r>
              <a:rPr lang="en-US"/>
              <a:t>Difficult to evaluate</a:t>
            </a:r>
          </a:p>
        </p:txBody>
      </p:sp>
    </p:spTree>
  </p:cSld>
  <p:clrMapOvr>
    <a:overrideClrMapping bg1="lt1" tx1="dk1" bg2="lt2" tx2="dk2" accent1="accent1" accent2="accent2" accent3="accent3" accent4="accent4" accent5="accent5" accent6="accent6" hlink="hlink" folHlink="folHlink"/>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43050" y="0"/>
            <a:ext cx="8743950" cy="1143000"/>
          </a:xfrm>
          <a:noFill/>
        </p:spPr>
        <p:txBody>
          <a:bodyPr/>
          <a:lstStyle/>
          <a:p>
            <a:r>
              <a:rPr lang="en-US"/>
              <a:t>4D Imaging</a:t>
            </a:r>
          </a:p>
        </p:txBody>
      </p:sp>
      <p:sp>
        <p:nvSpPr>
          <p:cNvPr id="38915" name="Rectangle 3"/>
          <p:cNvSpPr>
            <a:spLocks noChangeArrowheads="1"/>
          </p:cNvSpPr>
          <p:nvPr/>
        </p:nvSpPr>
        <p:spPr bwMode="auto">
          <a:xfrm>
            <a:off x="660400" y="47625"/>
            <a:ext cx="8742363" cy="1143000"/>
          </a:xfrm>
          <a:prstGeom prst="rect">
            <a:avLst/>
          </a:prstGeom>
          <a:noFill/>
          <a:ln w="12700">
            <a:noFill/>
            <a:miter lim="800000"/>
            <a:headEnd/>
            <a:tailEnd/>
          </a:ln>
        </p:spPr>
        <p:txBody>
          <a:bodyPr wrap="none" anchor="ctr"/>
          <a:lstStyle/>
          <a:p>
            <a:endParaRPr lang="en-US"/>
          </a:p>
        </p:txBody>
      </p:sp>
      <p:sp>
        <p:nvSpPr>
          <p:cNvPr id="38916" name="Rectangle 4"/>
          <p:cNvSpPr>
            <a:spLocks noChangeArrowheads="1"/>
          </p:cNvSpPr>
          <p:nvPr/>
        </p:nvSpPr>
        <p:spPr bwMode="auto">
          <a:xfrm>
            <a:off x="661988" y="47625"/>
            <a:ext cx="8742362" cy="1143000"/>
          </a:xfrm>
          <a:prstGeom prst="rect">
            <a:avLst/>
          </a:prstGeom>
          <a:noFill/>
          <a:ln w="12700">
            <a:noFill/>
            <a:miter lim="800000"/>
            <a:headEnd/>
            <a:tailEnd/>
          </a:ln>
        </p:spPr>
        <p:txBody>
          <a:bodyPr wrap="none" anchor="ctr"/>
          <a:lstStyle/>
          <a:p>
            <a:endParaRPr lang="en-US"/>
          </a:p>
        </p:txBody>
      </p:sp>
      <p:sp>
        <p:nvSpPr>
          <p:cNvPr id="38917" name="AutoShape 5"/>
          <p:cNvSpPr>
            <a:spLocks noChangeArrowheads="1"/>
          </p:cNvSpPr>
          <p:nvPr/>
        </p:nvSpPr>
        <p:spPr bwMode="auto">
          <a:xfrm>
            <a:off x="700313" y="3271263"/>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18" name="AutoShape 6"/>
          <p:cNvSpPr>
            <a:spLocks noChangeArrowheads="1"/>
          </p:cNvSpPr>
          <p:nvPr/>
        </p:nvSpPr>
        <p:spPr bwMode="auto">
          <a:xfrm>
            <a:off x="720950" y="3209350"/>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19" name="AutoShape 7"/>
          <p:cNvSpPr>
            <a:spLocks noChangeArrowheads="1"/>
          </p:cNvSpPr>
          <p:nvPr/>
        </p:nvSpPr>
        <p:spPr bwMode="auto">
          <a:xfrm>
            <a:off x="738413" y="3131563"/>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0" name="AutoShape 8"/>
          <p:cNvSpPr>
            <a:spLocks noChangeArrowheads="1"/>
          </p:cNvSpPr>
          <p:nvPr/>
        </p:nvSpPr>
        <p:spPr bwMode="auto">
          <a:xfrm>
            <a:off x="738413" y="30537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1" name="AutoShape 9"/>
          <p:cNvSpPr>
            <a:spLocks noChangeArrowheads="1"/>
          </p:cNvSpPr>
          <p:nvPr/>
        </p:nvSpPr>
        <p:spPr bwMode="auto">
          <a:xfrm>
            <a:off x="749525" y="2988688"/>
            <a:ext cx="1427163" cy="192087"/>
          </a:xfrm>
          <a:prstGeom prst="parallelogram">
            <a:avLst>
              <a:gd name="adj" fmla="val 185710"/>
            </a:avLst>
          </a:prstGeom>
          <a:solidFill>
            <a:srgbClr val="C1CEFF"/>
          </a:solidFill>
          <a:ln w="12700">
            <a:solidFill>
              <a:srgbClr val="85A9FE"/>
            </a:solidFill>
            <a:miter lim="800000"/>
            <a:headEnd/>
            <a:tailEnd/>
          </a:ln>
        </p:spPr>
        <p:txBody>
          <a:bodyPr wrap="none" anchor="ctr"/>
          <a:lstStyle/>
          <a:p>
            <a:endParaRPr lang="en-US"/>
          </a:p>
        </p:txBody>
      </p:sp>
      <p:sp>
        <p:nvSpPr>
          <p:cNvPr id="38922" name="AutoShape 10"/>
          <p:cNvSpPr>
            <a:spLocks noChangeArrowheads="1"/>
          </p:cNvSpPr>
          <p:nvPr/>
        </p:nvSpPr>
        <p:spPr bwMode="auto">
          <a:xfrm>
            <a:off x="757463" y="2926775"/>
            <a:ext cx="1425575" cy="192088"/>
          </a:xfrm>
          <a:prstGeom prst="parallelogram">
            <a:avLst>
              <a:gd name="adj" fmla="val 185502"/>
            </a:avLst>
          </a:prstGeom>
          <a:solidFill>
            <a:srgbClr val="C1CEFF"/>
          </a:solidFill>
          <a:ln w="12700">
            <a:solidFill>
              <a:srgbClr val="85A9FE"/>
            </a:solidFill>
            <a:miter lim="800000"/>
            <a:headEnd/>
            <a:tailEnd/>
          </a:ln>
        </p:spPr>
        <p:txBody>
          <a:bodyPr wrap="none" anchor="ctr"/>
          <a:lstStyle/>
          <a:p>
            <a:endParaRPr lang="en-US"/>
          </a:p>
        </p:txBody>
      </p:sp>
      <p:sp>
        <p:nvSpPr>
          <p:cNvPr id="38923" name="AutoShape 11"/>
          <p:cNvSpPr>
            <a:spLocks noChangeArrowheads="1"/>
          </p:cNvSpPr>
          <p:nvPr/>
        </p:nvSpPr>
        <p:spPr bwMode="auto">
          <a:xfrm>
            <a:off x="778100" y="28489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4" name="AutoShape 12"/>
          <p:cNvSpPr>
            <a:spLocks noChangeArrowheads="1"/>
          </p:cNvSpPr>
          <p:nvPr/>
        </p:nvSpPr>
        <p:spPr bwMode="auto">
          <a:xfrm>
            <a:off x="778100" y="278707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5" name="AutoShape 13"/>
          <p:cNvSpPr>
            <a:spLocks noChangeArrowheads="1"/>
          </p:cNvSpPr>
          <p:nvPr/>
        </p:nvSpPr>
        <p:spPr bwMode="auto">
          <a:xfrm>
            <a:off x="786038" y="27235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6" name="Line 14"/>
          <p:cNvSpPr>
            <a:spLocks noChangeShapeType="1"/>
          </p:cNvSpPr>
          <p:nvPr/>
        </p:nvSpPr>
        <p:spPr bwMode="auto">
          <a:xfrm>
            <a:off x="1408338" y="2420363"/>
            <a:ext cx="8118475" cy="0"/>
          </a:xfrm>
          <a:prstGeom prst="line">
            <a:avLst/>
          </a:prstGeom>
          <a:noFill/>
          <a:ln w="12700">
            <a:solidFill>
              <a:schemeClr val="tx1"/>
            </a:solidFill>
            <a:round/>
            <a:headEnd/>
            <a:tailEnd type="triangle" w="med" len="med"/>
          </a:ln>
        </p:spPr>
        <p:txBody>
          <a:bodyPr wrap="none" anchor="ctr"/>
          <a:lstStyle/>
          <a:p>
            <a:endParaRPr lang="en-US"/>
          </a:p>
        </p:txBody>
      </p:sp>
      <p:sp>
        <p:nvSpPr>
          <p:cNvPr id="38927" name="Rectangle 15"/>
          <p:cNvSpPr>
            <a:spLocks noChangeArrowheads="1"/>
          </p:cNvSpPr>
          <p:nvPr/>
        </p:nvSpPr>
        <p:spPr bwMode="auto">
          <a:xfrm>
            <a:off x="4454750" y="1199575"/>
            <a:ext cx="1168400" cy="576263"/>
          </a:xfrm>
          <a:prstGeom prst="rect">
            <a:avLst/>
          </a:prstGeom>
          <a:noFill/>
          <a:ln w="12700">
            <a:noFill/>
            <a:miter lim="800000"/>
            <a:headEnd/>
            <a:tailEnd/>
          </a:ln>
        </p:spPr>
        <p:txBody>
          <a:bodyPr wrap="none" lIns="90488" tIns="44450" rIns="90488" bIns="44450">
            <a:spAutoFit/>
          </a:bodyPr>
          <a:lstStyle/>
          <a:p>
            <a:r>
              <a:rPr lang="en-US" sz="3200" i="0"/>
              <a:t>Time</a:t>
            </a:r>
          </a:p>
        </p:txBody>
      </p:sp>
      <p:sp>
        <p:nvSpPr>
          <p:cNvPr id="38928" name="AutoShape 16"/>
          <p:cNvSpPr>
            <a:spLocks noChangeArrowheads="1"/>
          </p:cNvSpPr>
          <p:nvPr/>
        </p:nvSpPr>
        <p:spPr bwMode="auto">
          <a:xfrm>
            <a:off x="2432275" y="3256975"/>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29" name="AutoShape 17"/>
          <p:cNvSpPr>
            <a:spLocks noChangeArrowheads="1"/>
          </p:cNvSpPr>
          <p:nvPr/>
        </p:nvSpPr>
        <p:spPr bwMode="auto">
          <a:xfrm>
            <a:off x="2451325" y="3195063"/>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30" name="AutoShape 18"/>
          <p:cNvSpPr>
            <a:spLocks noChangeArrowheads="1"/>
          </p:cNvSpPr>
          <p:nvPr/>
        </p:nvSpPr>
        <p:spPr bwMode="auto">
          <a:xfrm>
            <a:off x="2468788" y="31172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1" name="AutoShape 19"/>
          <p:cNvSpPr>
            <a:spLocks noChangeArrowheads="1"/>
          </p:cNvSpPr>
          <p:nvPr/>
        </p:nvSpPr>
        <p:spPr bwMode="auto">
          <a:xfrm>
            <a:off x="2468788" y="3037900"/>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32" name="AutoShape 20"/>
          <p:cNvSpPr>
            <a:spLocks noChangeArrowheads="1"/>
          </p:cNvSpPr>
          <p:nvPr/>
        </p:nvSpPr>
        <p:spPr bwMode="auto">
          <a:xfrm>
            <a:off x="2478313" y="2974400"/>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33" name="AutoShape 21"/>
          <p:cNvSpPr>
            <a:spLocks noChangeArrowheads="1"/>
          </p:cNvSpPr>
          <p:nvPr/>
        </p:nvSpPr>
        <p:spPr bwMode="auto">
          <a:xfrm>
            <a:off x="2489425" y="2912488"/>
            <a:ext cx="1423988"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34" name="AutoShape 22"/>
          <p:cNvSpPr>
            <a:spLocks noChangeArrowheads="1"/>
          </p:cNvSpPr>
          <p:nvPr/>
        </p:nvSpPr>
        <p:spPr bwMode="auto">
          <a:xfrm>
            <a:off x="2508475" y="2834700"/>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5" name="AutoShape 23"/>
          <p:cNvSpPr>
            <a:spLocks noChangeArrowheads="1"/>
          </p:cNvSpPr>
          <p:nvPr/>
        </p:nvSpPr>
        <p:spPr bwMode="auto">
          <a:xfrm>
            <a:off x="2508475" y="27727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6" name="AutoShape 24"/>
          <p:cNvSpPr>
            <a:spLocks noChangeArrowheads="1"/>
          </p:cNvSpPr>
          <p:nvPr/>
        </p:nvSpPr>
        <p:spPr bwMode="auto">
          <a:xfrm>
            <a:off x="2514825" y="270928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37" name="AutoShape 25"/>
          <p:cNvSpPr>
            <a:spLocks noChangeArrowheads="1"/>
          </p:cNvSpPr>
          <p:nvPr/>
        </p:nvSpPr>
        <p:spPr bwMode="auto">
          <a:xfrm>
            <a:off x="4319813" y="3225225"/>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38" name="AutoShape 26"/>
          <p:cNvSpPr>
            <a:spLocks noChangeArrowheads="1"/>
          </p:cNvSpPr>
          <p:nvPr/>
        </p:nvSpPr>
        <p:spPr bwMode="auto">
          <a:xfrm>
            <a:off x="4338863" y="3163313"/>
            <a:ext cx="1425575" cy="192087"/>
          </a:xfrm>
          <a:prstGeom prst="parallelogram">
            <a:avLst>
              <a:gd name="adj" fmla="val 185503"/>
            </a:avLst>
          </a:prstGeom>
          <a:solidFill>
            <a:srgbClr val="C1CEFF"/>
          </a:solidFill>
          <a:ln w="12700">
            <a:solidFill>
              <a:srgbClr val="85A9FE"/>
            </a:solidFill>
            <a:miter lim="800000"/>
            <a:headEnd/>
            <a:tailEnd/>
          </a:ln>
        </p:spPr>
        <p:txBody>
          <a:bodyPr wrap="none" anchor="ctr"/>
          <a:lstStyle/>
          <a:p>
            <a:endParaRPr lang="en-US"/>
          </a:p>
        </p:txBody>
      </p:sp>
      <p:sp>
        <p:nvSpPr>
          <p:cNvPr id="38939" name="AutoShape 27"/>
          <p:cNvSpPr>
            <a:spLocks noChangeArrowheads="1"/>
          </p:cNvSpPr>
          <p:nvPr/>
        </p:nvSpPr>
        <p:spPr bwMode="auto">
          <a:xfrm>
            <a:off x="4356325" y="308552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0" name="AutoShape 28"/>
          <p:cNvSpPr>
            <a:spLocks noChangeArrowheads="1"/>
          </p:cNvSpPr>
          <p:nvPr/>
        </p:nvSpPr>
        <p:spPr bwMode="auto">
          <a:xfrm>
            <a:off x="4356325" y="30077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1" name="AutoShape 29"/>
          <p:cNvSpPr>
            <a:spLocks noChangeArrowheads="1"/>
          </p:cNvSpPr>
          <p:nvPr/>
        </p:nvSpPr>
        <p:spPr bwMode="auto">
          <a:xfrm>
            <a:off x="4365850" y="29442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2" name="AutoShape 30"/>
          <p:cNvSpPr>
            <a:spLocks noChangeArrowheads="1"/>
          </p:cNvSpPr>
          <p:nvPr/>
        </p:nvSpPr>
        <p:spPr bwMode="auto">
          <a:xfrm>
            <a:off x="4376963" y="2882325"/>
            <a:ext cx="1423987"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43" name="AutoShape 31"/>
          <p:cNvSpPr>
            <a:spLocks noChangeArrowheads="1"/>
          </p:cNvSpPr>
          <p:nvPr/>
        </p:nvSpPr>
        <p:spPr bwMode="auto">
          <a:xfrm>
            <a:off x="4396013" y="2802950"/>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44" name="AutoShape 32"/>
          <p:cNvSpPr>
            <a:spLocks noChangeArrowheads="1"/>
          </p:cNvSpPr>
          <p:nvPr/>
        </p:nvSpPr>
        <p:spPr bwMode="auto">
          <a:xfrm>
            <a:off x="4396013" y="2741038"/>
            <a:ext cx="1427162" cy="192087"/>
          </a:xfrm>
          <a:prstGeom prst="parallelogram">
            <a:avLst>
              <a:gd name="adj" fmla="val 185710"/>
            </a:avLst>
          </a:prstGeom>
          <a:solidFill>
            <a:srgbClr val="C1CEFF"/>
          </a:solidFill>
          <a:ln w="12700">
            <a:solidFill>
              <a:srgbClr val="85A9FE"/>
            </a:solidFill>
            <a:miter lim="800000"/>
            <a:headEnd/>
            <a:tailEnd/>
          </a:ln>
        </p:spPr>
        <p:txBody>
          <a:bodyPr wrap="none" anchor="ctr"/>
          <a:lstStyle/>
          <a:p>
            <a:endParaRPr lang="en-US"/>
          </a:p>
        </p:txBody>
      </p:sp>
      <p:sp>
        <p:nvSpPr>
          <p:cNvPr id="38945" name="AutoShape 33"/>
          <p:cNvSpPr>
            <a:spLocks noChangeArrowheads="1"/>
          </p:cNvSpPr>
          <p:nvPr/>
        </p:nvSpPr>
        <p:spPr bwMode="auto">
          <a:xfrm>
            <a:off x="4403950" y="267753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46" name="AutoShape 34"/>
          <p:cNvSpPr>
            <a:spLocks noChangeArrowheads="1"/>
          </p:cNvSpPr>
          <p:nvPr/>
        </p:nvSpPr>
        <p:spPr bwMode="auto">
          <a:xfrm>
            <a:off x="6051775" y="319347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7" name="AutoShape 35"/>
          <p:cNvSpPr>
            <a:spLocks noChangeArrowheads="1"/>
          </p:cNvSpPr>
          <p:nvPr/>
        </p:nvSpPr>
        <p:spPr bwMode="auto">
          <a:xfrm>
            <a:off x="6070825" y="3131563"/>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48" name="AutoShape 36"/>
          <p:cNvSpPr>
            <a:spLocks noChangeArrowheads="1"/>
          </p:cNvSpPr>
          <p:nvPr/>
        </p:nvSpPr>
        <p:spPr bwMode="auto">
          <a:xfrm>
            <a:off x="6089875" y="3053775"/>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49" name="AutoShape 37"/>
          <p:cNvSpPr>
            <a:spLocks noChangeArrowheads="1"/>
          </p:cNvSpPr>
          <p:nvPr/>
        </p:nvSpPr>
        <p:spPr bwMode="auto">
          <a:xfrm>
            <a:off x="6089875" y="2974400"/>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50" name="AutoShape 38"/>
          <p:cNvSpPr>
            <a:spLocks noChangeArrowheads="1"/>
          </p:cNvSpPr>
          <p:nvPr/>
        </p:nvSpPr>
        <p:spPr bwMode="auto">
          <a:xfrm>
            <a:off x="6097813" y="2910900"/>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1" name="AutoShape 39"/>
          <p:cNvSpPr>
            <a:spLocks noChangeArrowheads="1"/>
          </p:cNvSpPr>
          <p:nvPr/>
        </p:nvSpPr>
        <p:spPr bwMode="auto">
          <a:xfrm>
            <a:off x="6108925" y="2848988"/>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52" name="AutoShape 40"/>
          <p:cNvSpPr>
            <a:spLocks noChangeArrowheads="1"/>
          </p:cNvSpPr>
          <p:nvPr/>
        </p:nvSpPr>
        <p:spPr bwMode="auto">
          <a:xfrm>
            <a:off x="6127975" y="2771200"/>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3" name="AutoShape 41"/>
          <p:cNvSpPr>
            <a:spLocks noChangeArrowheads="1"/>
          </p:cNvSpPr>
          <p:nvPr/>
        </p:nvSpPr>
        <p:spPr bwMode="auto">
          <a:xfrm>
            <a:off x="6127975" y="27092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4" name="AutoShape 42"/>
          <p:cNvSpPr>
            <a:spLocks noChangeArrowheads="1"/>
          </p:cNvSpPr>
          <p:nvPr/>
        </p:nvSpPr>
        <p:spPr bwMode="auto">
          <a:xfrm>
            <a:off x="6135913" y="264578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5" name="AutoShape 43"/>
          <p:cNvSpPr>
            <a:spLocks noChangeArrowheads="1"/>
          </p:cNvSpPr>
          <p:nvPr/>
        </p:nvSpPr>
        <p:spPr bwMode="auto">
          <a:xfrm>
            <a:off x="8032975" y="3161725"/>
            <a:ext cx="1425575" cy="192088"/>
          </a:xfrm>
          <a:prstGeom prst="parallelogram">
            <a:avLst>
              <a:gd name="adj" fmla="val 185502"/>
            </a:avLst>
          </a:prstGeom>
          <a:solidFill>
            <a:srgbClr val="C1CEFF"/>
          </a:solidFill>
          <a:ln w="12700">
            <a:solidFill>
              <a:srgbClr val="85A9FE"/>
            </a:solidFill>
            <a:miter lim="800000"/>
            <a:headEnd/>
            <a:tailEnd/>
          </a:ln>
        </p:spPr>
        <p:txBody>
          <a:bodyPr wrap="none" anchor="ctr"/>
          <a:lstStyle/>
          <a:p>
            <a:endParaRPr lang="en-US"/>
          </a:p>
        </p:txBody>
      </p:sp>
      <p:sp>
        <p:nvSpPr>
          <p:cNvPr id="38956" name="AutoShape 44"/>
          <p:cNvSpPr>
            <a:spLocks noChangeArrowheads="1"/>
          </p:cNvSpPr>
          <p:nvPr/>
        </p:nvSpPr>
        <p:spPr bwMode="auto">
          <a:xfrm>
            <a:off x="8052025" y="3099813"/>
            <a:ext cx="1425575" cy="192087"/>
          </a:xfrm>
          <a:prstGeom prst="parallelogram">
            <a:avLst>
              <a:gd name="adj" fmla="val 185503"/>
            </a:avLst>
          </a:prstGeom>
          <a:solidFill>
            <a:srgbClr val="C1CEFF"/>
          </a:solidFill>
          <a:ln w="12700">
            <a:solidFill>
              <a:srgbClr val="85A9FE"/>
            </a:solidFill>
            <a:miter lim="800000"/>
            <a:headEnd/>
            <a:tailEnd/>
          </a:ln>
        </p:spPr>
        <p:txBody>
          <a:bodyPr wrap="none" anchor="ctr"/>
          <a:lstStyle/>
          <a:p>
            <a:endParaRPr lang="en-US"/>
          </a:p>
        </p:txBody>
      </p:sp>
      <p:sp>
        <p:nvSpPr>
          <p:cNvPr id="38957" name="AutoShape 45"/>
          <p:cNvSpPr>
            <a:spLocks noChangeArrowheads="1"/>
          </p:cNvSpPr>
          <p:nvPr/>
        </p:nvSpPr>
        <p:spPr bwMode="auto">
          <a:xfrm>
            <a:off x="8069488" y="302202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8" name="AutoShape 46"/>
          <p:cNvSpPr>
            <a:spLocks noChangeArrowheads="1"/>
          </p:cNvSpPr>
          <p:nvPr/>
        </p:nvSpPr>
        <p:spPr bwMode="auto">
          <a:xfrm>
            <a:off x="8069488" y="294423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9" name="AutoShape 47"/>
          <p:cNvSpPr>
            <a:spLocks noChangeArrowheads="1"/>
          </p:cNvSpPr>
          <p:nvPr/>
        </p:nvSpPr>
        <p:spPr bwMode="auto">
          <a:xfrm>
            <a:off x="8079013" y="288073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60" name="AutoShape 48"/>
          <p:cNvSpPr>
            <a:spLocks noChangeArrowheads="1"/>
          </p:cNvSpPr>
          <p:nvPr/>
        </p:nvSpPr>
        <p:spPr bwMode="auto">
          <a:xfrm>
            <a:off x="8090125" y="2818825"/>
            <a:ext cx="1423988"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61" name="AutoShape 49"/>
          <p:cNvSpPr>
            <a:spLocks noChangeArrowheads="1"/>
          </p:cNvSpPr>
          <p:nvPr/>
        </p:nvSpPr>
        <p:spPr bwMode="auto">
          <a:xfrm>
            <a:off x="8109175" y="2739450"/>
            <a:ext cx="1427163"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62" name="AutoShape 50"/>
          <p:cNvSpPr>
            <a:spLocks noChangeArrowheads="1"/>
          </p:cNvSpPr>
          <p:nvPr/>
        </p:nvSpPr>
        <p:spPr bwMode="auto">
          <a:xfrm>
            <a:off x="8109175" y="26775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63" name="AutoShape 51"/>
          <p:cNvSpPr>
            <a:spLocks noChangeArrowheads="1"/>
          </p:cNvSpPr>
          <p:nvPr/>
        </p:nvSpPr>
        <p:spPr bwMode="auto">
          <a:xfrm>
            <a:off x="8115525" y="261403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64" name="Line 52"/>
          <p:cNvSpPr>
            <a:spLocks noChangeShapeType="1"/>
          </p:cNvSpPr>
          <p:nvPr/>
        </p:nvSpPr>
        <p:spPr bwMode="auto">
          <a:xfrm flipV="1">
            <a:off x="1417863" y="2179063"/>
            <a:ext cx="0" cy="233362"/>
          </a:xfrm>
          <a:prstGeom prst="line">
            <a:avLst/>
          </a:prstGeom>
          <a:noFill/>
          <a:ln w="12700">
            <a:solidFill>
              <a:schemeClr val="tx1"/>
            </a:solidFill>
            <a:round/>
            <a:headEnd/>
            <a:tailEnd/>
          </a:ln>
        </p:spPr>
        <p:txBody>
          <a:bodyPr wrap="none" anchor="ctr"/>
          <a:lstStyle/>
          <a:p>
            <a:endParaRPr lang="en-US"/>
          </a:p>
        </p:txBody>
      </p:sp>
      <p:sp>
        <p:nvSpPr>
          <p:cNvPr id="38965" name="Line 53"/>
          <p:cNvSpPr>
            <a:spLocks noChangeShapeType="1"/>
          </p:cNvSpPr>
          <p:nvPr/>
        </p:nvSpPr>
        <p:spPr bwMode="auto">
          <a:xfrm flipV="1">
            <a:off x="3194275" y="2164775"/>
            <a:ext cx="0" cy="233363"/>
          </a:xfrm>
          <a:prstGeom prst="line">
            <a:avLst/>
          </a:prstGeom>
          <a:noFill/>
          <a:ln w="12700">
            <a:solidFill>
              <a:schemeClr val="tx1"/>
            </a:solidFill>
            <a:round/>
            <a:headEnd/>
            <a:tailEnd/>
          </a:ln>
        </p:spPr>
        <p:txBody>
          <a:bodyPr wrap="none" anchor="ctr"/>
          <a:lstStyle/>
          <a:p>
            <a:endParaRPr lang="en-US"/>
          </a:p>
        </p:txBody>
      </p:sp>
      <p:sp>
        <p:nvSpPr>
          <p:cNvPr id="38966" name="Line 54"/>
          <p:cNvSpPr>
            <a:spLocks noChangeShapeType="1"/>
          </p:cNvSpPr>
          <p:nvPr/>
        </p:nvSpPr>
        <p:spPr bwMode="auto">
          <a:xfrm flipV="1">
            <a:off x="4908775" y="2164775"/>
            <a:ext cx="0" cy="233363"/>
          </a:xfrm>
          <a:prstGeom prst="line">
            <a:avLst/>
          </a:prstGeom>
          <a:noFill/>
          <a:ln w="12700">
            <a:solidFill>
              <a:schemeClr val="tx1"/>
            </a:solidFill>
            <a:round/>
            <a:headEnd/>
            <a:tailEnd/>
          </a:ln>
        </p:spPr>
        <p:txBody>
          <a:bodyPr wrap="none" anchor="ctr"/>
          <a:lstStyle/>
          <a:p>
            <a:endParaRPr lang="en-US"/>
          </a:p>
        </p:txBody>
      </p:sp>
      <p:sp>
        <p:nvSpPr>
          <p:cNvPr id="38967" name="Line 55"/>
          <p:cNvSpPr>
            <a:spLocks noChangeShapeType="1"/>
          </p:cNvSpPr>
          <p:nvPr/>
        </p:nvSpPr>
        <p:spPr bwMode="auto">
          <a:xfrm flipV="1">
            <a:off x="6748688" y="2164775"/>
            <a:ext cx="0" cy="233363"/>
          </a:xfrm>
          <a:prstGeom prst="line">
            <a:avLst/>
          </a:prstGeom>
          <a:noFill/>
          <a:ln w="12700">
            <a:solidFill>
              <a:schemeClr val="tx1"/>
            </a:solidFill>
            <a:round/>
            <a:headEnd/>
            <a:tailEnd/>
          </a:ln>
        </p:spPr>
        <p:txBody>
          <a:bodyPr wrap="none" anchor="ctr"/>
          <a:lstStyle/>
          <a:p>
            <a:endParaRPr lang="en-US"/>
          </a:p>
        </p:txBody>
      </p:sp>
      <p:sp>
        <p:nvSpPr>
          <p:cNvPr id="38968" name="Line 56"/>
          <p:cNvSpPr>
            <a:spLocks noChangeShapeType="1"/>
          </p:cNvSpPr>
          <p:nvPr/>
        </p:nvSpPr>
        <p:spPr bwMode="auto">
          <a:xfrm flipV="1">
            <a:off x="8542563" y="2164775"/>
            <a:ext cx="0" cy="233363"/>
          </a:xfrm>
          <a:prstGeom prst="line">
            <a:avLst/>
          </a:prstGeom>
          <a:noFill/>
          <a:ln w="12700">
            <a:solidFill>
              <a:schemeClr val="tx1"/>
            </a:solidFill>
            <a:round/>
            <a:headEnd/>
            <a:tailEnd/>
          </a:ln>
        </p:spPr>
        <p:txBody>
          <a:bodyPr wrap="none" anchor="ctr"/>
          <a:lstStyle/>
          <a:p>
            <a:endParaRPr lang="en-US"/>
          </a:p>
        </p:txBody>
      </p:sp>
      <p:sp>
        <p:nvSpPr>
          <p:cNvPr id="38969" name="Rectangle 57"/>
          <p:cNvSpPr>
            <a:spLocks noChangeArrowheads="1"/>
          </p:cNvSpPr>
          <p:nvPr/>
        </p:nvSpPr>
        <p:spPr bwMode="auto">
          <a:xfrm>
            <a:off x="1262288" y="1717100"/>
            <a:ext cx="8089900" cy="454025"/>
          </a:xfrm>
          <a:prstGeom prst="rect">
            <a:avLst/>
          </a:prstGeom>
          <a:noFill/>
          <a:ln w="12700">
            <a:noFill/>
            <a:miter lim="800000"/>
            <a:headEnd/>
            <a:tailEnd/>
          </a:ln>
        </p:spPr>
        <p:txBody>
          <a:bodyPr wrap="none" lIns="90488" tIns="44450" rIns="90488" bIns="44450">
            <a:spAutoFit/>
          </a:bodyPr>
          <a:lstStyle/>
          <a:p>
            <a:r>
              <a:rPr lang="en-US" i="0"/>
              <a:t>1	          2	        3		       4		      5</a:t>
            </a:r>
          </a:p>
        </p:txBody>
      </p:sp>
      <p:sp>
        <p:nvSpPr>
          <p:cNvPr id="38970" name="Freeform 58"/>
          <p:cNvSpPr>
            <a:spLocks/>
          </p:cNvSpPr>
          <p:nvPr/>
        </p:nvSpPr>
        <p:spPr bwMode="auto">
          <a:xfrm>
            <a:off x="914625" y="2718813"/>
            <a:ext cx="285750"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1" name="Freeform 59"/>
          <p:cNvSpPr>
            <a:spLocks/>
          </p:cNvSpPr>
          <p:nvPr/>
        </p:nvSpPr>
        <p:spPr bwMode="auto">
          <a:xfrm>
            <a:off x="2851375" y="2687063"/>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2" name="Freeform 60"/>
          <p:cNvSpPr>
            <a:spLocks/>
          </p:cNvSpPr>
          <p:nvPr/>
        </p:nvSpPr>
        <p:spPr bwMode="auto">
          <a:xfrm>
            <a:off x="4975450" y="2687063"/>
            <a:ext cx="282575"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3" name="Freeform 61"/>
          <p:cNvSpPr>
            <a:spLocks/>
          </p:cNvSpPr>
          <p:nvPr/>
        </p:nvSpPr>
        <p:spPr bwMode="auto">
          <a:xfrm>
            <a:off x="6924900" y="2641025"/>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4" name="Freeform 62"/>
          <p:cNvSpPr>
            <a:spLocks/>
          </p:cNvSpPr>
          <p:nvPr/>
        </p:nvSpPr>
        <p:spPr bwMode="auto">
          <a:xfrm>
            <a:off x="9064850" y="2594988"/>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5" name="Rectangle 63"/>
          <p:cNvSpPr>
            <a:spLocks noChangeArrowheads="1"/>
          </p:cNvSpPr>
          <p:nvPr/>
        </p:nvSpPr>
        <p:spPr bwMode="auto">
          <a:xfrm>
            <a:off x="1016000" y="4724400"/>
            <a:ext cx="8654614" cy="828432"/>
          </a:xfrm>
          <a:prstGeom prst="rect">
            <a:avLst/>
          </a:prstGeom>
          <a:noFill/>
          <a:ln w="12700">
            <a:noFill/>
            <a:miter lim="800000"/>
            <a:headEnd/>
            <a:tailEnd/>
          </a:ln>
        </p:spPr>
        <p:txBody>
          <a:bodyPr wrap="none" lIns="90488" tIns="44450" rIns="90488" bIns="44450">
            <a:spAutoFit/>
          </a:bodyPr>
          <a:lstStyle/>
          <a:p>
            <a:r>
              <a:rPr lang="en-US" i="0" dirty="0"/>
              <a:t>This could also be achieved using an X-Z scan on a point scanner or </a:t>
            </a:r>
          </a:p>
          <a:p>
            <a:r>
              <a:rPr lang="en-US" i="0" dirty="0"/>
              <a:t>Something like </a:t>
            </a:r>
            <a:r>
              <a:rPr lang="en-US" i="0"/>
              <a:t>the Zeiss </a:t>
            </a:r>
            <a:r>
              <a:rPr lang="en-US" i="0" dirty="0"/>
              <a:t>Live instrument which is very fast..</a:t>
            </a:r>
          </a:p>
        </p:txBody>
      </p:sp>
    </p:spTree>
  </p:cSld>
  <p:clrMapOvr>
    <a:overrideClrMapping bg1="lt1" tx1="dk1" bg2="lt2" tx2="dk2" accent1="accent1" accent2="accent2" accent3="accent3" accent4="accent4" accent5="accent5" accent6="accent6" hlink="hlink" folHlink="folHlink"/>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Imaging 3D ECM structures</a:t>
            </a:r>
          </a:p>
        </p:txBody>
      </p:sp>
      <p:sp>
        <p:nvSpPr>
          <p:cNvPr id="39939" name="Rectangle 3"/>
          <p:cNvSpPr>
            <a:spLocks noGrp="1" noChangeArrowheads="1"/>
          </p:cNvSpPr>
          <p:nvPr>
            <p:ph type="body" idx="1"/>
          </p:nvPr>
        </p:nvSpPr>
        <p:spPr/>
        <p:txBody>
          <a:bodyPr/>
          <a:lstStyle/>
          <a:p>
            <a:r>
              <a:rPr lang="en-US"/>
              <a:t>Mainly collagen based materials</a:t>
            </a:r>
          </a:p>
          <a:p>
            <a:r>
              <a:rPr lang="en-US"/>
              <a:t>Usually 40-120 microns thick</a:t>
            </a:r>
          </a:p>
          <a:p>
            <a:r>
              <a:rPr lang="en-US"/>
              <a:t>Require both transmitted and fluorescent signals</a:t>
            </a:r>
          </a:p>
          <a:p>
            <a:r>
              <a:rPr lang="en-US"/>
              <a:t>Often require significant image processing to extract information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p>
        </p:txBody>
      </p:sp>
      <p:sp>
        <p:nvSpPr>
          <p:cNvPr id="40963" name="Rectangle 3"/>
          <p:cNvSpPr>
            <a:spLocks noGrp="1" noChangeArrowheads="1"/>
          </p:cNvSpPr>
          <p:nvPr>
            <p:ph type="body" sz="half" idx="1"/>
          </p:nvPr>
        </p:nvSpPr>
        <p:spPr/>
        <p:txBody>
          <a:bodyPr/>
          <a:lstStyle/>
          <a:p>
            <a:endParaRPr lang="en-US"/>
          </a:p>
        </p:txBody>
      </p:sp>
      <p:pic>
        <p:nvPicPr>
          <p:cNvPr id="40965" name="Picture 5" descr="Psrv02b"/>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224913"/>
            <a:ext cx="4053735" cy="3518704"/>
          </a:xfrm>
          <a:prstGeom prst="rect">
            <a:avLst/>
          </a:prstGeom>
          <a:noFill/>
          <a:ln w="9525">
            <a:noFill/>
            <a:miter lim="800000"/>
            <a:headEnd/>
            <a:tailEnd/>
          </a:ln>
        </p:spPr>
      </p:pic>
      <p:pic>
        <p:nvPicPr>
          <p:cNvPr id="2" name="AFL_HOECHST.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5986897" y="81552"/>
            <a:ext cx="4170315" cy="3518704"/>
          </a:xfrm>
          <a:prstGeom prst="rect">
            <a:avLst/>
          </a:prstGeom>
        </p:spPr>
      </p:pic>
      <p:pic>
        <p:nvPicPr>
          <p:cNvPr id="3" name="fibrillogenesis.mpg">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4"/>
          <a:stretch>
            <a:fillRect/>
          </a:stretch>
        </p:blipFill>
        <p:spPr>
          <a:xfrm>
            <a:off x="0" y="3836476"/>
            <a:ext cx="3728815" cy="2796611"/>
          </a:xfrm>
          <a:prstGeom prst="rect">
            <a:avLst/>
          </a:prstGeom>
        </p:spPr>
      </p:pic>
      <p:sp>
        <p:nvSpPr>
          <p:cNvPr id="4" name="TextBox 3"/>
          <p:cNvSpPr txBox="1"/>
          <p:nvPr/>
        </p:nvSpPr>
        <p:spPr>
          <a:xfrm>
            <a:off x="246067" y="3415590"/>
            <a:ext cx="3482748" cy="369332"/>
          </a:xfrm>
          <a:prstGeom prst="rect">
            <a:avLst/>
          </a:prstGeom>
          <a:noFill/>
        </p:spPr>
        <p:txBody>
          <a:bodyPr wrap="none" rtlCol="0">
            <a:spAutoFit/>
          </a:bodyPr>
          <a:lstStyle/>
          <a:p>
            <a:r>
              <a:rPr lang="en-US" sz="1800" dirty="0"/>
              <a:t>Work done with Prof Sherry Harbin</a:t>
            </a:r>
          </a:p>
        </p:txBody>
      </p:sp>
      <p:pic>
        <p:nvPicPr>
          <p:cNvPr id="5" name="movie010.mpg">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3683163" y="3743617"/>
            <a:ext cx="3073078" cy="3073078"/>
          </a:xfrm>
          <a:prstGeom prst="rect">
            <a:avLst/>
          </a:prstGeom>
        </p:spPr>
      </p:pic>
      <p:pic>
        <p:nvPicPr>
          <p:cNvPr id="6" name="sis_mp.avi">
            <a:hlinkClick r:id="" action="ppaction://media"/>
          </p:cNvPr>
          <p:cNvPicPr>
            <a:picLocks noChangeAspect="1"/>
          </p:cNvPicPr>
          <p:nvPr>
            <a:videoFile r:link="rId9"/>
            <p:extLst>
              <p:ext uri="{DAA4B4D4-6D71-4841-9C94-3DE7FCFB9230}">
                <p14:media xmlns:p14="http://schemas.microsoft.com/office/powerpoint/2010/main" r:embed="rId8"/>
              </p:ext>
            </p:extLst>
          </p:nvPr>
        </p:nvPicPr>
        <p:blipFill>
          <a:blip r:embed="rId16"/>
          <a:stretch>
            <a:fillRect/>
          </a:stretch>
        </p:blipFill>
        <p:spPr>
          <a:xfrm>
            <a:off x="6801893" y="3364912"/>
            <a:ext cx="3485107" cy="3456064"/>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64" fill="hold"/>
                                        <p:tgtEl>
                                          <p:spTgt spid="2"/>
                                        </p:tgtEl>
                                      </p:cBhvr>
                                    </p:cmd>
                                  </p:childTnLst>
                                </p:cTn>
                              </p:par>
                              <p:par>
                                <p:cTn id="7" presetID="1" presetClass="mediacall" presetSubtype="0" fill="hold" nodeType="withEffect">
                                  <p:stCondLst>
                                    <p:cond delay="0"/>
                                  </p:stCondLst>
                                  <p:childTnLst>
                                    <p:cmd type="call" cmd="playFrom(0.0)">
                                      <p:cBhvr>
                                        <p:cTn id="8" dur="22015" fill="hold"/>
                                        <p:tgtEl>
                                          <p:spTgt spid="3"/>
                                        </p:tgtEl>
                                      </p:cBhvr>
                                    </p:cmd>
                                  </p:childTnLst>
                                </p:cTn>
                              </p:par>
                              <p:par>
                                <p:cTn id="9" presetID="1" presetClass="mediacall" presetSubtype="0" fill="hold" nodeType="withEffect">
                                  <p:stCondLst>
                                    <p:cond delay="0"/>
                                  </p:stCondLst>
                                  <p:childTnLst>
                                    <p:cmd type="call" cmd="playFrom(0.0)">
                                      <p:cBhvr>
                                        <p:cTn id="10" dur="82456" fill="hold"/>
                                        <p:tgtEl>
                                          <p:spTgt spid="5"/>
                                        </p:tgtEl>
                                      </p:cBhvr>
                                    </p:cmd>
                                  </p:childTnLst>
                                </p:cTn>
                              </p:par>
                              <p:par>
                                <p:cTn id="11" presetID="1" presetClass="mediacall" presetSubtype="0" fill="hold" nodeType="withEffect">
                                  <p:stCondLst>
                                    <p:cond delay="0"/>
                                  </p:stCondLst>
                                  <p:childTnLst>
                                    <p:cmd type="call" cmd="playFrom(0.0)">
                                      <p:cBhvr>
                                        <p:cTn id="12" dur="8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repeatCount="indefinite"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repeatCount="indefinite" fill="hold" display="0">
                  <p:stCondLst>
                    <p:cond delay="indefinite"/>
                  </p:stCondLst>
                  <p:endCondLst>
                    <p:cond evt="onStopAudio" delay="0">
                      <p:tgtEl>
                        <p:sldTgt/>
                      </p:tgtEl>
                    </p:cond>
                  </p:endCondLst>
                </p:cTn>
                <p:tgtEl>
                  <p:spTgt spid="5"/>
                </p:tgtEl>
              </p:cMediaNode>
            </p:video>
            <p:video>
              <p:cMediaNode vol="80000">
                <p:cTn id="26" repeatCount="indefinite"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p>
        </p:txBody>
      </p:sp>
      <p:pic>
        <p:nvPicPr>
          <p:cNvPr id="41987" name="Picture 3" descr="NET4_AFL"/>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733846"/>
            <a:ext cx="4005210" cy="3959646"/>
          </a:xfrm>
          <a:prstGeom prst="rect">
            <a:avLst/>
          </a:prstGeom>
          <a:noFill/>
          <a:ln w="9525">
            <a:noFill/>
            <a:miter lim="800000"/>
            <a:headEnd/>
            <a:tailEnd/>
          </a:ln>
        </p:spPr>
      </p:pic>
      <p:pic>
        <p:nvPicPr>
          <p:cNvPr id="41988" name="Picture 4" descr="NET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23098" y="-733846"/>
            <a:ext cx="3744265" cy="3744265"/>
          </a:xfrm>
          <a:prstGeom prst="rect">
            <a:avLst/>
          </a:prstGeom>
          <a:noFill/>
          <a:ln w="9525">
            <a:noFill/>
            <a:miter lim="800000"/>
            <a:headEnd/>
            <a:tailEnd/>
          </a:ln>
        </p:spPr>
      </p:pic>
      <p:pic>
        <p:nvPicPr>
          <p:cNvPr id="2" name="Fu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0" y="3439490"/>
            <a:ext cx="3300120" cy="3418510"/>
          </a:xfrm>
          <a:prstGeom prst="rect">
            <a:avLst/>
          </a:prstGeom>
        </p:spPr>
      </p:pic>
      <p:sp>
        <p:nvSpPr>
          <p:cNvPr id="6" name="TextBox 5"/>
          <p:cNvSpPr txBox="1"/>
          <p:nvPr/>
        </p:nvSpPr>
        <p:spPr>
          <a:xfrm>
            <a:off x="18344" y="2687253"/>
            <a:ext cx="1984261" cy="646331"/>
          </a:xfrm>
          <a:prstGeom prst="rect">
            <a:avLst/>
          </a:prstGeom>
          <a:noFill/>
        </p:spPr>
        <p:txBody>
          <a:bodyPr wrap="none" rtlCol="0">
            <a:spAutoFit/>
          </a:bodyPr>
          <a:lstStyle/>
          <a:p>
            <a:r>
              <a:rPr lang="en-US" sz="1800" dirty="0"/>
              <a:t>Work done with </a:t>
            </a:r>
          </a:p>
          <a:p>
            <a:r>
              <a:rPr lang="en-US" sz="1800" dirty="0"/>
              <a:t>Prof Sherry Harbin</a:t>
            </a:r>
          </a:p>
        </p:txBody>
      </p:sp>
      <p:pic>
        <p:nvPicPr>
          <p:cNvPr id="4" name="movie008.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3300120" y="3439490"/>
            <a:ext cx="3418510" cy="3418510"/>
          </a:xfrm>
          <a:prstGeom prst="rect">
            <a:avLst/>
          </a:prstGeom>
        </p:spPr>
      </p:pic>
      <p:pic>
        <p:nvPicPr>
          <p:cNvPr id="5" name="Gel_bs2.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4005210" y="0"/>
            <a:ext cx="3154680" cy="3429000"/>
          </a:xfrm>
          <a:prstGeom prst="rect">
            <a:avLst/>
          </a:prstGeom>
        </p:spPr>
      </p:pic>
      <p:pic>
        <p:nvPicPr>
          <p:cNvPr id="7" name="stretching collagen.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6718630" y="4062895"/>
            <a:ext cx="3568370" cy="2054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repeatCount="indefinite"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repeatCount="indefinite" fill="hold" display="0">
                  <p:stCondLst>
                    <p:cond delay="indefinite"/>
                  </p:stCondLst>
                </p:cTn>
                <p:tgtEl>
                  <p:spTgt spid="5"/>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video>
              <p:cMediaNode vol="80000">
                <p:cTn id="30" repeatCount="indefinite" fill="hold" display="0">
                  <p:stCondLst>
                    <p:cond delay="indefinite"/>
                  </p:st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622" y="204486"/>
            <a:ext cx="7772400" cy="883534"/>
          </a:xfrm>
        </p:spPr>
        <p:txBody>
          <a:bodyPr/>
          <a:lstStyle/>
          <a:p>
            <a:r>
              <a:rPr lang="en-US" dirty="0"/>
              <a:t>Other functional confocal studies</a:t>
            </a:r>
          </a:p>
        </p:txBody>
      </p:sp>
      <p:pic>
        <p:nvPicPr>
          <p:cNvPr id="3" name="kidney.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476" y="1141070"/>
            <a:ext cx="4623121" cy="4623121"/>
          </a:xfrm>
          <a:prstGeom prst="rect">
            <a:avLst/>
          </a:prstGeom>
        </p:spPr>
      </p:pic>
      <p:pic>
        <p:nvPicPr>
          <p:cNvPr id="4" name="js-cheek epithelial  cell movi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031612" y="1141071"/>
            <a:ext cx="4876800" cy="4876800"/>
          </a:xfrm>
          <a:prstGeom prst="rect">
            <a:avLst/>
          </a:prstGeom>
        </p:spPr>
      </p:pic>
      <p:sp>
        <p:nvSpPr>
          <p:cNvPr id="5" name="TextBox 4"/>
          <p:cNvSpPr txBox="1"/>
          <p:nvPr/>
        </p:nvSpPr>
        <p:spPr>
          <a:xfrm>
            <a:off x="41476" y="6005959"/>
            <a:ext cx="4452053" cy="400110"/>
          </a:xfrm>
          <a:prstGeom prst="rect">
            <a:avLst/>
          </a:prstGeom>
          <a:noFill/>
        </p:spPr>
        <p:txBody>
          <a:bodyPr wrap="none" rtlCol="0">
            <a:spAutoFit/>
          </a:bodyPr>
          <a:lstStyle/>
          <a:p>
            <a:r>
              <a:rPr lang="en-US" sz="2000" dirty="0"/>
              <a:t>2P kidney imaging (</a:t>
            </a:r>
            <a:r>
              <a:rPr lang="en-US" sz="2000" dirty="0" err="1"/>
              <a:t>Bio-rad</a:t>
            </a:r>
            <a:r>
              <a:rPr lang="en-US" sz="2000" dirty="0"/>
              <a:t> 2100-PUCL)</a:t>
            </a:r>
          </a:p>
        </p:txBody>
      </p:sp>
      <p:sp>
        <p:nvSpPr>
          <p:cNvPr id="6" name="TextBox 5"/>
          <p:cNvSpPr txBox="1"/>
          <p:nvPr/>
        </p:nvSpPr>
        <p:spPr>
          <a:xfrm>
            <a:off x="5921423" y="6479536"/>
            <a:ext cx="3986989" cy="369332"/>
          </a:xfrm>
          <a:prstGeom prst="rect">
            <a:avLst/>
          </a:prstGeom>
          <a:noFill/>
        </p:spPr>
        <p:txBody>
          <a:bodyPr wrap="none" rtlCol="0">
            <a:spAutoFit/>
          </a:bodyPr>
          <a:lstStyle/>
          <a:p>
            <a:r>
              <a:rPr lang="en-US" sz="1800" dirty="0"/>
              <a:t>Confocal – epithelial cells (</a:t>
            </a:r>
            <a:r>
              <a:rPr lang="en-US" sz="1800" dirty="0" err="1"/>
              <a:t>Biorad</a:t>
            </a:r>
            <a:r>
              <a:rPr lang="en-US" sz="1800" dirty="0"/>
              <a:t> 1024)</a:t>
            </a:r>
          </a:p>
        </p:txBody>
      </p:sp>
      <p:sp>
        <p:nvSpPr>
          <p:cNvPr id="7" name="TextBox 6"/>
          <p:cNvSpPr txBox="1"/>
          <p:nvPr/>
        </p:nvSpPr>
        <p:spPr>
          <a:xfrm>
            <a:off x="7609663" y="6028869"/>
            <a:ext cx="2640466" cy="338554"/>
          </a:xfrm>
          <a:prstGeom prst="rect">
            <a:avLst/>
          </a:prstGeom>
          <a:noFill/>
        </p:spPr>
        <p:txBody>
          <a:bodyPr wrap="none" rtlCol="0">
            <a:spAutoFit/>
          </a:bodyPr>
          <a:lstStyle/>
          <a:p>
            <a:r>
              <a:rPr lang="en-US" sz="1600" dirty="0"/>
              <a:t>Cheek epithelial cell (PUCL) </a:t>
            </a:r>
          </a:p>
        </p:txBody>
      </p:sp>
    </p:spTree>
    <p:extLst>
      <p:ext uri="{BB962C8B-B14F-4D97-AF65-F5344CB8AC3E}">
        <p14:creationId xmlns:p14="http://schemas.microsoft.com/office/powerpoint/2010/main" val="7262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00" fill="hold"/>
                                        <p:tgtEl>
                                          <p:spTgt spid="3"/>
                                        </p:tgtEl>
                                      </p:cBhvr>
                                    </p:cmd>
                                  </p:childTnLst>
                                </p:cTn>
                              </p:par>
                            </p:childTnLst>
                          </p:cTn>
                        </p:par>
                        <p:par>
                          <p:cTn id="7" fill="hold">
                            <p:stCondLst>
                              <p:cond delay="99800"/>
                            </p:stCondLst>
                            <p:childTnLst>
                              <p:par>
                                <p:cTn id="8" presetID="1" presetClass="mediacall" presetSubtype="0" fill="hold" nodeType="afterEffect">
                                  <p:stCondLst>
                                    <p:cond delay="0"/>
                                  </p:stCondLst>
                                  <p:childTnLst>
                                    <p:cmd type="call" cmd="playFrom(0.0)">
                                      <p:cBhvr>
                                        <p:cTn id="9" dur="3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3"/>
                </p:tgtEl>
              </p:cMediaNode>
            </p:video>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pzd3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63" y="0"/>
            <a:ext cx="5130800" cy="5130800"/>
          </a:xfrm>
          <a:prstGeom prst="rect">
            <a:avLst/>
          </a:prstGeom>
        </p:spPr>
      </p:pic>
      <p:pic>
        <p:nvPicPr>
          <p:cNvPr id="4" name="ppzb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126137" y="0"/>
            <a:ext cx="5160863" cy="5130801"/>
          </a:xfrm>
          <a:prstGeom prst="rect">
            <a:avLst/>
          </a:prstGeom>
        </p:spPr>
      </p:pic>
      <p:sp>
        <p:nvSpPr>
          <p:cNvPr id="6" name="TextBox 5"/>
          <p:cNvSpPr txBox="1"/>
          <p:nvPr/>
        </p:nvSpPr>
        <p:spPr>
          <a:xfrm>
            <a:off x="612866" y="5457446"/>
            <a:ext cx="8645433" cy="523220"/>
          </a:xfrm>
          <a:prstGeom prst="rect">
            <a:avLst/>
          </a:prstGeom>
          <a:noFill/>
        </p:spPr>
        <p:txBody>
          <a:bodyPr wrap="square" rtlCol="0">
            <a:spAutoFit/>
          </a:bodyPr>
          <a:lstStyle/>
          <a:p>
            <a:r>
              <a:rPr lang="en-US" sz="1400" dirty="0" err="1"/>
              <a:t>Bassoe</a:t>
            </a:r>
            <a:r>
              <a:rPr lang="en-US" sz="1400" dirty="0"/>
              <a:t>-C-F, </a:t>
            </a:r>
            <a:r>
              <a:rPr lang="en-US" sz="1400" dirty="0" err="1"/>
              <a:t>Nianyu</a:t>
            </a:r>
            <a:r>
              <a:rPr lang="en-US" sz="1400" dirty="0"/>
              <a:t> Li, Kathy Ragheb, Gretchen Lawler, Jennie Sturgis, </a:t>
            </a:r>
            <a:r>
              <a:rPr lang="en-US" sz="1400" b="1" dirty="0"/>
              <a:t>J. Paul Robinson</a:t>
            </a:r>
            <a:r>
              <a:rPr lang="en-US" sz="1400" dirty="0"/>
              <a:t>, Cytometric Investigations of </a:t>
            </a:r>
            <a:r>
              <a:rPr lang="en-US" sz="1400" dirty="0" err="1"/>
              <a:t>Phagosomes</a:t>
            </a:r>
            <a:r>
              <a:rPr lang="en-US" sz="1400" dirty="0"/>
              <a:t>, Mitochondria and Acidic Granules in Human neutrophils. Cytometry 2003 Jan;51B(1):21-9. </a:t>
            </a:r>
          </a:p>
        </p:txBody>
      </p:sp>
      <p:sp>
        <p:nvSpPr>
          <p:cNvPr id="7" name="TextBox 6"/>
          <p:cNvSpPr txBox="1"/>
          <p:nvPr/>
        </p:nvSpPr>
        <p:spPr>
          <a:xfrm>
            <a:off x="7609664" y="3351835"/>
            <a:ext cx="2677336" cy="307777"/>
          </a:xfrm>
          <a:prstGeom prst="rect">
            <a:avLst/>
          </a:prstGeom>
          <a:noFill/>
        </p:spPr>
        <p:txBody>
          <a:bodyPr wrap="none" rtlCol="0">
            <a:spAutoFit/>
          </a:bodyPr>
          <a:lstStyle/>
          <a:p>
            <a:r>
              <a:rPr lang="en-US" sz="1400" dirty="0"/>
              <a:t>Cytometry 2003 Jan;51B(1):21-9. </a:t>
            </a:r>
          </a:p>
        </p:txBody>
      </p:sp>
      <p:sp>
        <p:nvSpPr>
          <p:cNvPr id="9" name="TextBox 8"/>
          <p:cNvSpPr txBox="1"/>
          <p:nvPr/>
        </p:nvSpPr>
        <p:spPr>
          <a:xfrm>
            <a:off x="8813799" y="6030265"/>
            <a:ext cx="1176925" cy="461665"/>
          </a:xfrm>
          <a:prstGeom prst="rect">
            <a:avLst/>
          </a:prstGeom>
          <a:noFill/>
        </p:spPr>
        <p:txBody>
          <a:bodyPr wrap="none" rtlCol="0">
            <a:spAutoFit/>
          </a:bodyPr>
          <a:lstStyle/>
          <a:p>
            <a:r>
              <a:rPr lang="en-US" dirty="0"/>
              <a:t>(PUCL)</a:t>
            </a:r>
          </a:p>
        </p:txBody>
      </p:sp>
    </p:spTree>
    <p:extLst>
      <p:ext uri="{BB962C8B-B14F-4D97-AF65-F5344CB8AC3E}">
        <p14:creationId xmlns:p14="http://schemas.microsoft.com/office/powerpoint/2010/main" val="323152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3" fill="hold"/>
                                        <p:tgtEl>
                                          <p:spTgt spid="4"/>
                                        </p:tgtEl>
                                      </p:cBhvr>
                                    </p:cmd>
                                  </p:childTnLst>
                                </p:cTn>
                              </p:par>
                            </p:childTnLst>
                          </p:cTn>
                        </p:par>
                        <p:par>
                          <p:cTn id="7" fill="hold">
                            <p:stCondLst>
                              <p:cond delay="4333"/>
                            </p:stCondLst>
                            <p:childTnLst>
                              <p:par>
                                <p:cTn id="8" presetID="1" presetClass="mediacall" presetSubtype="0" fill="hold" nodeType="afterEffect">
                                  <p:stCondLst>
                                    <p:cond delay="0"/>
                                  </p:stCondLst>
                                  <p:childTnLst>
                                    <p:cmd type="call" cmd="playFrom(0.0)">
                                      <p:cBhvr>
                                        <p:cTn id="9" dur="4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2543" y="698500"/>
            <a:ext cx="3759200" cy="1143000"/>
          </a:xfrm>
        </p:spPr>
        <p:txBody>
          <a:bodyPr/>
          <a:lstStyle/>
          <a:p>
            <a:r>
              <a:rPr lang="en-US" sz="3600" dirty="0"/>
              <a:t>Live bacterial</a:t>
            </a:r>
            <a:br>
              <a:rPr lang="en-US" sz="3600" dirty="0"/>
            </a:br>
            <a:r>
              <a:rPr lang="en-US" sz="3600" dirty="0"/>
              <a:t>analysis</a:t>
            </a:r>
            <a:br>
              <a:rPr lang="en-US" sz="3600" dirty="0"/>
            </a:br>
            <a:r>
              <a:rPr lang="en-US" sz="3600" dirty="0"/>
              <a:t>(Robinson lab)</a:t>
            </a:r>
            <a:br>
              <a:rPr lang="en-US" sz="3600" dirty="0"/>
            </a:br>
            <a:r>
              <a:rPr lang="en-US" sz="2800" dirty="0"/>
              <a:t>(PUCL)</a:t>
            </a:r>
          </a:p>
        </p:txBody>
      </p:sp>
      <p:pic>
        <p:nvPicPr>
          <p:cNvPr id="3" name="ecolianim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0" y="3773714"/>
            <a:ext cx="3368989" cy="3084286"/>
          </a:xfrm>
          <a:prstGeom prst="rect">
            <a:avLst/>
          </a:prstGeom>
        </p:spPr>
      </p:pic>
      <p:pic>
        <p:nvPicPr>
          <p:cNvPr id="4" name="3d bactrerail colonies in agar - confocal data- too fast.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7112000" y="3695354"/>
            <a:ext cx="3175000" cy="3162646"/>
          </a:xfrm>
          <a:prstGeom prst="rect">
            <a:avLst/>
          </a:prstGeom>
        </p:spPr>
      </p:pic>
      <p:pic>
        <p:nvPicPr>
          <p:cNvPr id="5" name="K250ps_Live_dead_movie.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0" y="0"/>
            <a:ext cx="3472543" cy="3472543"/>
          </a:xfrm>
          <a:prstGeom prst="rect">
            <a:avLst/>
          </a:prstGeom>
        </p:spPr>
      </p:pic>
      <p:pic>
        <p:nvPicPr>
          <p:cNvPr id="6" name="recA48h_swing_comp.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3174596" y="2935514"/>
            <a:ext cx="3937808" cy="3922486"/>
          </a:xfrm>
          <a:prstGeom prst="rect">
            <a:avLst/>
          </a:prstGeom>
        </p:spPr>
      </p:pic>
      <p:pic>
        <p:nvPicPr>
          <p:cNvPr id="7" name="k259_live_dead_movie.avi">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7"/>
          <a:stretch>
            <a:fillRect/>
          </a:stretch>
        </p:blipFill>
        <p:spPr>
          <a:xfrm>
            <a:off x="7112404" y="0"/>
            <a:ext cx="3198240" cy="3198240"/>
          </a:xfrm>
          <a:prstGeom prst="rect">
            <a:avLst/>
          </a:prstGeom>
        </p:spPr>
      </p:pic>
    </p:spTree>
    <p:extLst>
      <p:ext uri="{BB962C8B-B14F-4D97-AF65-F5344CB8AC3E}">
        <p14:creationId xmlns:p14="http://schemas.microsoft.com/office/powerpoint/2010/main" val="37541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33" fill="hold"/>
                                        <p:tgtEl>
                                          <p:spTgt spid="5"/>
                                        </p:tgtEl>
                                      </p:cBhvr>
                                    </p:cmd>
                                  </p:childTnLst>
                                </p:cTn>
                              </p:par>
                              <p:par>
                                <p:cTn id="7" presetID="1" presetClass="mediacall" presetSubtype="0" fill="hold" nodeType="withEffect">
                                  <p:stCondLst>
                                    <p:cond delay="0"/>
                                  </p:stCondLst>
                                  <p:childTnLst>
                                    <p:cmd type="call" cmd="playFrom(0.0)">
                                      <p:cBhvr>
                                        <p:cTn id="8" dur="3966" fill="hold"/>
                                        <p:tgtEl>
                                          <p:spTgt spid="7"/>
                                        </p:tgtEl>
                                      </p:cBhvr>
                                    </p:cmd>
                                  </p:childTnLst>
                                </p:cTn>
                              </p:par>
                              <p:par>
                                <p:cTn id="9" presetID="1" presetClass="mediacall" presetSubtype="0" fill="hold" nodeType="withEffect">
                                  <p:stCondLst>
                                    <p:cond delay="0"/>
                                  </p:stCondLst>
                                  <p:childTnLst>
                                    <p:cmd type="call" cmd="playFrom(0.0)">
                                      <p:cBhvr>
                                        <p:cTn id="10" dur="950" fill="hold"/>
                                        <p:tgtEl>
                                          <p:spTgt spid="3"/>
                                        </p:tgtEl>
                                      </p:cBhvr>
                                    </p:cmd>
                                  </p:childTnLst>
                                </p:cTn>
                              </p:par>
                              <p:par>
                                <p:cTn id="11" presetID="1" presetClass="mediacall" presetSubtype="0" fill="hold" nodeType="withEffect">
                                  <p:stCondLst>
                                    <p:cond delay="0"/>
                                  </p:stCondLst>
                                  <p:childTnLst>
                                    <p:cmd type="call" cmd="playFrom(0.0)">
                                      <p:cBhvr>
                                        <p:cTn id="12" dur="866" fill="hold"/>
                                        <p:tgtEl>
                                          <p:spTgt spid="6"/>
                                        </p:tgtEl>
                                      </p:cBhvr>
                                    </p:cmd>
                                  </p:childTnLst>
                                </p:cTn>
                              </p:par>
                              <p:par>
                                <p:cTn id="13" presetID="1" presetClass="mediacall" presetSubtype="0" fill="hold" nodeType="withEffect">
                                  <p:stCondLst>
                                    <p:cond delay="0"/>
                                  </p:stCondLst>
                                  <p:childTnLst>
                                    <p:cmd type="call" cmd="playFrom(0.0)">
                                      <p:cBhvr>
                                        <p:cTn id="14" dur="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repeatCount="indefinite"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video>
              <p:cMediaNode vol="80000">
                <p:cTn id="33" repeatCount="indefinite"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video>
              <p:cMediaNode vol="80000">
                <p:cTn id="39" repeatCount="indefinite" fill="hold" display="0">
                  <p:stCondLst>
                    <p:cond delay="indefinite"/>
                  </p:stCondLst>
                </p:cTn>
                <p:tgtEl>
                  <p:spTgt spid="4"/>
                </p:tgtEl>
              </p:cMediaNode>
            </p:video>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with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noChangeAspect="1"/>
          </p:cNvGrpSpPr>
          <p:nvPr/>
        </p:nvGrpSpPr>
        <p:grpSpPr bwMode="auto">
          <a:xfrm rot="5400000">
            <a:off x="3602832" y="-86519"/>
            <a:ext cx="242888" cy="1635125"/>
            <a:chOff x="112" y="1713"/>
            <a:chExt cx="111" cy="1020"/>
          </a:xfrm>
        </p:grpSpPr>
        <p:sp>
          <p:nvSpPr>
            <p:cNvPr id="5189" name="Rectangle 3"/>
            <p:cNvSpPr>
              <a:spLocks noChangeAspect="1" noChangeArrowheads="1"/>
            </p:cNvSpPr>
            <p:nvPr/>
          </p:nvSpPr>
          <p:spPr bwMode="auto">
            <a:xfrm>
              <a:off x="187" y="1721"/>
              <a:ext cx="36" cy="1003"/>
            </a:xfrm>
            <a:prstGeom prst="rect">
              <a:avLst/>
            </a:prstGeom>
            <a:solidFill>
              <a:schemeClr val="hlink"/>
            </a:solidFill>
            <a:ln w="12700">
              <a:solidFill>
                <a:schemeClr val="tx1"/>
              </a:solidFill>
              <a:miter lim="800000"/>
              <a:headEnd/>
              <a:tailEnd/>
            </a:ln>
          </p:spPr>
          <p:txBody>
            <a:bodyPr lIns="30588" tIns="15733" rIns="30588" bIns="15733">
              <a:spAutoFit/>
            </a:bodyPr>
            <a:lstStyle/>
            <a:p>
              <a:endParaRPr lang="en-US"/>
            </a:p>
          </p:txBody>
        </p:sp>
        <p:sp>
          <p:nvSpPr>
            <p:cNvPr id="5190" name="Line 4"/>
            <p:cNvSpPr>
              <a:spLocks noChangeAspect="1" noChangeShapeType="1"/>
            </p:cNvSpPr>
            <p:nvPr/>
          </p:nvSpPr>
          <p:spPr bwMode="auto">
            <a:xfrm flipH="1">
              <a:off x="112" y="2729"/>
              <a:ext cx="7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91" name="Line 5"/>
            <p:cNvSpPr>
              <a:spLocks noChangeAspect="1" noChangeShapeType="1"/>
            </p:cNvSpPr>
            <p:nvPr/>
          </p:nvSpPr>
          <p:spPr bwMode="auto">
            <a:xfrm flipH="1" flipV="1">
              <a:off x="112" y="1713"/>
              <a:ext cx="75" cy="9"/>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92" name="Line 6"/>
            <p:cNvSpPr>
              <a:spLocks noChangeAspect="1" noChangeShapeType="1"/>
            </p:cNvSpPr>
            <p:nvPr/>
          </p:nvSpPr>
          <p:spPr bwMode="auto">
            <a:xfrm flipV="1">
              <a:off x="116" y="1713"/>
              <a:ext cx="0" cy="1020"/>
            </a:xfrm>
            <a:prstGeom prst="line">
              <a:avLst/>
            </a:prstGeom>
            <a:noFill/>
            <a:ln w="12700">
              <a:solidFill>
                <a:schemeClr val="tx1"/>
              </a:solidFill>
              <a:round/>
              <a:headEnd/>
              <a:tailEnd/>
            </a:ln>
          </p:spPr>
          <p:txBody>
            <a:bodyPr lIns="30588" tIns="15733" rIns="30588" bIns="15733">
              <a:spAutoFit/>
            </a:bodyPr>
            <a:lstStyle/>
            <a:p>
              <a:endParaRPr lang="en-US"/>
            </a:p>
          </p:txBody>
        </p:sp>
      </p:grpSp>
      <p:sp>
        <p:nvSpPr>
          <p:cNvPr id="5123" name="Rectangle 7"/>
          <p:cNvSpPr>
            <a:spLocks noChangeAspect="1" noChangeArrowheads="1"/>
          </p:cNvSpPr>
          <p:nvPr/>
        </p:nvSpPr>
        <p:spPr bwMode="auto">
          <a:xfrm>
            <a:off x="879475" y="706438"/>
            <a:ext cx="1404938" cy="565150"/>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b="1" i="0"/>
              <a:t>Step 1: </a:t>
            </a:r>
            <a:r>
              <a:rPr lang="en-US" sz="1600" b="1" i="0"/>
              <a:t>Cell Culture</a:t>
            </a:r>
          </a:p>
        </p:txBody>
      </p:sp>
      <p:grpSp>
        <p:nvGrpSpPr>
          <p:cNvPr id="5124" name="Group 8"/>
          <p:cNvGrpSpPr>
            <a:grpSpLocks noChangeAspect="1"/>
          </p:cNvGrpSpPr>
          <p:nvPr/>
        </p:nvGrpSpPr>
        <p:grpSpPr bwMode="auto">
          <a:xfrm rot="5400000">
            <a:off x="3405982" y="1691481"/>
            <a:ext cx="635000" cy="182563"/>
            <a:chOff x="501" y="2166"/>
            <a:chExt cx="289" cy="113"/>
          </a:xfrm>
        </p:grpSpPr>
        <p:sp>
          <p:nvSpPr>
            <p:cNvPr id="5181" name="Line 9"/>
            <p:cNvSpPr>
              <a:spLocks noChangeAspect="1" noChangeShapeType="1"/>
            </p:cNvSpPr>
            <p:nvPr/>
          </p:nvSpPr>
          <p:spPr bwMode="auto">
            <a:xfrm>
              <a:off x="501" y="2276"/>
              <a:ext cx="21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82" name="Line 10"/>
            <p:cNvSpPr>
              <a:spLocks noChangeAspect="1" noChangeShapeType="1"/>
            </p:cNvSpPr>
            <p:nvPr/>
          </p:nvSpPr>
          <p:spPr bwMode="auto">
            <a:xfrm>
              <a:off x="501" y="2171"/>
              <a:ext cx="215" cy="0"/>
            </a:xfrm>
            <a:prstGeom prst="line">
              <a:avLst/>
            </a:prstGeom>
            <a:noFill/>
            <a:ln w="12700">
              <a:solidFill>
                <a:schemeClr val="tx1"/>
              </a:solidFill>
              <a:round/>
              <a:headEnd/>
              <a:tailEnd/>
            </a:ln>
          </p:spPr>
          <p:txBody>
            <a:bodyPr lIns="30588" tIns="15733" rIns="30588" bIns="15733">
              <a:spAutoFit/>
            </a:bodyPr>
            <a:lstStyle/>
            <a:p>
              <a:endParaRPr lang="en-US"/>
            </a:p>
          </p:txBody>
        </p:sp>
        <p:grpSp>
          <p:nvGrpSpPr>
            <p:cNvPr id="5183" name="Group 11"/>
            <p:cNvGrpSpPr>
              <a:grpSpLocks noChangeAspect="1"/>
            </p:cNvGrpSpPr>
            <p:nvPr/>
          </p:nvGrpSpPr>
          <p:grpSpPr bwMode="auto">
            <a:xfrm>
              <a:off x="565" y="2166"/>
              <a:ext cx="225" cy="113"/>
              <a:chOff x="565" y="2166"/>
              <a:chExt cx="225" cy="113"/>
            </a:xfrm>
          </p:grpSpPr>
          <p:sp>
            <p:nvSpPr>
              <p:cNvPr id="5184" name="Freeform 12"/>
              <p:cNvSpPr>
                <a:spLocks noChangeAspect="1"/>
              </p:cNvSpPr>
              <p:nvPr/>
            </p:nvSpPr>
            <p:spPr bwMode="auto">
              <a:xfrm>
                <a:off x="720" y="2233"/>
                <a:ext cx="69" cy="44"/>
              </a:xfrm>
              <a:custGeom>
                <a:avLst/>
                <a:gdLst>
                  <a:gd name="T0" fmla="*/ 0 w 69"/>
                  <a:gd name="T1" fmla="*/ 43 h 44"/>
                  <a:gd name="T2" fmla="*/ 68 w 69"/>
                  <a:gd name="T3" fmla="*/ 0 h 44"/>
                  <a:gd name="T4" fmla="*/ 0 60000 65536"/>
                  <a:gd name="T5" fmla="*/ 0 60000 65536"/>
                  <a:gd name="T6" fmla="*/ 0 w 69"/>
                  <a:gd name="T7" fmla="*/ 0 h 44"/>
                  <a:gd name="T8" fmla="*/ 69 w 69"/>
                  <a:gd name="T9" fmla="*/ 44 h 44"/>
                </a:gdLst>
                <a:ahLst/>
                <a:cxnLst>
                  <a:cxn ang="T4">
                    <a:pos x="T0" y="T1"/>
                  </a:cxn>
                  <a:cxn ang="T5">
                    <a:pos x="T2" y="T3"/>
                  </a:cxn>
                </a:cxnLst>
                <a:rect l="T6" t="T7" r="T8" b="T9"/>
                <a:pathLst>
                  <a:path w="69" h="44">
                    <a:moveTo>
                      <a:pt x="0" y="43"/>
                    </a:moveTo>
                    <a:lnTo>
                      <a:pt x="68" y="0"/>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5" name="Freeform 13"/>
              <p:cNvSpPr>
                <a:spLocks noChangeAspect="1"/>
              </p:cNvSpPr>
              <p:nvPr/>
            </p:nvSpPr>
            <p:spPr bwMode="auto">
              <a:xfrm>
                <a:off x="720" y="2171"/>
                <a:ext cx="68" cy="42"/>
              </a:xfrm>
              <a:custGeom>
                <a:avLst/>
                <a:gdLst>
                  <a:gd name="T0" fmla="*/ 0 w 68"/>
                  <a:gd name="T1" fmla="*/ 0 h 42"/>
                  <a:gd name="T2" fmla="*/ 67 w 68"/>
                  <a:gd name="T3" fmla="*/ 41 h 42"/>
                  <a:gd name="T4" fmla="*/ 0 60000 65536"/>
                  <a:gd name="T5" fmla="*/ 0 60000 65536"/>
                  <a:gd name="T6" fmla="*/ 0 w 68"/>
                  <a:gd name="T7" fmla="*/ 0 h 42"/>
                  <a:gd name="T8" fmla="*/ 68 w 68"/>
                  <a:gd name="T9" fmla="*/ 42 h 42"/>
                </a:gdLst>
                <a:ahLst/>
                <a:cxnLst>
                  <a:cxn ang="T4">
                    <a:pos x="T0" y="T1"/>
                  </a:cxn>
                  <a:cxn ang="T5">
                    <a:pos x="T2" y="T3"/>
                  </a:cxn>
                </a:cxnLst>
                <a:rect l="T6" t="T7" r="T8" b="T9"/>
                <a:pathLst>
                  <a:path w="68" h="42">
                    <a:moveTo>
                      <a:pt x="0" y="0"/>
                    </a:moveTo>
                    <a:lnTo>
                      <a:pt x="67" y="41"/>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6" name="Freeform 14"/>
              <p:cNvSpPr>
                <a:spLocks noChangeAspect="1"/>
              </p:cNvSpPr>
              <p:nvPr/>
            </p:nvSpPr>
            <p:spPr bwMode="auto">
              <a:xfrm>
                <a:off x="787" y="2212"/>
                <a:ext cx="3" cy="16"/>
              </a:xfrm>
              <a:custGeom>
                <a:avLst/>
                <a:gdLst>
                  <a:gd name="T0" fmla="*/ 0 w 3"/>
                  <a:gd name="T1" fmla="*/ 0 h 16"/>
                  <a:gd name="T2" fmla="*/ 2 w 3"/>
                  <a:gd name="T3" fmla="*/ 15 h 16"/>
                  <a:gd name="T4" fmla="*/ 0 60000 65536"/>
                  <a:gd name="T5" fmla="*/ 0 60000 65536"/>
                  <a:gd name="T6" fmla="*/ 0 w 3"/>
                  <a:gd name="T7" fmla="*/ 0 h 16"/>
                  <a:gd name="T8" fmla="*/ 3 w 3"/>
                  <a:gd name="T9" fmla="*/ 16 h 16"/>
                </a:gdLst>
                <a:ahLst/>
                <a:cxnLst>
                  <a:cxn ang="T4">
                    <a:pos x="T0" y="T1"/>
                  </a:cxn>
                  <a:cxn ang="T5">
                    <a:pos x="T2" y="T3"/>
                  </a:cxn>
                </a:cxnLst>
                <a:rect l="T6" t="T7" r="T8" b="T9"/>
                <a:pathLst>
                  <a:path w="3" h="16">
                    <a:moveTo>
                      <a:pt x="0" y="0"/>
                    </a:moveTo>
                    <a:lnTo>
                      <a:pt x="2" y="15"/>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7" name="Freeform 15"/>
              <p:cNvSpPr>
                <a:spLocks noChangeAspect="1"/>
              </p:cNvSpPr>
              <p:nvPr/>
            </p:nvSpPr>
            <p:spPr bwMode="auto">
              <a:xfrm>
                <a:off x="788" y="2233"/>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8" name="Line 16"/>
              <p:cNvSpPr>
                <a:spLocks noChangeAspect="1" noChangeShapeType="1"/>
              </p:cNvSpPr>
              <p:nvPr/>
            </p:nvSpPr>
            <p:spPr bwMode="auto">
              <a:xfrm flipV="1">
                <a:off x="565" y="2166"/>
                <a:ext cx="0" cy="113"/>
              </a:xfrm>
              <a:prstGeom prst="line">
                <a:avLst/>
              </a:prstGeom>
              <a:noFill/>
              <a:ln w="12700">
                <a:solidFill>
                  <a:schemeClr val="tx1"/>
                </a:solidFill>
                <a:round/>
                <a:headEnd/>
                <a:tailEnd/>
              </a:ln>
            </p:spPr>
            <p:txBody>
              <a:bodyPr lIns="30588" tIns="15733" rIns="30588" bIns="15733">
                <a:spAutoFit/>
              </a:bodyPr>
              <a:lstStyle/>
              <a:p>
                <a:endParaRPr lang="en-US"/>
              </a:p>
            </p:txBody>
          </p:sp>
        </p:grpSp>
      </p:grpSp>
      <p:sp>
        <p:nvSpPr>
          <p:cNvPr id="5125" name="Rectangle 17"/>
          <p:cNvSpPr>
            <a:spLocks noChangeAspect="1" noChangeArrowheads="1"/>
          </p:cNvSpPr>
          <p:nvPr/>
        </p:nvSpPr>
        <p:spPr bwMode="auto">
          <a:xfrm>
            <a:off x="865188" y="1690688"/>
            <a:ext cx="1263650" cy="566737"/>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b="1" i="0"/>
              <a:t>Step 2: </a:t>
            </a:r>
            <a:r>
              <a:rPr lang="en-US" sz="1600" b="1" i="0"/>
              <a:t>Cell Wash</a:t>
            </a:r>
          </a:p>
        </p:txBody>
      </p:sp>
      <p:grpSp>
        <p:nvGrpSpPr>
          <p:cNvPr id="5126" name="Group 18"/>
          <p:cNvGrpSpPr>
            <a:grpSpLocks noChangeAspect="1"/>
          </p:cNvGrpSpPr>
          <p:nvPr/>
        </p:nvGrpSpPr>
        <p:grpSpPr bwMode="auto">
          <a:xfrm rot="5400000">
            <a:off x="3601245" y="3009106"/>
            <a:ext cx="246062" cy="1038225"/>
            <a:chOff x="1385" y="1899"/>
            <a:chExt cx="111" cy="648"/>
          </a:xfrm>
        </p:grpSpPr>
        <p:sp>
          <p:nvSpPr>
            <p:cNvPr id="5176" name="Rectangle 19"/>
            <p:cNvSpPr>
              <a:spLocks noChangeAspect="1" noChangeArrowheads="1"/>
            </p:cNvSpPr>
            <p:nvPr/>
          </p:nvSpPr>
          <p:spPr bwMode="auto">
            <a:xfrm>
              <a:off x="1385" y="2356"/>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7" name="Rectangle 20"/>
            <p:cNvSpPr>
              <a:spLocks noChangeAspect="1" noChangeArrowheads="1"/>
            </p:cNvSpPr>
            <p:nvPr/>
          </p:nvSpPr>
          <p:spPr bwMode="auto">
            <a:xfrm>
              <a:off x="1385" y="2221"/>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8" name="Rectangle 21"/>
            <p:cNvSpPr>
              <a:spLocks noChangeAspect="1" noChangeArrowheads="1"/>
            </p:cNvSpPr>
            <p:nvPr/>
          </p:nvSpPr>
          <p:spPr bwMode="auto">
            <a:xfrm>
              <a:off x="1385" y="2086"/>
              <a:ext cx="103" cy="128"/>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9" name="Rectangle 22"/>
            <p:cNvSpPr>
              <a:spLocks noChangeAspect="1" noChangeArrowheads="1"/>
            </p:cNvSpPr>
            <p:nvPr/>
          </p:nvSpPr>
          <p:spPr bwMode="auto">
            <a:xfrm>
              <a:off x="1385" y="1951"/>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80" name="Line 23"/>
            <p:cNvSpPr>
              <a:spLocks noChangeAspect="1" noChangeShapeType="1"/>
            </p:cNvSpPr>
            <p:nvPr/>
          </p:nvSpPr>
          <p:spPr bwMode="auto">
            <a:xfrm flipV="1">
              <a:off x="1492" y="1899"/>
              <a:ext cx="4" cy="648"/>
            </a:xfrm>
            <a:prstGeom prst="line">
              <a:avLst/>
            </a:prstGeom>
            <a:noFill/>
            <a:ln w="25400">
              <a:solidFill>
                <a:schemeClr val="tx1"/>
              </a:solidFill>
              <a:round/>
              <a:headEnd/>
              <a:tailEnd/>
            </a:ln>
          </p:spPr>
          <p:txBody>
            <a:bodyPr lIns="30588" tIns="15733" rIns="30588" bIns="15733">
              <a:spAutoFit/>
            </a:bodyPr>
            <a:lstStyle/>
            <a:p>
              <a:endParaRPr lang="en-US"/>
            </a:p>
          </p:txBody>
        </p:sp>
      </p:grpSp>
      <p:sp>
        <p:nvSpPr>
          <p:cNvPr id="5127" name="Rectangle 24"/>
          <p:cNvSpPr>
            <a:spLocks noChangeAspect="1" noChangeArrowheads="1"/>
          </p:cNvSpPr>
          <p:nvPr/>
        </p:nvSpPr>
        <p:spPr bwMode="auto">
          <a:xfrm rot="60000">
            <a:off x="6480175" y="4006850"/>
            <a:ext cx="784225" cy="250825"/>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1400" b="1" i="0"/>
              <a:t>Lab-Tek</a:t>
            </a:r>
          </a:p>
        </p:txBody>
      </p:sp>
      <p:sp>
        <p:nvSpPr>
          <p:cNvPr id="5128" name="Rectangle 25"/>
          <p:cNvSpPr>
            <a:spLocks noChangeAspect="1" noChangeArrowheads="1"/>
          </p:cNvSpPr>
          <p:nvPr/>
        </p:nvSpPr>
        <p:spPr bwMode="auto">
          <a:xfrm rot="5400000">
            <a:off x="5747544" y="2140744"/>
            <a:ext cx="2111375" cy="998537"/>
          </a:xfrm>
          <a:prstGeom prst="rect">
            <a:avLst/>
          </a:prstGeom>
          <a:solidFill>
            <a:srgbClr val="CCECFF"/>
          </a:solidFill>
          <a:ln w="12700">
            <a:solidFill>
              <a:schemeClr val="tx1"/>
            </a:solidFill>
            <a:miter lim="800000"/>
            <a:headEnd/>
            <a:tailEnd/>
          </a:ln>
        </p:spPr>
        <p:txBody>
          <a:bodyPr lIns="30588" tIns="15733" rIns="30588" bIns="15733">
            <a:spAutoFit/>
          </a:bodyPr>
          <a:lstStyle/>
          <a:p>
            <a:endParaRPr lang="en-US"/>
          </a:p>
        </p:txBody>
      </p:sp>
      <p:sp>
        <p:nvSpPr>
          <p:cNvPr id="5129" name="Line 26"/>
          <p:cNvSpPr>
            <a:spLocks noChangeAspect="1" noChangeShapeType="1"/>
          </p:cNvSpPr>
          <p:nvPr/>
        </p:nvSpPr>
        <p:spPr bwMode="auto">
          <a:xfrm rot="5400000">
            <a:off x="6803232" y="16025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0" name="Line 27"/>
          <p:cNvSpPr>
            <a:spLocks noChangeAspect="1" noChangeShapeType="1"/>
          </p:cNvSpPr>
          <p:nvPr/>
        </p:nvSpPr>
        <p:spPr bwMode="auto">
          <a:xfrm rot="5400000">
            <a:off x="6803232" y="21486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1" name="Line 28"/>
          <p:cNvSpPr>
            <a:spLocks noChangeAspect="1" noChangeShapeType="1"/>
          </p:cNvSpPr>
          <p:nvPr/>
        </p:nvSpPr>
        <p:spPr bwMode="auto">
          <a:xfrm rot="5400000">
            <a:off x="6803232" y="26820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2" name="Line 29"/>
          <p:cNvSpPr>
            <a:spLocks noChangeAspect="1" noChangeShapeType="1"/>
          </p:cNvSpPr>
          <p:nvPr/>
        </p:nvSpPr>
        <p:spPr bwMode="auto">
          <a:xfrm rot="5400000">
            <a:off x="5746750" y="2640013"/>
            <a:ext cx="211137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3" name="Rectangle 30"/>
          <p:cNvSpPr>
            <a:spLocks noChangeAspect="1" noChangeArrowheads="1"/>
          </p:cNvSpPr>
          <p:nvPr/>
        </p:nvSpPr>
        <p:spPr bwMode="auto">
          <a:xfrm rot="5400000">
            <a:off x="6684962" y="3349626"/>
            <a:ext cx="233363" cy="1001712"/>
          </a:xfrm>
          <a:prstGeom prst="rect">
            <a:avLst/>
          </a:prstGeom>
          <a:gradFill rotWithShape="0">
            <a:gsLst>
              <a:gs pos="0">
                <a:srgbClr val="525252"/>
              </a:gs>
              <a:gs pos="100000">
                <a:srgbClr val="B2B2B2"/>
              </a:gs>
            </a:gsLst>
            <a:path path="shape">
              <a:fillToRect l="50000" t="50000" r="50000" b="50000"/>
            </a:path>
          </a:gradFill>
          <a:ln w="12700">
            <a:solidFill>
              <a:schemeClr val="tx1"/>
            </a:solidFill>
            <a:miter lim="800000"/>
            <a:headEnd/>
            <a:tailEnd/>
          </a:ln>
        </p:spPr>
        <p:txBody>
          <a:bodyPr lIns="30588" tIns="15733" rIns="30588" bIns="15733">
            <a:spAutoFit/>
          </a:bodyPr>
          <a:lstStyle/>
          <a:p>
            <a:endParaRPr lang="en-US"/>
          </a:p>
        </p:txBody>
      </p:sp>
      <p:sp>
        <p:nvSpPr>
          <p:cNvPr id="5134" name="Rectangle 31"/>
          <p:cNvSpPr>
            <a:spLocks noChangeAspect="1" noChangeArrowheads="1"/>
          </p:cNvSpPr>
          <p:nvPr/>
        </p:nvSpPr>
        <p:spPr bwMode="auto">
          <a:xfrm rot="5400000">
            <a:off x="6672263" y="917575"/>
            <a:ext cx="255588" cy="998537"/>
          </a:xfrm>
          <a:prstGeom prst="rect">
            <a:avLst/>
          </a:prstGeom>
          <a:gradFill rotWithShape="0">
            <a:gsLst>
              <a:gs pos="0">
                <a:srgbClr val="525252"/>
              </a:gs>
              <a:gs pos="100000">
                <a:srgbClr val="B2B2B2"/>
              </a:gs>
            </a:gsLst>
            <a:path path="shape">
              <a:fillToRect l="50000" t="50000" r="50000" b="50000"/>
            </a:path>
          </a:gradFill>
          <a:ln w="12700">
            <a:solidFill>
              <a:schemeClr val="tx1"/>
            </a:solidFill>
            <a:miter lim="800000"/>
            <a:headEnd/>
            <a:tailEnd/>
          </a:ln>
        </p:spPr>
        <p:txBody>
          <a:bodyPr lIns="30588" tIns="15733" rIns="30588" bIns="15733">
            <a:spAutoFit/>
          </a:bodyPr>
          <a:lstStyle/>
          <a:p>
            <a:endParaRPr lang="en-US"/>
          </a:p>
        </p:txBody>
      </p:sp>
      <p:sp>
        <p:nvSpPr>
          <p:cNvPr id="5135" name="Rectangle 32"/>
          <p:cNvSpPr>
            <a:spLocks noChangeAspect="1" noChangeArrowheads="1"/>
          </p:cNvSpPr>
          <p:nvPr/>
        </p:nvSpPr>
        <p:spPr bwMode="auto">
          <a:xfrm>
            <a:off x="5313363" y="1195388"/>
            <a:ext cx="1728787"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1</a:t>
            </a:r>
          </a:p>
        </p:txBody>
      </p:sp>
      <p:sp>
        <p:nvSpPr>
          <p:cNvPr id="5136" name="Rectangle 33"/>
          <p:cNvSpPr>
            <a:spLocks noChangeAspect="1" noChangeArrowheads="1"/>
          </p:cNvSpPr>
          <p:nvPr/>
        </p:nvSpPr>
        <p:spPr bwMode="auto">
          <a:xfrm>
            <a:off x="5894388" y="1214438"/>
            <a:ext cx="1722437"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2</a:t>
            </a:r>
          </a:p>
        </p:txBody>
      </p:sp>
      <p:sp>
        <p:nvSpPr>
          <p:cNvPr id="5137" name="Rectangle 34"/>
          <p:cNvSpPr>
            <a:spLocks noChangeAspect="1" noChangeArrowheads="1"/>
          </p:cNvSpPr>
          <p:nvPr/>
        </p:nvSpPr>
        <p:spPr bwMode="auto">
          <a:xfrm>
            <a:off x="5319713" y="1752600"/>
            <a:ext cx="1731962"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3</a:t>
            </a:r>
          </a:p>
        </p:txBody>
      </p:sp>
      <p:sp>
        <p:nvSpPr>
          <p:cNvPr id="5138" name="Rectangle 35"/>
          <p:cNvSpPr>
            <a:spLocks noChangeAspect="1" noChangeArrowheads="1"/>
          </p:cNvSpPr>
          <p:nvPr/>
        </p:nvSpPr>
        <p:spPr bwMode="auto">
          <a:xfrm>
            <a:off x="5883275" y="1757363"/>
            <a:ext cx="1724025"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4</a:t>
            </a:r>
          </a:p>
        </p:txBody>
      </p:sp>
      <p:sp>
        <p:nvSpPr>
          <p:cNvPr id="5139" name="Rectangle 36"/>
          <p:cNvSpPr>
            <a:spLocks noChangeAspect="1" noChangeArrowheads="1"/>
          </p:cNvSpPr>
          <p:nvPr/>
        </p:nvSpPr>
        <p:spPr bwMode="auto">
          <a:xfrm>
            <a:off x="5326063" y="2363788"/>
            <a:ext cx="1724025" cy="328612"/>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5</a:t>
            </a:r>
          </a:p>
        </p:txBody>
      </p:sp>
      <p:sp>
        <p:nvSpPr>
          <p:cNvPr id="5140" name="Rectangle 37"/>
          <p:cNvSpPr>
            <a:spLocks noChangeAspect="1" noChangeArrowheads="1"/>
          </p:cNvSpPr>
          <p:nvPr/>
        </p:nvSpPr>
        <p:spPr bwMode="auto">
          <a:xfrm>
            <a:off x="5883275" y="2343150"/>
            <a:ext cx="1720850"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6</a:t>
            </a:r>
          </a:p>
        </p:txBody>
      </p:sp>
      <p:sp>
        <p:nvSpPr>
          <p:cNvPr id="5141" name="Rectangle 38"/>
          <p:cNvSpPr>
            <a:spLocks noChangeAspect="1" noChangeArrowheads="1"/>
          </p:cNvSpPr>
          <p:nvPr/>
        </p:nvSpPr>
        <p:spPr bwMode="auto">
          <a:xfrm>
            <a:off x="5345113" y="2963863"/>
            <a:ext cx="1731962" cy="328612"/>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7</a:t>
            </a:r>
          </a:p>
        </p:txBody>
      </p:sp>
      <p:sp>
        <p:nvSpPr>
          <p:cNvPr id="5142" name="Rectangle 39"/>
          <p:cNvSpPr>
            <a:spLocks noChangeAspect="1" noChangeArrowheads="1"/>
          </p:cNvSpPr>
          <p:nvPr/>
        </p:nvSpPr>
        <p:spPr bwMode="auto">
          <a:xfrm>
            <a:off x="5886450" y="2982913"/>
            <a:ext cx="1714500"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8</a:t>
            </a:r>
          </a:p>
        </p:txBody>
      </p:sp>
      <p:sp>
        <p:nvSpPr>
          <p:cNvPr id="5143" name="Rectangle 40"/>
          <p:cNvSpPr>
            <a:spLocks noChangeAspect="1" noChangeArrowheads="1"/>
          </p:cNvSpPr>
          <p:nvPr/>
        </p:nvSpPr>
        <p:spPr bwMode="auto">
          <a:xfrm>
            <a:off x="6240463" y="576263"/>
            <a:ext cx="1716087" cy="36195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200" i="0"/>
              <a:t>top view</a:t>
            </a:r>
          </a:p>
        </p:txBody>
      </p:sp>
      <p:sp>
        <p:nvSpPr>
          <p:cNvPr id="5144" name="Rectangle 41"/>
          <p:cNvSpPr>
            <a:spLocks noChangeAspect="1" noChangeArrowheads="1"/>
          </p:cNvSpPr>
          <p:nvPr/>
        </p:nvSpPr>
        <p:spPr bwMode="auto">
          <a:xfrm>
            <a:off x="2293938" y="3363913"/>
            <a:ext cx="739775" cy="596900"/>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i="0"/>
              <a:t>side view</a:t>
            </a:r>
          </a:p>
        </p:txBody>
      </p:sp>
      <p:sp>
        <p:nvSpPr>
          <p:cNvPr id="5145" name="Line 42"/>
          <p:cNvSpPr>
            <a:spLocks noChangeAspect="1" noChangeShapeType="1"/>
          </p:cNvSpPr>
          <p:nvPr/>
        </p:nvSpPr>
        <p:spPr bwMode="auto">
          <a:xfrm rot="5400000" flipV="1">
            <a:off x="3926681" y="3480594"/>
            <a:ext cx="303213" cy="619125"/>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46" name="Rectangle 43"/>
          <p:cNvSpPr>
            <a:spLocks noChangeAspect="1" noChangeArrowheads="1"/>
          </p:cNvSpPr>
          <p:nvPr/>
        </p:nvSpPr>
        <p:spPr bwMode="auto">
          <a:xfrm>
            <a:off x="4327525" y="3844925"/>
            <a:ext cx="1998663" cy="284163"/>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600" i="0"/>
              <a:t>170 </a:t>
            </a:r>
            <a:r>
              <a:rPr lang="en-US" sz="1600" i="0">
                <a:latin typeface="Symbol" pitchFamily="18" charset="2"/>
              </a:rPr>
              <a:t></a:t>
            </a:r>
            <a:r>
              <a:rPr lang="en-US" sz="1600" i="0"/>
              <a:t>M coverslip</a:t>
            </a:r>
          </a:p>
        </p:txBody>
      </p:sp>
      <p:sp>
        <p:nvSpPr>
          <p:cNvPr id="5147" name="Line 44"/>
          <p:cNvSpPr>
            <a:spLocks noChangeAspect="1" noChangeShapeType="1"/>
          </p:cNvSpPr>
          <p:nvPr/>
        </p:nvSpPr>
        <p:spPr bwMode="auto">
          <a:xfrm rot="5400000">
            <a:off x="3016250" y="2652713"/>
            <a:ext cx="1149350" cy="279400"/>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48" name="Line 45"/>
          <p:cNvSpPr>
            <a:spLocks noChangeAspect="1" noChangeShapeType="1"/>
          </p:cNvSpPr>
          <p:nvPr/>
        </p:nvSpPr>
        <p:spPr bwMode="auto">
          <a:xfrm rot="5400000" flipV="1">
            <a:off x="3314700" y="2628901"/>
            <a:ext cx="1133475" cy="292100"/>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nvGrpSpPr>
          <p:cNvPr id="5149" name="Group 46"/>
          <p:cNvGrpSpPr>
            <a:grpSpLocks noChangeAspect="1"/>
          </p:cNvGrpSpPr>
          <p:nvPr/>
        </p:nvGrpSpPr>
        <p:grpSpPr bwMode="auto">
          <a:xfrm rot="5400000">
            <a:off x="3170238" y="2659063"/>
            <a:ext cx="1133475" cy="231775"/>
            <a:chOff x="840" y="2141"/>
            <a:chExt cx="516" cy="144"/>
          </a:xfrm>
        </p:grpSpPr>
        <p:sp>
          <p:nvSpPr>
            <p:cNvPr id="5174" name="Line 47"/>
            <p:cNvSpPr>
              <a:spLocks noChangeAspect="1" noChangeShapeType="1"/>
            </p:cNvSpPr>
            <p:nvPr/>
          </p:nvSpPr>
          <p:spPr bwMode="auto">
            <a:xfrm flipV="1">
              <a:off x="840" y="2141"/>
              <a:ext cx="515" cy="66"/>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75" name="Line 48"/>
            <p:cNvSpPr>
              <a:spLocks noChangeAspect="1" noChangeShapeType="1"/>
            </p:cNvSpPr>
            <p:nvPr/>
          </p:nvSpPr>
          <p:spPr bwMode="auto">
            <a:xfrm>
              <a:off x="840" y="2214"/>
              <a:ext cx="516" cy="71"/>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sp>
        <p:nvSpPr>
          <p:cNvPr id="5150" name="Line 49"/>
          <p:cNvSpPr>
            <a:spLocks noChangeAspect="1" noChangeShapeType="1"/>
          </p:cNvSpPr>
          <p:nvPr/>
        </p:nvSpPr>
        <p:spPr bwMode="auto">
          <a:xfrm rot="5400000">
            <a:off x="3552032" y="1156493"/>
            <a:ext cx="342900" cy="4763"/>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51" name="Rectangle 50"/>
          <p:cNvSpPr>
            <a:spLocks noChangeAspect="1" noChangeArrowheads="1"/>
          </p:cNvSpPr>
          <p:nvPr/>
        </p:nvSpPr>
        <p:spPr bwMode="auto">
          <a:xfrm>
            <a:off x="854075" y="2835275"/>
            <a:ext cx="2327275" cy="565150"/>
          </a:xfrm>
          <a:prstGeom prst="rect">
            <a:avLst/>
          </a:prstGeom>
          <a:noFill/>
          <a:ln w="12700">
            <a:noFill/>
            <a:miter lim="800000"/>
            <a:headEnd/>
            <a:tailEnd/>
          </a:ln>
        </p:spPr>
        <p:txBody>
          <a:bodyPr lIns="31512" tIns="16208" rIns="31512" bIns="16208">
            <a:spAutoFit/>
          </a:bodyPr>
          <a:lstStyle/>
          <a:p>
            <a:pPr>
              <a:spcBef>
                <a:spcPct val="50000"/>
              </a:spcBef>
            </a:pPr>
            <a:r>
              <a:rPr lang="en-US" sz="1900" b="1" i="0"/>
              <a:t>Step 3: </a:t>
            </a:r>
            <a:r>
              <a:rPr lang="en-US" sz="1600" b="1" i="0"/>
              <a:t>Transfer to Lab-Tek plates </a:t>
            </a:r>
          </a:p>
        </p:txBody>
      </p:sp>
      <p:sp>
        <p:nvSpPr>
          <p:cNvPr id="5152" name="Line 51"/>
          <p:cNvSpPr>
            <a:spLocks noChangeAspect="1" noChangeShapeType="1"/>
          </p:cNvSpPr>
          <p:nvPr/>
        </p:nvSpPr>
        <p:spPr bwMode="auto">
          <a:xfrm rot="5400000" flipV="1">
            <a:off x="3260725" y="4232275"/>
            <a:ext cx="911225" cy="15875"/>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nvGrpSpPr>
          <p:cNvPr id="5153" name="Group 52"/>
          <p:cNvGrpSpPr>
            <a:grpSpLocks noChangeAspect="1"/>
          </p:cNvGrpSpPr>
          <p:nvPr/>
        </p:nvGrpSpPr>
        <p:grpSpPr bwMode="auto">
          <a:xfrm rot="5400000">
            <a:off x="3602832" y="4334669"/>
            <a:ext cx="242887" cy="1038225"/>
            <a:chOff x="1989" y="1899"/>
            <a:chExt cx="111" cy="648"/>
          </a:xfrm>
        </p:grpSpPr>
        <p:sp>
          <p:nvSpPr>
            <p:cNvPr id="5169" name="Rectangle 53"/>
            <p:cNvSpPr>
              <a:spLocks noChangeAspect="1" noChangeArrowheads="1"/>
            </p:cNvSpPr>
            <p:nvPr/>
          </p:nvSpPr>
          <p:spPr bwMode="auto">
            <a:xfrm>
              <a:off x="1989" y="2356"/>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0" name="Rectangle 54"/>
            <p:cNvSpPr>
              <a:spLocks noChangeAspect="1" noChangeArrowheads="1"/>
            </p:cNvSpPr>
            <p:nvPr/>
          </p:nvSpPr>
          <p:spPr bwMode="auto">
            <a:xfrm>
              <a:off x="1990" y="2222"/>
              <a:ext cx="104" cy="126"/>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1" name="Rectangle 55"/>
            <p:cNvSpPr>
              <a:spLocks noChangeAspect="1" noChangeArrowheads="1"/>
            </p:cNvSpPr>
            <p:nvPr/>
          </p:nvSpPr>
          <p:spPr bwMode="auto">
            <a:xfrm>
              <a:off x="1989" y="2087"/>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2" name="Rectangle 56"/>
            <p:cNvSpPr>
              <a:spLocks noChangeAspect="1" noChangeArrowheads="1"/>
            </p:cNvSpPr>
            <p:nvPr/>
          </p:nvSpPr>
          <p:spPr bwMode="auto">
            <a:xfrm>
              <a:off x="1989" y="1952"/>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3" name="Line 57"/>
            <p:cNvSpPr>
              <a:spLocks noChangeAspect="1" noChangeShapeType="1"/>
            </p:cNvSpPr>
            <p:nvPr/>
          </p:nvSpPr>
          <p:spPr bwMode="auto">
            <a:xfrm flipV="1">
              <a:off x="2098" y="1899"/>
              <a:ext cx="2" cy="648"/>
            </a:xfrm>
            <a:prstGeom prst="line">
              <a:avLst/>
            </a:prstGeom>
            <a:noFill/>
            <a:ln w="25400">
              <a:solidFill>
                <a:schemeClr val="tx1"/>
              </a:solidFill>
              <a:round/>
              <a:headEnd/>
              <a:tailEnd/>
            </a:ln>
          </p:spPr>
          <p:txBody>
            <a:bodyPr lIns="30588" tIns="15733" rIns="30588" bIns="15733">
              <a:spAutoFit/>
            </a:bodyPr>
            <a:lstStyle/>
            <a:p>
              <a:endParaRPr lang="en-US"/>
            </a:p>
          </p:txBody>
        </p:sp>
      </p:grpSp>
      <p:sp>
        <p:nvSpPr>
          <p:cNvPr id="5154" name="Line 58"/>
          <p:cNvSpPr>
            <a:spLocks noChangeAspect="1" noChangeShapeType="1"/>
          </p:cNvSpPr>
          <p:nvPr/>
        </p:nvSpPr>
        <p:spPr bwMode="auto">
          <a:xfrm rot="5400000" flipV="1">
            <a:off x="3723482" y="4037806"/>
            <a:ext cx="0" cy="2068513"/>
          </a:xfrm>
          <a:prstGeom prst="line">
            <a:avLst/>
          </a:prstGeom>
          <a:noFill/>
          <a:ln w="76200">
            <a:solidFill>
              <a:schemeClr val="tx1"/>
            </a:solidFill>
            <a:round/>
            <a:headEnd/>
            <a:tailEnd/>
          </a:ln>
        </p:spPr>
        <p:txBody>
          <a:bodyPr lIns="30588" tIns="15733" rIns="30588" bIns="15733">
            <a:spAutoFit/>
          </a:bodyPr>
          <a:lstStyle/>
          <a:p>
            <a:endParaRPr lang="en-US"/>
          </a:p>
        </p:txBody>
      </p:sp>
      <p:sp>
        <p:nvSpPr>
          <p:cNvPr id="5155" name="Line 59"/>
          <p:cNvSpPr>
            <a:spLocks noChangeAspect="1" noChangeShapeType="1"/>
          </p:cNvSpPr>
          <p:nvPr/>
        </p:nvSpPr>
        <p:spPr bwMode="auto">
          <a:xfrm rot="5400000" flipV="1">
            <a:off x="3733800" y="5072063"/>
            <a:ext cx="0" cy="13970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6" name="Line 60"/>
          <p:cNvSpPr>
            <a:spLocks noChangeAspect="1" noChangeShapeType="1"/>
          </p:cNvSpPr>
          <p:nvPr/>
        </p:nvSpPr>
        <p:spPr bwMode="auto">
          <a:xfrm rot="5400000">
            <a:off x="3405981" y="5344320"/>
            <a:ext cx="428625" cy="68262"/>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7" name="Line 61"/>
          <p:cNvSpPr>
            <a:spLocks noChangeAspect="1" noChangeShapeType="1"/>
          </p:cNvSpPr>
          <p:nvPr/>
        </p:nvSpPr>
        <p:spPr bwMode="auto">
          <a:xfrm rot="5400000" flipV="1">
            <a:off x="3621881" y="5317332"/>
            <a:ext cx="454025" cy="119062"/>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8" name="Rectangle 62"/>
          <p:cNvSpPr>
            <a:spLocks noChangeAspect="1" noChangeArrowheads="1"/>
          </p:cNvSpPr>
          <p:nvPr/>
        </p:nvSpPr>
        <p:spPr bwMode="auto">
          <a:xfrm rot="5400000">
            <a:off x="3548856" y="5633244"/>
            <a:ext cx="388938" cy="311150"/>
          </a:xfrm>
          <a:prstGeom prst="rect">
            <a:avLst/>
          </a:prstGeom>
          <a:noFill/>
          <a:ln w="12700">
            <a:solidFill>
              <a:schemeClr val="tx1"/>
            </a:solidFill>
            <a:miter lim="800000"/>
            <a:headEnd/>
            <a:tailEnd/>
          </a:ln>
        </p:spPr>
        <p:txBody>
          <a:bodyPr lIns="30588" tIns="15733" rIns="30588" bIns="15733">
            <a:spAutoFit/>
          </a:bodyPr>
          <a:lstStyle/>
          <a:p>
            <a:endParaRPr lang="en-US"/>
          </a:p>
        </p:txBody>
      </p:sp>
      <p:sp>
        <p:nvSpPr>
          <p:cNvPr id="5159" name="Rectangle 63"/>
          <p:cNvSpPr>
            <a:spLocks noChangeAspect="1" noChangeArrowheads="1"/>
          </p:cNvSpPr>
          <p:nvPr/>
        </p:nvSpPr>
        <p:spPr bwMode="auto">
          <a:xfrm>
            <a:off x="4086225" y="5476875"/>
            <a:ext cx="1874838" cy="423863"/>
          </a:xfrm>
          <a:prstGeom prst="rect">
            <a:avLst/>
          </a:prstGeom>
          <a:noFill/>
          <a:ln w="12700">
            <a:noFill/>
            <a:miter lim="800000"/>
            <a:headEnd/>
            <a:tailEnd/>
          </a:ln>
        </p:spPr>
        <p:txBody>
          <a:bodyPr lIns="31512" tIns="16208" rIns="31512" bIns="16208">
            <a:spAutoFit/>
          </a:bodyPr>
          <a:lstStyle/>
          <a:p>
            <a:pPr>
              <a:spcBef>
                <a:spcPct val="50000"/>
              </a:spcBef>
            </a:pPr>
            <a:r>
              <a:rPr lang="en-US" sz="1600" i="0"/>
              <a:t>confocal</a:t>
            </a:r>
            <a:r>
              <a:rPr lang="en-US" sz="2600" i="0"/>
              <a:t> </a:t>
            </a:r>
            <a:r>
              <a:rPr lang="en-US" sz="1600" i="0"/>
              <a:t>microscope</a:t>
            </a:r>
          </a:p>
        </p:txBody>
      </p:sp>
      <p:sp>
        <p:nvSpPr>
          <p:cNvPr id="5160" name="Rectangle 64"/>
          <p:cNvSpPr>
            <a:spLocks noChangeAspect="1" noChangeArrowheads="1"/>
          </p:cNvSpPr>
          <p:nvPr/>
        </p:nvSpPr>
        <p:spPr bwMode="auto">
          <a:xfrm>
            <a:off x="2344738" y="5508625"/>
            <a:ext cx="1222375" cy="609600"/>
          </a:xfrm>
          <a:prstGeom prst="rect">
            <a:avLst/>
          </a:prstGeom>
          <a:noFill/>
          <a:ln w="12700">
            <a:noFill/>
            <a:miter lim="800000"/>
            <a:headEnd/>
            <a:tailEnd/>
          </a:ln>
        </p:spPr>
        <p:txBody>
          <a:bodyPr lIns="31512" tIns="16208" rIns="31512" bIns="16208">
            <a:spAutoFit/>
          </a:bodyPr>
          <a:lstStyle/>
          <a:p>
            <a:pPr>
              <a:lnSpc>
                <a:spcPct val="60000"/>
              </a:lnSpc>
              <a:spcBef>
                <a:spcPct val="50000"/>
              </a:spcBef>
            </a:pPr>
            <a:r>
              <a:rPr lang="en-US" sz="1600" i="0"/>
              <a:t>oil</a:t>
            </a:r>
            <a:r>
              <a:rPr lang="en-US" sz="2600" i="0"/>
              <a:t> </a:t>
            </a:r>
            <a:r>
              <a:rPr lang="en-US" sz="1600" i="0"/>
              <a:t>immersion</a:t>
            </a:r>
          </a:p>
          <a:p>
            <a:pPr>
              <a:lnSpc>
                <a:spcPct val="60000"/>
              </a:lnSpc>
              <a:spcBef>
                <a:spcPct val="50000"/>
              </a:spcBef>
            </a:pPr>
            <a:r>
              <a:rPr lang="en-US" sz="1600" i="0"/>
              <a:t>objective</a:t>
            </a:r>
          </a:p>
        </p:txBody>
      </p:sp>
      <p:sp>
        <p:nvSpPr>
          <p:cNvPr id="5161" name="Rectangle 65"/>
          <p:cNvSpPr>
            <a:spLocks noChangeAspect="1" noChangeArrowheads="1"/>
          </p:cNvSpPr>
          <p:nvPr/>
        </p:nvSpPr>
        <p:spPr bwMode="auto">
          <a:xfrm>
            <a:off x="5014913" y="4752975"/>
            <a:ext cx="1379537" cy="674688"/>
          </a:xfrm>
          <a:prstGeom prst="rect">
            <a:avLst/>
          </a:prstGeom>
          <a:noFill/>
          <a:ln w="12700">
            <a:noFill/>
            <a:miter lim="800000"/>
            <a:headEnd/>
            <a:tailEnd/>
          </a:ln>
        </p:spPr>
        <p:txBody>
          <a:bodyPr lIns="31512" tIns="16208" rIns="31512" bIns="16208">
            <a:spAutoFit/>
          </a:bodyPr>
          <a:lstStyle/>
          <a:p>
            <a:pPr>
              <a:spcBef>
                <a:spcPct val="50000"/>
              </a:spcBef>
            </a:pPr>
            <a:r>
              <a:rPr lang="en-US" sz="1600" i="0"/>
              <a:t>37</a:t>
            </a:r>
            <a:r>
              <a:rPr lang="en-US" sz="1600" i="0" baseline="30000"/>
              <a:t>o</a:t>
            </a:r>
            <a:r>
              <a:rPr lang="en-US" sz="2600" i="0"/>
              <a:t> </a:t>
            </a:r>
            <a:r>
              <a:rPr lang="en-US" sz="1600" i="0"/>
              <a:t>heated</a:t>
            </a:r>
            <a:r>
              <a:rPr lang="en-US" sz="2600" i="0"/>
              <a:t> </a:t>
            </a:r>
            <a:r>
              <a:rPr lang="en-US" sz="1600" i="0"/>
              <a:t>stage</a:t>
            </a:r>
          </a:p>
        </p:txBody>
      </p:sp>
      <p:sp>
        <p:nvSpPr>
          <p:cNvPr id="5162" name="Line 66"/>
          <p:cNvSpPr>
            <a:spLocks noChangeAspect="1" noChangeShapeType="1"/>
          </p:cNvSpPr>
          <p:nvPr/>
        </p:nvSpPr>
        <p:spPr bwMode="auto">
          <a:xfrm rot="5400000" flipV="1">
            <a:off x="4949032" y="4915693"/>
            <a:ext cx="0" cy="347663"/>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63" name="Line 67"/>
          <p:cNvSpPr>
            <a:spLocks noChangeAspect="1" noChangeShapeType="1"/>
          </p:cNvSpPr>
          <p:nvPr/>
        </p:nvSpPr>
        <p:spPr bwMode="auto">
          <a:xfrm rot="5400000" flipH="1" flipV="1">
            <a:off x="3925094" y="4547394"/>
            <a:ext cx="233363" cy="15875"/>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64" name="Line 68"/>
          <p:cNvSpPr>
            <a:spLocks noChangeAspect="1" noChangeShapeType="1"/>
          </p:cNvSpPr>
          <p:nvPr/>
        </p:nvSpPr>
        <p:spPr bwMode="auto">
          <a:xfrm rot="5400000" flipV="1">
            <a:off x="4308475" y="4176713"/>
            <a:ext cx="0" cy="54610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65" name="Rectangle 69"/>
          <p:cNvSpPr>
            <a:spLocks noChangeAspect="1" noChangeArrowheads="1"/>
          </p:cNvSpPr>
          <p:nvPr/>
        </p:nvSpPr>
        <p:spPr bwMode="auto">
          <a:xfrm>
            <a:off x="4327525" y="4398963"/>
            <a:ext cx="1749425" cy="534987"/>
          </a:xfrm>
          <a:prstGeom prst="rect">
            <a:avLst/>
          </a:prstGeom>
          <a:noFill/>
          <a:ln w="12700">
            <a:noFill/>
            <a:miter lim="800000"/>
            <a:headEnd/>
            <a:tailEnd/>
          </a:ln>
        </p:spPr>
        <p:txBody>
          <a:bodyPr lIns="31512" tIns="16208" rIns="31512" bIns="16208">
            <a:spAutoFit/>
          </a:bodyPr>
          <a:lstStyle/>
          <a:p>
            <a:pPr>
              <a:spcBef>
                <a:spcPct val="50000"/>
              </a:spcBef>
            </a:pPr>
            <a:r>
              <a:rPr lang="en-US" sz="1600" i="0"/>
              <a:t>stimulant/inhibitor</a:t>
            </a:r>
            <a:r>
              <a:rPr lang="en-US" sz="2600" i="0"/>
              <a:t> </a:t>
            </a:r>
            <a:r>
              <a:rPr lang="en-US" sz="1600" i="0"/>
              <a:t>added</a:t>
            </a:r>
          </a:p>
        </p:txBody>
      </p:sp>
      <p:sp>
        <p:nvSpPr>
          <p:cNvPr id="5166" name="Rectangle 70"/>
          <p:cNvSpPr>
            <a:spLocks noChangeAspect="1" noChangeArrowheads="1"/>
          </p:cNvSpPr>
          <p:nvPr/>
        </p:nvSpPr>
        <p:spPr bwMode="auto">
          <a:xfrm>
            <a:off x="836613" y="4325938"/>
            <a:ext cx="2762250" cy="565150"/>
          </a:xfrm>
          <a:prstGeom prst="rect">
            <a:avLst/>
          </a:prstGeom>
          <a:noFill/>
          <a:ln w="12700">
            <a:noFill/>
            <a:miter lim="800000"/>
            <a:headEnd/>
            <a:tailEnd/>
          </a:ln>
        </p:spPr>
        <p:txBody>
          <a:bodyPr lIns="31512" tIns="16208" rIns="31512" bIns="16208">
            <a:spAutoFit/>
          </a:bodyPr>
          <a:lstStyle/>
          <a:p>
            <a:pPr>
              <a:spcBef>
                <a:spcPct val="50000"/>
              </a:spcBef>
            </a:pPr>
            <a:r>
              <a:rPr lang="en-US" sz="1900" b="1" i="0"/>
              <a:t>Step 4: </a:t>
            </a:r>
            <a:r>
              <a:rPr lang="en-US" sz="1600" b="1" i="0"/>
              <a:t>Addition of DCFH-DA, Indo-1, or HE</a:t>
            </a:r>
          </a:p>
        </p:txBody>
      </p:sp>
      <p:pic>
        <p:nvPicPr>
          <p:cNvPr id="5167" name="Picture 71"/>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70763" y="4035425"/>
            <a:ext cx="2460625" cy="2309813"/>
          </a:xfrm>
          <a:prstGeom prst="rect">
            <a:avLst/>
          </a:prstGeom>
          <a:noFill/>
          <a:ln w="12700">
            <a:noFill/>
            <a:miter lim="800000"/>
            <a:headEnd/>
            <a:tailEnd/>
          </a:ln>
        </p:spPr>
      </p:pic>
      <p:sp>
        <p:nvSpPr>
          <p:cNvPr id="5168" name="Text Box 72"/>
          <p:cNvSpPr txBox="1">
            <a:spLocks noChangeArrowheads="1"/>
          </p:cNvSpPr>
          <p:nvPr/>
        </p:nvSpPr>
        <p:spPr bwMode="auto">
          <a:xfrm>
            <a:off x="7867650" y="2068513"/>
            <a:ext cx="1722438" cy="1803400"/>
          </a:xfrm>
          <a:prstGeom prst="rect">
            <a:avLst/>
          </a:prstGeom>
          <a:noFill/>
          <a:ln w="12700">
            <a:noFill/>
            <a:miter lim="800000"/>
            <a:headEnd/>
            <a:tailEnd/>
          </a:ln>
        </p:spPr>
        <p:txBody>
          <a:bodyPr>
            <a:spAutoFit/>
          </a:bodyPr>
          <a:lstStyle/>
          <a:p>
            <a:pPr>
              <a:spcBef>
                <a:spcPct val="50000"/>
              </a:spcBef>
            </a:pPr>
            <a:r>
              <a:rPr lang="en-US" sz="1600" b="1"/>
              <a:t>Below:</a:t>
            </a:r>
            <a:r>
              <a:rPr lang="en-US" sz="1600"/>
              <a:t> the culture dishes for live cell imaging using a confocal microscope and high NA objectives.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400" y="285750"/>
            <a:ext cx="2298700" cy="1143000"/>
          </a:xfrm>
        </p:spPr>
        <p:txBody>
          <a:bodyPr/>
          <a:lstStyle/>
          <a:p>
            <a:r>
              <a:rPr lang="en-US" sz="2800" dirty="0"/>
              <a:t>Pinecone</a:t>
            </a:r>
            <a:br>
              <a:rPr lang="en-US" sz="2800" dirty="0"/>
            </a:br>
            <a:r>
              <a:rPr lang="en-US" sz="2800" dirty="0"/>
              <a:t>spores</a:t>
            </a:r>
            <a:br>
              <a:rPr lang="en-US" sz="2800" dirty="0"/>
            </a:br>
            <a:r>
              <a:rPr lang="en-US" sz="2000" dirty="0"/>
              <a:t>(PUCL)</a:t>
            </a:r>
          </a:p>
        </p:txBody>
      </p:sp>
      <p:pic>
        <p:nvPicPr>
          <p:cNvPr id="3" name="zjy-vid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3378200" cy="3378200"/>
          </a:xfrm>
          <a:prstGeom prst="rect">
            <a:avLst/>
          </a:prstGeom>
        </p:spPr>
      </p:pic>
      <p:pic>
        <p:nvPicPr>
          <p:cNvPr id="4" name="three color3.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0" y="3378200"/>
            <a:ext cx="3479800" cy="3479800"/>
          </a:xfrm>
          <a:prstGeom prst="rect">
            <a:avLst/>
          </a:prstGeom>
        </p:spPr>
      </p:pic>
      <p:pic>
        <p:nvPicPr>
          <p:cNvPr id="7" name="low mag roatation of cork.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6794500" y="-114300"/>
            <a:ext cx="3492500" cy="3492500"/>
          </a:xfrm>
          <a:prstGeom prst="rect">
            <a:avLst/>
          </a:prstGeom>
        </p:spPr>
      </p:pic>
      <p:pic>
        <p:nvPicPr>
          <p:cNvPr id="8" name="high mag rotation of cork.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6832600" y="3378200"/>
            <a:ext cx="3492500" cy="3492500"/>
          </a:xfrm>
          <a:prstGeom prst="rect">
            <a:avLst/>
          </a:prstGeom>
        </p:spPr>
      </p:pic>
      <p:sp>
        <p:nvSpPr>
          <p:cNvPr id="10" name="Title 1"/>
          <p:cNvSpPr txBox="1">
            <a:spLocks/>
          </p:cNvSpPr>
          <p:nvPr/>
        </p:nvSpPr>
        <p:spPr bwMode="auto">
          <a:xfrm>
            <a:off x="4940300" y="3721100"/>
            <a:ext cx="22987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600" dirty="0"/>
              <a:t>Cork</a:t>
            </a:r>
          </a:p>
          <a:p>
            <a:r>
              <a:rPr lang="en-US" sz="2400" dirty="0"/>
              <a:t>(PUCL)</a:t>
            </a:r>
          </a:p>
        </p:txBody>
      </p:sp>
    </p:spTree>
    <p:extLst>
      <p:ext uri="{BB962C8B-B14F-4D97-AF65-F5344CB8AC3E}">
        <p14:creationId xmlns:p14="http://schemas.microsoft.com/office/powerpoint/2010/main" val="391885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66" fill="hold"/>
                                        <p:tgtEl>
                                          <p:spTgt spid="3"/>
                                        </p:tgtEl>
                                      </p:cBhvr>
                                    </p:cmd>
                                  </p:childTnLst>
                                </p:cTn>
                              </p:par>
                              <p:par>
                                <p:cTn id="7" presetID="1" presetClass="mediacall" presetSubtype="0" fill="hold" nodeType="withEffect">
                                  <p:stCondLst>
                                    <p:cond delay="0"/>
                                  </p:stCondLst>
                                  <p:childTnLst>
                                    <p:cmd type="call" cmd="playFrom(0.0)">
                                      <p:cBhvr>
                                        <p:cTn id="8" dur="3066" fill="hold"/>
                                        <p:tgtEl>
                                          <p:spTgt spid="4"/>
                                        </p:tgtEl>
                                      </p:cBhvr>
                                    </p:cmd>
                                  </p:childTnLst>
                                </p:cTn>
                              </p:par>
                              <p:par>
                                <p:cTn id="9" presetID="1" presetClass="mediacall" presetSubtype="0" fill="hold" nodeType="withEffect">
                                  <p:stCondLst>
                                    <p:cond delay="0"/>
                                  </p:stCondLst>
                                  <p:childTnLst>
                                    <p:cmd type="call" cmd="playFrom(0.0)">
                                      <p:cBhvr>
                                        <p:cTn id="10" dur="4000" fill="hold"/>
                                        <p:tgtEl>
                                          <p:spTgt spid="7"/>
                                        </p:tgtEl>
                                      </p:cBhvr>
                                    </p:cmd>
                                  </p:childTnLst>
                                </p:cTn>
                              </p:par>
                              <p:par>
                                <p:cTn id="11" presetID="1" presetClass="mediacall" presetSubtype="0" fill="hold" nodeType="withEffect">
                                  <p:stCondLst>
                                    <p:cond delay="0"/>
                                  </p:stCondLst>
                                  <p:childTnLst>
                                    <p:cmd type="call" cmd="playFrom(0.0)">
                                      <p:cBhvr>
                                        <p:cTn id="12" dur="4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repeatCount="indefinite"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repeatCount="indefinite"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Thick Tissue - Bone and Cartilage</a:t>
            </a:r>
          </a:p>
        </p:txBody>
      </p:sp>
      <p:sp>
        <p:nvSpPr>
          <p:cNvPr id="43011" name="Rectangle 3"/>
          <p:cNvSpPr>
            <a:spLocks noGrp="1" noChangeArrowheads="1"/>
          </p:cNvSpPr>
          <p:nvPr>
            <p:ph type="body" idx="1"/>
          </p:nvPr>
        </p:nvSpPr>
        <p:spPr>
          <a:xfrm>
            <a:off x="336550" y="2738438"/>
            <a:ext cx="5226050" cy="3878262"/>
          </a:xfrm>
        </p:spPr>
        <p:txBody>
          <a:bodyPr/>
          <a:lstStyle/>
          <a:p>
            <a:r>
              <a:rPr lang="en-US" dirty="0"/>
              <a:t>Very difficult to image thick specimens</a:t>
            </a:r>
          </a:p>
          <a:p>
            <a:r>
              <a:rPr lang="en-US" dirty="0"/>
              <a:t>Can use live specimens if appropriately stained</a:t>
            </a:r>
          </a:p>
          <a:p>
            <a:r>
              <a:rPr lang="en-US" dirty="0"/>
              <a:t>Special preparation techniques </a:t>
            </a:r>
          </a:p>
          <a:p>
            <a:pPr>
              <a:buFontTx/>
              <a:buNone/>
            </a:pPr>
            <a:endParaRPr lang="en-US" dirty="0"/>
          </a:p>
        </p:txBody>
      </p:sp>
      <p:pic>
        <p:nvPicPr>
          <p:cNvPr id="43012" name="Picture 4"/>
          <p:cNvPicPr>
            <a:picLocks noChangeArrowheads="1"/>
          </p:cNvPicPr>
          <p:nvPr/>
        </p:nvPicPr>
        <p:blipFill>
          <a:blip r:embed="rId3" cstate="print"/>
          <a:srcRect/>
          <a:stretch>
            <a:fillRect/>
          </a:stretch>
        </p:blipFill>
        <p:spPr bwMode="auto">
          <a:xfrm>
            <a:off x="5688013" y="1898650"/>
            <a:ext cx="4598987" cy="4522788"/>
          </a:xfrm>
          <a:prstGeom prst="rect">
            <a:avLst/>
          </a:prstGeom>
          <a:noFill/>
          <a:ln w="12700">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7EEE4A-382F-9143-9B36-3E3F6A93C7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14607"/>
            <a:ext cx="10287000" cy="3885040"/>
          </a:xfrm>
          <a:prstGeom prst="rect">
            <a:avLst/>
          </a:prstGeom>
        </p:spPr>
      </p:pic>
      <p:sp>
        <p:nvSpPr>
          <p:cNvPr id="2" name="Title 1">
            <a:extLst>
              <a:ext uri="{FF2B5EF4-FFF2-40B4-BE49-F238E27FC236}">
                <a16:creationId xmlns:a16="http://schemas.microsoft.com/office/drawing/2014/main" id="{0577314F-8BD1-724C-964E-FE7A25FA8F47}"/>
              </a:ext>
            </a:extLst>
          </p:cNvPr>
          <p:cNvSpPr>
            <a:spLocks noGrp="1"/>
          </p:cNvSpPr>
          <p:nvPr>
            <p:ph type="title"/>
          </p:nvPr>
        </p:nvSpPr>
        <p:spPr>
          <a:xfrm>
            <a:off x="1047438" y="217357"/>
            <a:ext cx="7772400" cy="544643"/>
          </a:xfrm>
        </p:spPr>
        <p:txBody>
          <a:bodyPr/>
          <a:lstStyle/>
          <a:p>
            <a:r>
              <a:rPr lang="en-US" dirty="0"/>
              <a:t>Commercial Systems</a:t>
            </a:r>
          </a:p>
        </p:txBody>
      </p:sp>
      <p:sp>
        <p:nvSpPr>
          <p:cNvPr id="3" name="Content Placeholder 2">
            <a:extLst>
              <a:ext uri="{FF2B5EF4-FFF2-40B4-BE49-F238E27FC236}">
                <a16:creationId xmlns:a16="http://schemas.microsoft.com/office/drawing/2014/main" id="{D54E251F-6823-8741-B799-B5C77B107B5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5AC9324-AFF5-494E-9F4A-8593B2E8E1C9}"/>
              </a:ext>
            </a:extLst>
          </p:cNvPr>
          <p:cNvPicPr>
            <a:picLocks noChangeAspect="1"/>
          </p:cNvPicPr>
          <p:nvPr/>
        </p:nvPicPr>
        <p:blipFill>
          <a:blip r:embed="rId3"/>
          <a:stretch>
            <a:fillRect/>
          </a:stretch>
        </p:blipFill>
        <p:spPr>
          <a:xfrm>
            <a:off x="356891" y="447161"/>
            <a:ext cx="1381093" cy="247360"/>
          </a:xfrm>
          <a:prstGeom prst="rect">
            <a:avLst/>
          </a:prstGeom>
        </p:spPr>
      </p:pic>
      <p:pic>
        <p:nvPicPr>
          <p:cNvPr id="6" name="Picture 5">
            <a:extLst>
              <a:ext uri="{FF2B5EF4-FFF2-40B4-BE49-F238E27FC236}">
                <a16:creationId xmlns:a16="http://schemas.microsoft.com/office/drawing/2014/main" id="{29A36E2E-0B24-DA4F-AAF3-56B3621B5C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882" y="4074066"/>
            <a:ext cx="9032973" cy="1878143"/>
          </a:xfrm>
          <a:prstGeom prst="rect">
            <a:avLst/>
          </a:prstGeom>
        </p:spPr>
      </p:pic>
      <p:sp>
        <p:nvSpPr>
          <p:cNvPr id="8" name="TextBox 7">
            <a:extLst>
              <a:ext uri="{FF2B5EF4-FFF2-40B4-BE49-F238E27FC236}">
                <a16:creationId xmlns:a16="http://schemas.microsoft.com/office/drawing/2014/main" id="{CAD0058C-EB20-D546-8790-0158992A2243}"/>
              </a:ext>
            </a:extLst>
          </p:cNvPr>
          <p:cNvSpPr txBox="1"/>
          <p:nvPr/>
        </p:nvSpPr>
        <p:spPr>
          <a:xfrm>
            <a:off x="494675" y="6226173"/>
            <a:ext cx="9792325" cy="369332"/>
          </a:xfrm>
          <a:prstGeom prst="rect">
            <a:avLst/>
          </a:prstGeom>
          <a:noFill/>
        </p:spPr>
        <p:txBody>
          <a:bodyPr wrap="square" rtlCol="0">
            <a:spAutoFit/>
          </a:bodyPr>
          <a:lstStyle/>
          <a:p>
            <a:r>
              <a:rPr lang="en-US" sz="900" dirty="0">
                <a:solidFill>
                  <a:srgbClr val="FF0000"/>
                </a:solidFill>
              </a:rPr>
              <a:t>https://</a:t>
            </a:r>
            <a:r>
              <a:rPr lang="en-US" sz="900" dirty="0" err="1">
                <a:solidFill>
                  <a:srgbClr val="FF0000"/>
                </a:solidFill>
              </a:rPr>
              <a:t>www.keyence.com</a:t>
            </a:r>
            <a:r>
              <a:rPr lang="en-US" sz="900" dirty="0">
                <a:solidFill>
                  <a:srgbClr val="FF0000"/>
                </a:solidFill>
              </a:rPr>
              <a:t>/landing/</a:t>
            </a:r>
            <a:r>
              <a:rPr lang="en-US" sz="900" dirty="0" err="1">
                <a:solidFill>
                  <a:srgbClr val="FF0000"/>
                </a:solidFill>
              </a:rPr>
              <a:t>lpc</a:t>
            </a:r>
            <a:r>
              <a:rPr lang="en-US" sz="900" dirty="0">
                <a:solidFill>
                  <a:srgbClr val="FF0000"/>
                </a:solidFill>
              </a:rPr>
              <a:t>/</a:t>
            </a:r>
            <a:r>
              <a:rPr lang="en-US" sz="900" dirty="0" err="1">
                <a:solidFill>
                  <a:srgbClr val="FF0000"/>
                </a:solidFill>
              </a:rPr>
              <a:t>live-cell-imaging.jsp?aw</a:t>
            </a:r>
            <a:r>
              <a:rPr lang="en-US" sz="900" dirty="0">
                <a:solidFill>
                  <a:srgbClr val="FF0000"/>
                </a:solidFill>
              </a:rPr>
              <a:t>=google-kaenBZ214101bb&amp;k_clickid=de902564-219e-44df-84bb-34e61c4c3f2f&amp;gclid=CjwKCAiA_P3jBRAqEiwAZyWWaHDcrVmGFRe5TpJ03CidMHMGyg6AwzU0G50Sblv5G07kRshzGoVHaBoC9poQAvD_BwE</a:t>
            </a:r>
          </a:p>
        </p:txBody>
      </p:sp>
    </p:spTree>
    <p:extLst>
      <p:ext uri="{BB962C8B-B14F-4D97-AF65-F5344CB8AC3E}">
        <p14:creationId xmlns:p14="http://schemas.microsoft.com/office/powerpoint/2010/main" val="3755936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4479DF-EA42-5347-AC0B-6E975130CF02}"/>
              </a:ext>
            </a:extLst>
          </p:cNvPr>
          <p:cNvPicPr>
            <a:picLocks noChangeAspect="1"/>
          </p:cNvPicPr>
          <p:nvPr/>
        </p:nvPicPr>
        <p:blipFill>
          <a:blip r:embed="rId2"/>
          <a:stretch>
            <a:fillRect/>
          </a:stretch>
        </p:blipFill>
        <p:spPr>
          <a:xfrm>
            <a:off x="2839873" y="489419"/>
            <a:ext cx="7110576" cy="3264212"/>
          </a:xfrm>
          <a:prstGeom prst="rect">
            <a:avLst/>
          </a:prstGeom>
        </p:spPr>
      </p:pic>
      <p:sp>
        <p:nvSpPr>
          <p:cNvPr id="2" name="Title 1">
            <a:extLst>
              <a:ext uri="{FF2B5EF4-FFF2-40B4-BE49-F238E27FC236}">
                <a16:creationId xmlns:a16="http://schemas.microsoft.com/office/drawing/2014/main" id="{14DB2F18-7AC9-AA45-8FB7-B225CFB1D608}"/>
              </a:ext>
            </a:extLst>
          </p:cNvPr>
          <p:cNvSpPr>
            <a:spLocks noGrp="1"/>
          </p:cNvSpPr>
          <p:nvPr>
            <p:ph type="title"/>
          </p:nvPr>
        </p:nvSpPr>
        <p:spPr>
          <a:xfrm>
            <a:off x="679450" y="57775"/>
            <a:ext cx="8721256" cy="1143000"/>
          </a:xfrm>
        </p:spPr>
        <p:txBody>
          <a:bodyPr/>
          <a:lstStyle/>
          <a:p>
            <a:r>
              <a:rPr lang="en-US" sz="2800" dirty="0" err="1"/>
              <a:t>CellInsight</a:t>
            </a:r>
            <a:r>
              <a:rPr lang="en-US" sz="2800" dirty="0"/>
              <a:t> CX7 High-Content Screening (HCS) Platform</a:t>
            </a:r>
            <a:br>
              <a:rPr lang="en-US" sz="2800" dirty="0"/>
            </a:br>
            <a:endParaRPr lang="en-US" sz="2800" dirty="0"/>
          </a:p>
        </p:txBody>
      </p:sp>
      <p:sp>
        <p:nvSpPr>
          <p:cNvPr id="3" name="Content Placeholder 2">
            <a:extLst>
              <a:ext uri="{FF2B5EF4-FFF2-40B4-BE49-F238E27FC236}">
                <a16:creationId xmlns:a16="http://schemas.microsoft.com/office/drawing/2014/main" id="{3979A7B4-23E1-F14A-ABF1-504DBABC0D0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7AD28E8-0927-9547-AE58-3419D0E99693}"/>
              </a:ext>
            </a:extLst>
          </p:cNvPr>
          <p:cNvPicPr>
            <a:picLocks noChangeAspect="1"/>
          </p:cNvPicPr>
          <p:nvPr/>
        </p:nvPicPr>
        <p:blipFill>
          <a:blip r:embed="rId3"/>
          <a:stretch>
            <a:fillRect/>
          </a:stretch>
        </p:blipFill>
        <p:spPr>
          <a:xfrm>
            <a:off x="296473" y="1137073"/>
            <a:ext cx="2174009" cy="453914"/>
          </a:xfrm>
          <a:prstGeom prst="rect">
            <a:avLst/>
          </a:prstGeom>
        </p:spPr>
      </p:pic>
      <p:pic>
        <p:nvPicPr>
          <p:cNvPr id="6" name="Picture 5">
            <a:extLst>
              <a:ext uri="{FF2B5EF4-FFF2-40B4-BE49-F238E27FC236}">
                <a16:creationId xmlns:a16="http://schemas.microsoft.com/office/drawing/2014/main" id="{AA1C0688-1B50-714B-B992-65A4696B00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6230" y="3429000"/>
            <a:ext cx="5545268" cy="2764911"/>
          </a:xfrm>
          <a:prstGeom prst="rect">
            <a:avLst/>
          </a:prstGeom>
        </p:spPr>
      </p:pic>
      <p:sp>
        <p:nvSpPr>
          <p:cNvPr id="7" name="TextBox 6">
            <a:extLst>
              <a:ext uri="{FF2B5EF4-FFF2-40B4-BE49-F238E27FC236}">
                <a16:creationId xmlns:a16="http://schemas.microsoft.com/office/drawing/2014/main" id="{222A0CFE-4290-B447-9728-7601B8669319}"/>
              </a:ext>
            </a:extLst>
          </p:cNvPr>
          <p:cNvSpPr txBox="1"/>
          <p:nvPr/>
        </p:nvSpPr>
        <p:spPr>
          <a:xfrm>
            <a:off x="389016" y="6193911"/>
            <a:ext cx="9563725" cy="584775"/>
          </a:xfrm>
          <a:prstGeom prst="rect">
            <a:avLst/>
          </a:prstGeom>
          <a:noFill/>
        </p:spPr>
        <p:txBody>
          <a:bodyPr wrap="square" rtlCol="0">
            <a:spAutoFit/>
          </a:bodyPr>
          <a:lstStyle/>
          <a:p>
            <a:r>
              <a:rPr lang="en-US" sz="1600" dirty="0">
                <a:solidFill>
                  <a:srgbClr val="FF0000"/>
                </a:solidFill>
              </a:rPr>
              <a:t>https://</a:t>
            </a:r>
            <a:r>
              <a:rPr lang="en-US" sz="1600" dirty="0" err="1">
                <a:solidFill>
                  <a:srgbClr val="FF0000"/>
                </a:solidFill>
              </a:rPr>
              <a:t>www.thermofisher.com</a:t>
            </a:r>
            <a:r>
              <a:rPr lang="en-US" sz="1600" dirty="0">
                <a:solidFill>
                  <a:srgbClr val="FF0000"/>
                </a:solidFill>
              </a:rPr>
              <a:t>/us/</a:t>
            </a:r>
            <a:r>
              <a:rPr lang="en-US" sz="1600" dirty="0" err="1">
                <a:solidFill>
                  <a:srgbClr val="FF0000"/>
                </a:solidFill>
              </a:rPr>
              <a:t>en</a:t>
            </a:r>
            <a:r>
              <a:rPr lang="en-US" sz="1600" dirty="0">
                <a:solidFill>
                  <a:srgbClr val="FF0000"/>
                </a:solidFill>
              </a:rPr>
              <a:t>/home/life-science/cell-analysis/cellular-imaging/high-content-screening/high-content-screening-</a:t>
            </a:r>
            <a:r>
              <a:rPr lang="en-US" sz="1600" dirty="0" err="1">
                <a:solidFill>
                  <a:srgbClr val="FF0000"/>
                </a:solidFill>
              </a:rPr>
              <a:t>instruments.html</a:t>
            </a:r>
            <a:endParaRPr lang="en-US" sz="1600" dirty="0">
              <a:solidFill>
                <a:srgbClr val="FF0000"/>
              </a:solidFill>
            </a:endParaRPr>
          </a:p>
        </p:txBody>
      </p:sp>
    </p:spTree>
    <p:extLst>
      <p:ext uri="{BB962C8B-B14F-4D97-AF65-F5344CB8AC3E}">
        <p14:creationId xmlns:p14="http://schemas.microsoft.com/office/powerpoint/2010/main" val="3100894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F798-4F16-0142-B707-B02C65409B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C27782-406A-F84B-B2E0-05AE98DB1A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E90D071-92BC-164E-A081-72CBFE044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2202" y="344376"/>
            <a:ext cx="6796375" cy="6180123"/>
          </a:xfrm>
          <a:prstGeom prst="rect">
            <a:avLst/>
          </a:prstGeom>
        </p:spPr>
      </p:pic>
      <p:pic>
        <p:nvPicPr>
          <p:cNvPr id="5" name="Picture 4">
            <a:extLst>
              <a:ext uri="{FF2B5EF4-FFF2-40B4-BE49-F238E27FC236}">
                <a16:creationId xmlns:a16="http://schemas.microsoft.com/office/drawing/2014/main" id="{00AD8C9D-B8A4-854A-8CF1-131713FAC48D}"/>
              </a:ext>
            </a:extLst>
          </p:cNvPr>
          <p:cNvPicPr>
            <a:picLocks noChangeAspect="1"/>
          </p:cNvPicPr>
          <p:nvPr/>
        </p:nvPicPr>
        <p:blipFill>
          <a:blip r:embed="rId3"/>
          <a:stretch>
            <a:fillRect/>
          </a:stretch>
        </p:blipFill>
        <p:spPr>
          <a:xfrm>
            <a:off x="170295" y="574933"/>
            <a:ext cx="2174009" cy="453914"/>
          </a:xfrm>
          <a:prstGeom prst="rect">
            <a:avLst/>
          </a:prstGeom>
        </p:spPr>
      </p:pic>
    </p:spTree>
    <p:extLst>
      <p:ext uri="{BB962C8B-B14F-4D97-AF65-F5344CB8AC3E}">
        <p14:creationId xmlns:p14="http://schemas.microsoft.com/office/powerpoint/2010/main" val="215687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5F91-0DE5-0A49-BB96-8351733A6293}"/>
              </a:ext>
            </a:extLst>
          </p:cNvPr>
          <p:cNvSpPr>
            <a:spLocks noGrp="1"/>
          </p:cNvSpPr>
          <p:nvPr>
            <p:ph type="title"/>
          </p:nvPr>
        </p:nvSpPr>
        <p:spPr>
          <a:xfrm>
            <a:off x="1257299" y="609600"/>
            <a:ext cx="8501297" cy="1143000"/>
          </a:xfrm>
        </p:spPr>
        <p:txBody>
          <a:bodyPr/>
          <a:lstStyle/>
          <a:p>
            <a:r>
              <a:rPr lang="en-US" sz="3600" dirty="0"/>
              <a:t>Digital microscopy with automated brightfield and fluorescence imaging</a:t>
            </a:r>
            <a:br>
              <a:rPr lang="en-US" sz="3600" dirty="0"/>
            </a:br>
            <a:endParaRPr lang="en-US" sz="3600" dirty="0"/>
          </a:p>
        </p:txBody>
      </p:sp>
      <p:sp>
        <p:nvSpPr>
          <p:cNvPr id="3" name="Content Placeholder 2">
            <a:extLst>
              <a:ext uri="{FF2B5EF4-FFF2-40B4-BE49-F238E27FC236}">
                <a16:creationId xmlns:a16="http://schemas.microsoft.com/office/drawing/2014/main" id="{CC386855-642B-4744-BD95-E77AA78680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6581D02-C6DC-9A48-B0E8-96BF240835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7739" y="1516929"/>
            <a:ext cx="4392117" cy="2958264"/>
          </a:xfrm>
          <a:prstGeom prst="rect">
            <a:avLst/>
          </a:prstGeom>
        </p:spPr>
      </p:pic>
      <p:pic>
        <p:nvPicPr>
          <p:cNvPr id="5" name="Picture 4">
            <a:extLst>
              <a:ext uri="{FF2B5EF4-FFF2-40B4-BE49-F238E27FC236}">
                <a16:creationId xmlns:a16="http://schemas.microsoft.com/office/drawing/2014/main" id="{329EA00B-A2D0-2E42-BE14-0B2F1BA6B98A}"/>
              </a:ext>
            </a:extLst>
          </p:cNvPr>
          <p:cNvPicPr>
            <a:picLocks noChangeAspect="1"/>
          </p:cNvPicPr>
          <p:nvPr/>
        </p:nvPicPr>
        <p:blipFill>
          <a:blip r:embed="rId3"/>
          <a:stretch>
            <a:fillRect/>
          </a:stretch>
        </p:blipFill>
        <p:spPr>
          <a:xfrm>
            <a:off x="347896" y="1397833"/>
            <a:ext cx="2566815" cy="583367"/>
          </a:xfrm>
          <a:prstGeom prst="rect">
            <a:avLst/>
          </a:prstGeom>
        </p:spPr>
      </p:pic>
      <p:pic>
        <p:nvPicPr>
          <p:cNvPr id="6" name="Picture 5">
            <a:extLst>
              <a:ext uri="{FF2B5EF4-FFF2-40B4-BE49-F238E27FC236}">
                <a16:creationId xmlns:a16="http://schemas.microsoft.com/office/drawing/2014/main" id="{E70B33C1-0C0A-7D4B-9F84-FD3B923F3F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5447" y="4490171"/>
            <a:ext cx="6616700" cy="1701800"/>
          </a:xfrm>
          <a:prstGeom prst="rect">
            <a:avLst/>
          </a:prstGeom>
        </p:spPr>
      </p:pic>
      <p:sp>
        <p:nvSpPr>
          <p:cNvPr id="8" name="TextBox 7">
            <a:extLst>
              <a:ext uri="{FF2B5EF4-FFF2-40B4-BE49-F238E27FC236}">
                <a16:creationId xmlns:a16="http://schemas.microsoft.com/office/drawing/2014/main" id="{D90F6C22-5C59-0240-AC6C-ACA8467C8E49}"/>
              </a:ext>
            </a:extLst>
          </p:cNvPr>
          <p:cNvSpPr txBox="1"/>
          <p:nvPr/>
        </p:nvSpPr>
        <p:spPr>
          <a:xfrm>
            <a:off x="5602574" y="6263390"/>
            <a:ext cx="9368852" cy="461665"/>
          </a:xfrm>
          <a:prstGeom prst="rect">
            <a:avLst/>
          </a:prstGeom>
          <a:noFill/>
        </p:spPr>
        <p:txBody>
          <a:bodyPr wrap="square" rtlCol="0">
            <a:spAutoFit/>
          </a:bodyPr>
          <a:lstStyle/>
          <a:p>
            <a:r>
              <a:rPr lang="en-US" dirty="0">
                <a:solidFill>
                  <a:srgbClr val="FF0000"/>
                </a:solidFill>
              </a:rPr>
              <a:t>https://</a:t>
            </a:r>
            <a:r>
              <a:rPr lang="en-US" dirty="0" err="1">
                <a:solidFill>
                  <a:srgbClr val="FF0000"/>
                </a:solidFill>
              </a:rPr>
              <a:t>www.moleculardevices.com</a:t>
            </a:r>
            <a:endParaRPr lang="en-US" dirty="0">
              <a:solidFill>
                <a:srgbClr val="FF0000"/>
              </a:solidFill>
            </a:endParaRPr>
          </a:p>
        </p:txBody>
      </p:sp>
    </p:spTree>
    <p:extLst>
      <p:ext uri="{BB962C8B-B14F-4D97-AF65-F5344CB8AC3E}">
        <p14:creationId xmlns:p14="http://schemas.microsoft.com/office/powerpoint/2010/main" val="1905100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9D000B-F41C-D141-BBFF-6F77EAB4132B}"/>
              </a:ext>
            </a:extLst>
          </p:cNvPr>
          <p:cNvPicPr>
            <a:picLocks noChangeAspect="1"/>
          </p:cNvPicPr>
          <p:nvPr/>
        </p:nvPicPr>
        <p:blipFill>
          <a:blip r:embed="rId2"/>
          <a:stretch>
            <a:fillRect/>
          </a:stretch>
        </p:blipFill>
        <p:spPr>
          <a:xfrm>
            <a:off x="309576" y="761393"/>
            <a:ext cx="1625624" cy="1330056"/>
          </a:xfrm>
          <a:prstGeom prst="rect">
            <a:avLst/>
          </a:prstGeom>
        </p:spPr>
      </p:pic>
      <p:sp>
        <p:nvSpPr>
          <p:cNvPr id="2" name="Title 1">
            <a:extLst>
              <a:ext uri="{FF2B5EF4-FFF2-40B4-BE49-F238E27FC236}">
                <a16:creationId xmlns:a16="http://schemas.microsoft.com/office/drawing/2014/main" id="{30D7D3ED-151E-744E-9570-EA3584A14202}"/>
              </a:ext>
            </a:extLst>
          </p:cNvPr>
          <p:cNvSpPr>
            <a:spLocks noGrp="1"/>
          </p:cNvSpPr>
          <p:nvPr>
            <p:ph type="title"/>
          </p:nvPr>
        </p:nvSpPr>
        <p:spPr>
          <a:xfrm>
            <a:off x="1392212" y="376949"/>
            <a:ext cx="7772400" cy="1143000"/>
          </a:xfrm>
        </p:spPr>
        <p:txBody>
          <a:bodyPr/>
          <a:lstStyle/>
          <a:p>
            <a:endParaRPr lang="en-US"/>
          </a:p>
        </p:txBody>
      </p:sp>
      <p:pic>
        <p:nvPicPr>
          <p:cNvPr id="4" name="Picture 3">
            <a:extLst>
              <a:ext uri="{FF2B5EF4-FFF2-40B4-BE49-F238E27FC236}">
                <a16:creationId xmlns:a16="http://schemas.microsoft.com/office/drawing/2014/main" id="{D07CB227-32DF-0D4A-AB59-C3E62980E5A1}"/>
              </a:ext>
            </a:extLst>
          </p:cNvPr>
          <p:cNvPicPr>
            <a:picLocks noChangeAspect="1"/>
          </p:cNvPicPr>
          <p:nvPr/>
        </p:nvPicPr>
        <p:blipFill>
          <a:blip r:embed="rId3"/>
          <a:stretch>
            <a:fillRect/>
          </a:stretch>
        </p:blipFill>
        <p:spPr>
          <a:xfrm>
            <a:off x="3657718" y="376949"/>
            <a:ext cx="6589530" cy="4884903"/>
          </a:xfrm>
          <a:prstGeom prst="rect">
            <a:avLst/>
          </a:prstGeom>
        </p:spPr>
      </p:pic>
      <p:pic>
        <p:nvPicPr>
          <p:cNvPr id="6" name="Picture 5">
            <a:extLst>
              <a:ext uri="{FF2B5EF4-FFF2-40B4-BE49-F238E27FC236}">
                <a16:creationId xmlns:a16="http://schemas.microsoft.com/office/drawing/2014/main" id="{FD217182-A0CE-6A4C-9579-8C7C7C249B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07" y="4692789"/>
            <a:ext cx="4772680" cy="1711257"/>
          </a:xfrm>
          <a:prstGeom prst="rect">
            <a:avLst/>
          </a:prstGeom>
        </p:spPr>
      </p:pic>
      <p:sp>
        <p:nvSpPr>
          <p:cNvPr id="7" name="TextBox 6">
            <a:extLst>
              <a:ext uri="{FF2B5EF4-FFF2-40B4-BE49-F238E27FC236}">
                <a16:creationId xmlns:a16="http://schemas.microsoft.com/office/drawing/2014/main" id="{CEDBE91B-6C30-1046-BEAB-F1666C4BC368}"/>
              </a:ext>
            </a:extLst>
          </p:cNvPr>
          <p:cNvSpPr txBox="1"/>
          <p:nvPr/>
        </p:nvSpPr>
        <p:spPr>
          <a:xfrm>
            <a:off x="4811187" y="5957831"/>
            <a:ext cx="5239905" cy="523220"/>
          </a:xfrm>
          <a:prstGeom prst="rect">
            <a:avLst/>
          </a:prstGeom>
          <a:noFill/>
        </p:spPr>
        <p:txBody>
          <a:bodyPr wrap="square" rtlCol="0">
            <a:spAutoFit/>
          </a:bodyPr>
          <a:lstStyle/>
          <a:p>
            <a:r>
              <a:rPr lang="en-US" sz="1400" dirty="0">
                <a:solidFill>
                  <a:srgbClr val="FF0000"/>
                </a:solidFill>
              </a:rPr>
              <a:t>http://</a:t>
            </a:r>
            <a:r>
              <a:rPr lang="en-US" sz="1400" dirty="0" err="1">
                <a:solidFill>
                  <a:srgbClr val="FF0000"/>
                </a:solidFill>
              </a:rPr>
              <a:t>zeiss-campus.magnet.fsu.edu</a:t>
            </a:r>
            <a:r>
              <a:rPr lang="en-US" sz="1400" dirty="0">
                <a:solidFill>
                  <a:srgbClr val="FF0000"/>
                </a:solidFill>
              </a:rPr>
              <a:t>/articles/</a:t>
            </a:r>
            <a:r>
              <a:rPr lang="en-US" sz="1400" dirty="0" err="1">
                <a:solidFill>
                  <a:srgbClr val="FF0000"/>
                </a:solidFill>
              </a:rPr>
              <a:t>livecellimaging</a:t>
            </a:r>
            <a:r>
              <a:rPr lang="en-US" sz="1400" dirty="0">
                <a:solidFill>
                  <a:srgbClr val="FF0000"/>
                </a:solidFill>
              </a:rPr>
              <a:t>/</a:t>
            </a:r>
            <a:r>
              <a:rPr lang="en-US" sz="1400" dirty="0" err="1">
                <a:solidFill>
                  <a:srgbClr val="FF0000"/>
                </a:solidFill>
              </a:rPr>
              <a:t>imagingsystems.html</a:t>
            </a:r>
            <a:endParaRPr lang="en-US" sz="1400" dirty="0">
              <a:solidFill>
                <a:srgbClr val="FF0000"/>
              </a:solidFill>
            </a:endParaRPr>
          </a:p>
        </p:txBody>
      </p:sp>
      <p:pic>
        <p:nvPicPr>
          <p:cNvPr id="8" name="Picture 7">
            <a:extLst>
              <a:ext uri="{FF2B5EF4-FFF2-40B4-BE49-F238E27FC236}">
                <a16:creationId xmlns:a16="http://schemas.microsoft.com/office/drawing/2014/main" id="{08C73694-D515-554E-ADC5-313C0B2E34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684" y="2475893"/>
            <a:ext cx="3886046" cy="2020059"/>
          </a:xfrm>
          <a:prstGeom prst="rect">
            <a:avLst/>
          </a:prstGeom>
        </p:spPr>
      </p:pic>
    </p:spTree>
    <p:extLst>
      <p:ext uri="{BB962C8B-B14F-4D97-AF65-F5344CB8AC3E}">
        <p14:creationId xmlns:p14="http://schemas.microsoft.com/office/powerpoint/2010/main" val="2008211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FAA3-341C-7445-859A-CE112E9F67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B85373-C692-7E46-9F3A-99992E0C9418}"/>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EBC210A1-EF24-474F-BC54-9D1DD61FFCDF}"/>
              </a:ext>
            </a:extLst>
          </p:cNvPr>
          <p:cNvPicPr>
            <a:picLocks noChangeAspect="1"/>
          </p:cNvPicPr>
          <p:nvPr/>
        </p:nvPicPr>
        <p:blipFill>
          <a:blip r:embed="rId2"/>
          <a:stretch>
            <a:fillRect/>
          </a:stretch>
        </p:blipFill>
        <p:spPr>
          <a:xfrm>
            <a:off x="235679" y="381000"/>
            <a:ext cx="1659512" cy="1098550"/>
          </a:xfrm>
          <a:prstGeom prst="rect">
            <a:avLst/>
          </a:prstGeom>
        </p:spPr>
      </p:pic>
      <p:pic>
        <p:nvPicPr>
          <p:cNvPr id="7" name="Picture 6">
            <a:extLst>
              <a:ext uri="{FF2B5EF4-FFF2-40B4-BE49-F238E27FC236}">
                <a16:creationId xmlns:a16="http://schemas.microsoft.com/office/drawing/2014/main" id="{40DF4D5A-654A-D045-BF96-E3B2AEC536ED}"/>
              </a:ext>
            </a:extLst>
          </p:cNvPr>
          <p:cNvPicPr>
            <a:picLocks noChangeAspect="1"/>
          </p:cNvPicPr>
          <p:nvPr/>
        </p:nvPicPr>
        <p:blipFill>
          <a:blip r:embed="rId3"/>
          <a:stretch>
            <a:fillRect/>
          </a:stretch>
        </p:blipFill>
        <p:spPr>
          <a:xfrm>
            <a:off x="2275304" y="1011654"/>
            <a:ext cx="6964258" cy="4834692"/>
          </a:xfrm>
          <a:prstGeom prst="rect">
            <a:avLst/>
          </a:prstGeom>
        </p:spPr>
      </p:pic>
      <p:sp>
        <p:nvSpPr>
          <p:cNvPr id="8" name="TextBox 7">
            <a:extLst>
              <a:ext uri="{FF2B5EF4-FFF2-40B4-BE49-F238E27FC236}">
                <a16:creationId xmlns:a16="http://schemas.microsoft.com/office/drawing/2014/main" id="{76622346-0599-CC40-B419-DD03D1D03CDA}"/>
              </a:ext>
            </a:extLst>
          </p:cNvPr>
          <p:cNvSpPr txBox="1"/>
          <p:nvPr/>
        </p:nvSpPr>
        <p:spPr>
          <a:xfrm>
            <a:off x="5351488" y="6245902"/>
            <a:ext cx="5486400" cy="369332"/>
          </a:xfrm>
          <a:prstGeom prst="rect">
            <a:avLst/>
          </a:prstGeom>
          <a:noFill/>
        </p:spPr>
        <p:txBody>
          <a:bodyPr wrap="square" rtlCol="0">
            <a:spAutoFit/>
          </a:bodyPr>
          <a:lstStyle/>
          <a:p>
            <a:r>
              <a:rPr lang="en-US" sz="1800" dirty="0">
                <a:solidFill>
                  <a:srgbClr val="FF0000"/>
                </a:solidFill>
              </a:rPr>
              <a:t>https://</a:t>
            </a:r>
            <a:r>
              <a:rPr lang="en-US" sz="1800" dirty="0" err="1">
                <a:solidFill>
                  <a:srgbClr val="FF0000"/>
                </a:solidFill>
              </a:rPr>
              <a:t>www.leica-microsystems.com</a:t>
            </a:r>
            <a:endParaRPr lang="en-US" sz="1800" dirty="0">
              <a:solidFill>
                <a:srgbClr val="FF0000"/>
              </a:solidFill>
            </a:endParaRPr>
          </a:p>
        </p:txBody>
      </p:sp>
    </p:spTree>
    <p:extLst>
      <p:ext uri="{BB962C8B-B14F-4D97-AF65-F5344CB8AC3E}">
        <p14:creationId xmlns:p14="http://schemas.microsoft.com/office/powerpoint/2010/main" val="2450071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0B299-8FBC-784A-A0F1-69937F543C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319AF7-F15A-0748-980C-A15D06F77FE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1C58D8A-3DB2-8C4E-9D4E-1DD4A5135962}"/>
              </a:ext>
            </a:extLst>
          </p:cNvPr>
          <p:cNvPicPr>
            <a:picLocks noChangeAspect="1"/>
          </p:cNvPicPr>
          <p:nvPr/>
        </p:nvPicPr>
        <p:blipFill>
          <a:blip r:embed="rId2"/>
          <a:stretch>
            <a:fillRect/>
          </a:stretch>
        </p:blipFill>
        <p:spPr>
          <a:xfrm>
            <a:off x="337382" y="762000"/>
            <a:ext cx="2110859" cy="794999"/>
          </a:xfrm>
          <a:prstGeom prst="rect">
            <a:avLst/>
          </a:prstGeom>
        </p:spPr>
      </p:pic>
      <p:pic>
        <p:nvPicPr>
          <p:cNvPr id="5" name="Picture 4">
            <a:extLst>
              <a:ext uri="{FF2B5EF4-FFF2-40B4-BE49-F238E27FC236}">
                <a16:creationId xmlns:a16="http://schemas.microsoft.com/office/drawing/2014/main" id="{DD0BAC7F-C4B0-8045-910C-0EDAACBE37C2}"/>
              </a:ext>
            </a:extLst>
          </p:cNvPr>
          <p:cNvPicPr>
            <a:picLocks noChangeAspect="1"/>
          </p:cNvPicPr>
          <p:nvPr/>
        </p:nvPicPr>
        <p:blipFill>
          <a:blip r:embed="rId3"/>
          <a:stretch>
            <a:fillRect/>
          </a:stretch>
        </p:blipFill>
        <p:spPr>
          <a:xfrm>
            <a:off x="2995639" y="17489"/>
            <a:ext cx="7073900" cy="3536950"/>
          </a:xfrm>
          <a:prstGeom prst="rect">
            <a:avLst/>
          </a:prstGeom>
        </p:spPr>
      </p:pic>
      <p:pic>
        <p:nvPicPr>
          <p:cNvPr id="6" name="Picture 5">
            <a:extLst>
              <a:ext uri="{FF2B5EF4-FFF2-40B4-BE49-F238E27FC236}">
                <a16:creationId xmlns:a16="http://schemas.microsoft.com/office/drawing/2014/main" id="{4AA7EDA9-E71E-854F-A8AF-9A4D8A660A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382" y="3429000"/>
            <a:ext cx="4364532" cy="3188633"/>
          </a:xfrm>
          <a:prstGeom prst="rect">
            <a:avLst/>
          </a:prstGeom>
        </p:spPr>
      </p:pic>
      <p:pic>
        <p:nvPicPr>
          <p:cNvPr id="7" name="Picture 6">
            <a:extLst>
              <a:ext uri="{FF2B5EF4-FFF2-40B4-BE49-F238E27FC236}">
                <a16:creationId xmlns:a16="http://schemas.microsoft.com/office/drawing/2014/main" id="{143F36A4-2C4A-0648-B2C9-00538C9838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3536" y="3292414"/>
            <a:ext cx="5361798" cy="3125163"/>
          </a:xfrm>
          <a:prstGeom prst="rect">
            <a:avLst/>
          </a:prstGeom>
        </p:spPr>
      </p:pic>
      <p:sp>
        <p:nvSpPr>
          <p:cNvPr id="8" name="TextBox 7">
            <a:extLst>
              <a:ext uri="{FF2B5EF4-FFF2-40B4-BE49-F238E27FC236}">
                <a16:creationId xmlns:a16="http://schemas.microsoft.com/office/drawing/2014/main" id="{A28778E8-3EA8-FD43-B1EA-07D0DF211646}"/>
              </a:ext>
            </a:extLst>
          </p:cNvPr>
          <p:cNvSpPr txBox="1"/>
          <p:nvPr/>
        </p:nvSpPr>
        <p:spPr>
          <a:xfrm>
            <a:off x="5820087" y="6417578"/>
            <a:ext cx="5208823" cy="400110"/>
          </a:xfrm>
          <a:prstGeom prst="rect">
            <a:avLst/>
          </a:prstGeom>
          <a:noFill/>
        </p:spPr>
        <p:txBody>
          <a:bodyPr wrap="square" rtlCol="0">
            <a:spAutoFit/>
          </a:bodyPr>
          <a:lstStyle/>
          <a:p>
            <a:r>
              <a:rPr lang="en-US" sz="2000" dirty="0">
                <a:solidFill>
                  <a:srgbClr val="FF0000"/>
                </a:solidFill>
              </a:rPr>
              <a:t>https://</a:t>
            </a:r>
            <a:r>
              <a:rPr lang="en-US" sz="2000" dirty="0" err="1">
                <a:solidFill>
                  <a:srgbClr val="FF0000"/>
                </a:solidFill>
              </a:rPr>
              <a:t>www.nexcelom.com</a:t>
            </a:r>
            <a:endParaRPr lang="en-US" sz="2000" dirty="0">
              <a:solidFill>
                <a:srgbClr val="FF0000"/>
              </a:solidFill>
            </a:endParaRPr>
          </a:p>
        </p:txBody>
      </p:sp>
    </p:spTree>
    <p:extLst>
      <p:ext uri="{BB962C8B-B14F-4D97-AF65-F5344CB8AC3E}">
        <p14:creationId xmlns:p14="http://schemas.microsoft.com/office/powerpoint/2010/main" val="3972344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EE466-C5C3-8F4D-949A-03F32DBA58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593102-8195-544D-B0A4-C5488158052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A29EBB6-26E7-054C-B7DE-75A12D61D24D}"/>
              </a:ext>
            </a:extLst>
          </p:cNvPr>
          <p:cNvPicPr>
            <a:picLocks noChangeAspect="1"/>
          </p:cNvPicPr>
          <p:nvPr/>
        </p:nvPicPr>
        <p:blipFill>
          <a:blip r:embed="rId2"/>
          <a:stretch>
            <a:fillRect/>
          </a:stretch>
        </p:blipFill>
        <p:spPr>
          <a:xfrm>
            <a:off x="258225" y="355214"/>
            <a:ext cx="2513245" cy="359035"/>
          </a:xfrm>
          <a:prstGeom prst="rect">
            <a:avLst/>
          </a:prstGeom>
        </p:spPr>
      </p:pic>
      <p:sp>
        <p:nvSpPr>
          <p:cNvPr id="5" name="TextBox 4">
            <a:extLst>
              <a:ext uri="{FF2B5EF4-FFF2-40B4-BE49-F238E27FC236}">
                <a16:creationId xmlns:a16="http://schemas.microsoft.com/office/drawing/2014/main" id="{E7BDAF93-62B5-3C4E-99AE-FF9C418FDF3F}"/>
              </a:ext>
            </a:extLst>
          </p:cNvPr>
          <p:cNvSpPr txBox="1"/>
          <p:nvPr/>
        </p:nvSpPr>
        <p:spPr>
          <a:xfrm>
            <a:off x="3207894" y="6324600"/>
            <a:ext cx="7330190" cy="338554"/>
          </a:xfrm>
          <a:prstGeom prst="rect">
            <a:avLst/>
          </a:prstGeom>
          <a:noFill/>
        </p:spPr>
        <p:txBody>
          <a:bodyPr wrap="square" rtlCol="0">
            <a:spAutoFit/>
          </a:bodyPr>
          <a:lstStyle/>
          <a:p>
            <a:r>
              <a:rPr lang="en-US" sz="1600" dirty="0">
                <a:solidFill>
                  <a:srgbClr val="FF0000"/>
                </a:solidFill>
              </a:rPr>
              <a:t>https://</a:t>
            </a:r>
            <a:r>
              <a:rPr lang="en-US" sz="1600" dirty="0" err="1">
                <a:solidFill>
                  <a:srgbClr val="FF0000"/>
                </a:solidFill>
              </a:rPr>
              <a:t>www.olympus-lifescience.com</a:t>
            </a:r>
            <a:r>
              <a:rPr lang="en-US" sz="1600" dirty="0">
                <a:solidFill>
                  <a:srgbClr val="FF0000"/>
                </a:solidFill>
              </a:rPr>
              <a:t>/</a:t>
            </a:r>
            <a:r>
              <a:rPr lang="en-US" sz="1600" dirty="0" err="1">
                <a:solidFill>
                  <a:srgbClr val="FF0000"/>
                </a:solidFill>
              </a:rPr>
              <a:t>en</a:t>
            </a:r>
            <a:r>
              <a:rPr lang="en-US" sz="1600" dirty="0">
                <a:solidFill>
                  <a:srgbClr val="FF0000"/>
                </a:solidFill>
              </a:rPr>
              <a:t>/solutions/live-cell-imaging/</a:t>
            </a:r>
          </a:p>
        </p:txBody>
      </p:sp>
      <p:pic>
        <p:nvPicPr>
          <p:cNvPr id="6" name="Picture 5">
            <a:extLst>
              <a:ext uri="{FF2B5EF4-FFF2-40B4-BE49-F238E27FC236}">
                <a16:creationId xmlns:a16="http://schemas.microsoft.com/office/drawing/2014/main" id="{33F60E21-CA61-D242-883F-4F0105BC825E}"/>
              </a:ext>
            </a:extLst>
          </p:cNvPr>
          <p:cNvPicPr>
            <a:picLocks noChangeAspect="1"/>
          </p:cNvPicPr>
          <p:nvPr/>
        </p:nvPicPr>
        <p:blipFill>
          <a:blip r:embed="rId3"/>
          <a:stretch>
            <a:fillRect/>
          </a:stretch>
        </p:blipFill>
        <p:spPr>
          <a:xfrm>
            <a:off x="72303" y="714249"/>
            <a:ext cx="9956472" cy="3029262"/>
          </a:xfrm>
          <a:prstGeom prst="rect">
            <a:avLst/>
          </a:prstGeom>
        </p:spPr>
      </p:pic>
      <p:pic>
        <p:nvPicPr>
          <p:cNvPr id="7" name="Picture 6">
            <a:extLst>
              <a:ext uri="{FF2B5EF4-FFF2-40B4-BE49-F238E27FC236}">
                <a16:creationId xmlns:a16="http://schemas.microsoft.com/office/drawing/2014/main" id="{B30403FB-590D-B043-8DFA-4BF6FBCB97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784" y="4332774"/>
            <a:ext cx="3089846" cy="1835552"/>
          </a:xfrm>
          <a:prstGeom prst="rect">
            <a:avLst/>
          </a:prstGeom>
        </p:spPr>
      </p:pic>
      <p:pic>
        <p:nvPicPr>
          <p:cNvPr id="8" name="Picture 7">
            <a:extLst>
              <a:ext uri="{FF2B5EF4-FFF2-40B4-BE49-F238E27FC236}">
                <a16:creationId xmlns:a16="http://schemas.microsoft.com/office/drawing/2014/main" id="{69AD239D-6044-354F-A2EE-93C911BB91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43500" y="4104659"/>
            <a:ext cx="2909238" cy="2219941"/>
          </a:xfrm>
          <a:prstGeom prst="rect">
            <a:avLst/>
          </a:prstGeom>
        </p:spPr>
      </p:pic>
    </p:spTree>
    <p:extLst>
      <p:ext uri="{BB962C8B-B14F-4D97-AF65-F5344CB8AC3E}">
        <p14:creationId xmlns:p14="http://schemas.microsoft.com/office/powerpoint/2010/main" val="4221477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704"/>
            <a:ext cx="7772400" cy="1143000"/>
          </a:xfrm>
        </p:spPr>
        <p:txBody>
          <a:bodyPr/>
          <a:lstStyle/>
          <a:p>
            <a:r>
              <a:rPr lang="en-US" dirty="0" err="1"/>
              <a:t>Lumascope</a:t>
            </a:r>
            <a:endParaRPr lang="en-US" dirty="0"/>
          </a:p>
        </p:txBody>
      </p:sp>
      <p:sp>
        <p:nvSpPr>
          <p:cNvPr id="3" name="Content Placeholder 2"/>
          <p:cNvSpPr>
            <a:spLocks noGrp="1"/>
          </p:cNvSpPr>
          <p:nvPr>
            <p:ph idx="1"/>
          </p:nvPr>
        </p:nvSpPr>
        <p:spPr>
          <a:xfrm>
            <a:off x="241301" y="1676400"/>
            <a:ext cx="5990872" cy="4114800"/>
          </a:xfrm>
        </p:spPr>
        <p:txBody>
          <a:bodyPr/>
          <a:lstStyle/>
          <a:p>
            <a:r>
              <a:rPr lang="en-US" sz="2000" dirty="0"/>
              <a:t>The </a:t>
            </a:r>
            <a:r>
              <a:rPr lang="en-US" sz="2000" dirty="0" err="1"/>
              <a:t>LumaScope</a:t>
            </a:r>
            <a:r>
              <a:rPr lang="en-US" sz="2000" dirty="0"/>
              <a:t> is a low price, compact, USB-based, inverted fluorescence microscope. The system fits on a shelf inside an incubator or inside a hood. It has a built-in camera and light source. This runs on a laptop/desktop using just one USB cable, captures fluorescence or brightfield images and has options of 2.5x, 4x, 10x, 20x, 40x and 100x (oil) lenses. The software allows to do time-laps study. The machine does not have a mechanical shutter to block the light (to avoid photo-toxicity or photo-bleaching), but the software can control the light to turn on/off to less expose the cells to the light.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2993" y="97704"/>
            <a:ext cx="3205338" cy="460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40114" y="4702706"/>
            <a:ext cx="3168217" cy="212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622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F812-90D8-494E-B3BC-B89C8735D06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84F5249-DB38-424A-AEBA-09CC5DCED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955" y="609600"/>
            <a:ext cx="1460500" cy="774700"/>
          </a:xfrm>
          <a:prstGeom prst="rect">
            <a:avLst/>
          </a:prstGeom>
        </p:spPr>
      </p:pic>
      <p:sp>
        <p:nvSpPr>
          <p:cNvPr id="6" name="TextBox 5">
            <a:extLst>
              <a:ext uri="{FF2B5EF4-FFF2-40B4-BE49-F238E27FC236}">
                <a16:creationId xmlns:a16="http://schemas.microsoft.com/office/drawing/2014/main" id="{5D255F74-C103-AB4E-827B-41970726C41F}"/>
              </a:ext>
            </a:extLst>
          </p:cNvPr>
          <p:cNvSpPr txBox="1"/>
          <p:nvPr/>
        </p:nvSpPr>
        <p:spPr>
          <a:xfrm>
            <a:off x="1860654" y="6155323"/>
            <a:ext cx="8317667" cy="338554"/>
          </a:xfrm>
          <a:prstGeom prst="rect">
            <a:avLst/>
          </a:prstGeom>
          <a:noFill/>
        </p:spPr>
        <p:txBody>
          <a:bodyPr wrap="square" rtlCol="0">
            <a:spAutoFit/>
          </a:bodyPr>
          <a:lstStyle/>
          <a:p>
            <a:r>
              <a:rPr lang="en-US" sz="1600" dirty="0">
                <a:solidFill>
                  <a:srgbClr val="FF0000"/>
                </a:solidFill>
              </a:rPr>
              <a:t>https://</a:t>
            </a:r>
            <a:r>
              <a:rPr lang="en-US" sz="1600" dirty="0" err="1">
                <a:solidFill>
                  <a:srgbClr val="FF0000"/>
                </a:solidFill>
              </a:rPr>
              <a:t>www.bruker.com</a:t>
            </a:r>
            <a:r>
              <a:rPr lang="en-US" sz="1600" dirty="0">
                <a:solidFill>
                  <a:srgbClr val="FF0000"/>
                </a:solidFill>
              </a:rPr>
              <a:t>/products/fluorescence-microscopes/</a:t>
            </a:r>
            <a:r>
              <a:rPr lang="en-US" sz="1600" dirty="0" err="1">
                <a:solidFill>
                  <a:srgbClr val="FF0000"/>
                </a:solidFill>
              </a:rPr>
              <a:t>fm</a:t>
            </a:r>
            <a:r>
              <a:rPr lang="en-US" sz="1600" dirty="0">
                <a:solidFill>
                  <a:srgbClr val="FF0000"/>
                </a:solidFill>
              </a:rPr>
              <a:t>-campaigns/live-cell-</a:t>
            </a:r>
            <a:r>
              <a:rPr lang="en-US" sz="1600" dirty="0" err="1">
                <a:solidFill>
                  <a:srgbClr val="FF0000"/>
                </a:solidFill>
              </a:rPr>
              <a:t>imaging.html</a:t>
            </a:r>
            <a:endParaRPr lang="en-US" sz="1600" dirty="0">
              <a:solidFill>
                <a:srgbClr val="FF0000"/>
              </a:solidFill>
            </a:endParaRPr>
          </a:p>
        </p:txBody>
      </p:sp>
      <p:pic>
        <p:nvPicPr>
          <p:cNvPr id="7" name="Picture 6">
            <a:extLst>
              <a:ext uri="{FF2B5EF4-FFF2-40B4-BE49-F238E27FC236}">
                <a16:creationId xmlns:a16="http://schemas.microsoft.com/office/drawing/2014/main" id="{F655C7A1-132E-964E-885D-EE0235677D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752" y="1674227"/>
            <a:ext cx="1600200" cy="495300"/>
          </a:xfrm>
          <a:prstGeom prst="rect">
            <a:avLst/>
          </a:prstGeom>
        </p:spPr>
      </p:pic>
      <p:pic>
        <p:nvPicPr>
          <p:cNvPr id="8" name="Picture 7">
            <a:extLst>
              <a:ext uri="{FF2B5EF4-FFF2-40B4-BE49-F238E27FC236}">
                <a16:creationId xmlns:a16="http://schemas.microsoft.com/office/drawing/2014/main" id="{D2CFB769-4241-5345-B082-710E2FFDC3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986504"/>
            <a:ext cx="7514569" cy="3247036"/>
          </a:xfrm>
          <a:prstGeom prst="rect">
            <a:avLst/>
          </a:prstGeom>
        </p:spPr>
      </p:pic>
      <p:pic>
        <p:nvPicPr>
          <p:cNvPr id="5" name="Picture 4">
            <a:extLst>
              <a:ext uri="{FF2B5EF4-FFF2-40B4-BE49-F238E27FC236}">
                <a16:creationId xmlns:a16="http://schemas.microsoft.com/office/drawing/2014/main" id="{26E4BC42-A662-BB41-AFB3-1A63559F1C06}"/>
              </a:ext>
            </a:extLst>
          </p:cNvPr>
          <p:cNvPicPr>
            <a:picLocks noChangeAspect="1"/>
          </p:cNvPicPr>
          <p:nvPr/>
        </p:nvPicPr>
        <p:blipFill>
          <a:blip r:embed="rId5"/>
          <a:stretch>
            <a:fillRect/>
          </a:stretch>
        </p:blipFill>
        <p:spPr>
          <a:xfrm>
            <a:off x="6281127" y="298359"/>
            <a:ext cx="3897194" cy="3464172"/>
          </a:xfrm>
          <a:prstGeom prst="rect">
            <a:avLst/>
          </a:prstGeom>
        </p:spPr>
      </p:pic>
    </p:spTree>
    <p:extLst>
      <p:ext uri="{BB962C8B-B14F-4D97-AF65-F5344CB8AC3E}">
        <p14:creationId xmlns:p14="http://schemas.microsoft.com/office/powerpoint/2010/main" val="3488545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4EE6-53C0-7548-86B9-54C8C6A1F72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7607E14-EC0F-9147-BDA9-50B825BF0B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6573" y="388285"/>
            <a:ext cx="2502004" cy="5296213"/>
          </a:xfrm>
          <a:prstGeom prst="rect">
            <a:avLst/>
          </a:prstGeom>
        </p:spPr>
      </p:pic>
      <p:sp>
        <p:nvSpPr>
          <p:cNvPr id="5" name="TextBox 4">
            <a:extLst>
              <a:ext uri="{FF2B5EF4-FFF2-40B4-BE49-F238E27FC236}">
                <a16:creationId xmlns:a16="http://schemas.microsoft.com/office/drawing/2014/main" id="{E0658E32-C7D8-4042-A863-CCB92DDA82AE}"/>
              </a:ext>
            </a:extLst>
          </p:cNvPr>
          <p:cNvSpPr txBox="1"/>
          <p:nvPr/>
        </p:nvSpPr>
        <p:spPr>
          <a:xfrm>
            <a:off x="1124262" y="6324600"/>
            <a:ext cx="8679305" cy="338554"/>
          </a:xfrm>
          <a:prstGeom prst="rect">
            <a:avLst/>
          </a:prstGeom>
          <a:noFill/>
        </p:spPr>
        <p:txBody>
          <a:bodyPr wrap="square" rtlCol="0">
            <a:spAutoFit/>
          </a:bodyPr>
          <a:lstStyle/>
          <a:p>
            <a:r>
              <a:rPr lang="en-US" sz="1600" dirty="0">
                <a:solidFill>
                  <a:srgbClr val="FF0000"/>
                </a:solidFill>
              </a:rPr>
              <a:t>http://</a:t>
            </a:r>
            <a:r>
              <a:rPr lang="en-US" sz="1600" dirty="0" err="1">
                <a:solidFill>
                  <a:srgbClr val="FF0000"/>
                </a:solidFill>
              </a:rPr>
              <a:t>www.mvi-inc.com</a:t>
            </a:r>
            <a:r>
              <a:rPr lang="en-US" sz="1600" dirty="0">
                <a:solidFill>
                  <a:srgbClr val="FF0000"/>
                </a:solidFill>
              </a:rPr>
              <a:t>/products/electronic-imaging/</a:t>
            </a:r>
            <a:r>
              <a:rPr lang="en-US" sz="1600" dirty="0" err="1">
                <a:solidFill>
                  <a:srgbClr val="FF0000"/>
                </a:solidFill>
              </a:rPr>
              <a:t>nikon</a:t>
            </a:r>
            <a:r>
              <a:rPr lang="en-US" sz="1600" dirty="0">
                <a:solidFill>
                  <a:srgbClr val="FF0000"/>
                </a:solidFill>
              </a:rPr>
              <a:t>-imaging-systems/</a:t>
            </a:r>
          </a:p>
        </p:txBody>
      </p:sp>
      <p:pic>
        <p:nvPicPr>
          <p:cNvPr id="8" name="Picture 7">
            <a:extLst>
              <a:ext uri="{FF2B5EF4-FFF2-40B4-BE49-F238E27FC236}">
                <a16:creationId xmlns:a16="http://schemas.microsoft.com/office/drawing/2014/main" id="{358C0A30-B08A-6F45-A7E2-7247B1D2025E}"/>
              </a:ext>
            </a:extLst>
          </p:cNvPr>
          <p:cNvPicPr>
            <a:picLocks noChangeAspect="1"/>
          </p:cNvPicPr>
          <p:nvPr/>
        </p:nvPicPr>
        <p:blipFill>
          <a:blip r:embed="rId3"/>
          <a:stretch>
            <a:fillRect/>
          </a:stretch>
        </p:blipFill>
        <p:spPr>
          <a:xfrm>
            <a:off x="498423" y="609599"/>
            <a:ext cx="1195466" cy="1164813"/>
          </a:xfrm>
          <a:prstGeom prst="rect">
            <a:avLst/>
          </a:prstGeom>
        </p:spPr>
      </p:pic>
      <p:pic>
        <p:nvPicPr>
          <p:cNvPr id="9" name="Picture 8">
            <a:extLst>
              <a:ext uri="{FF2B5EF4-FFF2-40B4-BE49-F238E27FC236}">
                <a16:creationId xmlns:a16="http://schemas.microsoft.com/office/drawing/2014/main" id="{9D694822-D2A2-4042-97E7-991DD9D7A7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9270" y="2145676"/>
            <a:ext cx="3707303" cy="3785848"/>
          </a:xfrm>
          <a:prstGeom prst="rect">
            <a:avLst/>
          </a:prstGeom>
        </p:spPr>
      </p:pic>
    </p:spTree>
    <p:extLst>
      <p:ext uri="{BB962C8B-B14F-4D97-AF65-F5344CB8AC3E}">
        <p14:creationId xmlns:p14="http://schemas.microsoft.com/office/powerpoint/2010/main" val="512496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217613" y="174625"/>
            <a:ext cx="7772400" cy="1143000"/>
          </a:xfrm>
        </p:spPr>
        <p:txBody>
          <a:bodyPr/>
          <a:lstStyle/>
          <a:p>
            <a:r>
              <a:rPr lang="en-US"/>
              <a:t>Lecture Summary</a:t>
            </a:r>
          </a:p>
        </p:txBody>
      </p:sp>
      <p:sp>
        <p:nvSpPr>
          <p:cNvPr id="44035" name="Rectangle 3"/>
          <p:cNvSpPr>
            <a:spLocks noGrp="1" noChangeArrowheads="1"/>
          </p:cNvSpPr>
          <p:nvPr>
            <p:ph type="body" idx="1"/>
          </p:nvPr>
        </p:nvSpPr>
        <p:spPr>
          <a:xfrm>
            <a:off x="778933" y="1289050"/>
            <a:ext cx="8192030" cy="4114800"/>
          </a:xfrm>
        </p:spPr>
        <p:txBody>
          <a:bodyPr/>
          <a:lstStyle/>
          <a:p>
            <a:r>
              <a:rPr lang="en-US" sz="2800" dirty="0"/>
              <a:t>Live cell applications are relatively common using confocal microscopy</a:t>
            </a:r>
          </a:p>
          <a:p>
            <a:r>
              <a:rPr lang="en-US" sz="2800" dirty="0"/>
              <a:t>Correct use of fluorescent probes necessary</a:t>
            </a:r>
          </a:p>
          <a:p>
            <a:r>
              <a:rPr lang="en-US" sz="2800" dirty="0"/>
              <a:t>Temperature and atmosphere control may be required</a:t>
            </a:r>
          </a:p>
          <a:p>
            <a:r>
              <a:rPr lang="en-US" sz="2800" dirty="0"/>
              <a:t>Thick specimens often require advanced image processing</a:t>
            </a:r>
          </a:p>
          <a:p>
            <a:r>
              <a:rPr lang="en-US" sz="2800" dirty="0"/>
              <a:t>Exotic applications are potentially useful</a:t>
            </a:r>
          </a:p>
          <a:p>
            <a:r>
              <a:rPr lang="en-US" sz="2800" dirty="0"/>
              <a:t>A limited window of time is available to image live cells before cells deteriorate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434" y="79022"/>
            <a:ext cx="7772400" cy="1143000"/>
          </a:xfrm>
        </p:spPr>
        <p:txBody>
          <a:bodyPr/>
          <a:lstStyle/>
          <a:p>
            <a:r>
              <a:rPr lang="en-US" dirty="0"/>
              <a:t>Nikon live cell imaging</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5994" y="1584677"/>
            <a:ext cx="7607700" cy="464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73464" y="6627168"/>
            <a:ext cx="4541628" cy="230832"/>
          </a:xfrm>
          <a:prstGeom prst="rect">
            <a:avLst/>
          </a:prstGeom>
          <a:noFill/>
        </p:spPr>
        <p:txBody>
          <a:bodyPr wrap="none" rtlCol="0">
            <a:spAutoFit/>
          </a:bodyPr>
          <a:lstStyle/>
          <a:p>
            <a:r>
              <a:rPr lang="en-US" sz="900" dirty="0"/>
              <a:t>Image source: http://www.microscopyu.com/articles/livecellimaging/livecellmaintenance.html</a:t>
            </a:r>
          </a:p>
        </p:txBody>
      </p:sp>
    </p:spTree>
    <p:extLst>
      <p:ext uri="{BB962C8B-B14F-4D97-AF65-F5344CB8AC3E}">
        <p14:creationId xmlns:p14="http://schemas.microsoft.com/office/powerpoint/2010/main" val="280136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898" y="0"/>
            <a:ext cx="7772400" cy="1143000"/>
          </a:xfrm>
        </p:spPr>
        <p:txBody>
          <a:bodyPr/>
          <a:lstStyle/>
          <a:p>
            <a:r>
              <a:rPr lang="en-US" dirty="0"/>
              <a:t>Live Cell Chambers</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5752" y="1521638"/>
            <a:ext cx="8084692" cy="434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44444" y="6463873"/>
            <a:ext cx="4467890" cy="261610"/>
          </a:xfrm>
          <a:prstGeom prst="rect">
            <a:avLst/>
          </a:prstGeom>
          <a:noFill/>
        </p:spPr>
        <p:txBody>
          <a:bodyPr wrap="none" rtlCol="0">
            <a:spAutoFit/>
          </a:bodyPr>
          <a:lstStyle/>
          <a:p>
            <a:r>
              <a:rPr lang="en-US" sz="1100" dirty="0"/>
              <a:t>http://www.microscopyu.com/articles/livecellimaging/culturechambers.html</a:t>
            </a:r>
          </a:p>
        </p:txBody>
      </p:sp>
    </p:spTree>
    <p:extLst>
      <p:ext uri="{BB962C8B-B14F-4D97-AF65-F5344CB8AC3E}">
        <p14:creationId xmlns:p14="http://schemas.microsoft.com/office/powerpoint/2010/main" val="38143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256" y="225778"/>
            <a:ext cx="7772400" cy="1143000"/>
          </a:xfrm>
        </p:spPr>
        <p:txBody>
          <a:bodyPr/>
          <a:lstStyle/>
          <a:p>
            <a:r>
              <a:rPr lang="en-US" sz="3600" dirty="0"/>
              <a:t>Examples of micro-incubation systems</a:t>
            </a: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0730" y="1857728"/>
            <a:ext cx="4991098" cy="339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 y="1857728"/>
            <a:ext cx="46482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7911" y="6265333"/>
            <a:ext cx="8911414" cy="261610"/>
          </a:xfrm>
          <a:prstGeom prst="rect">
            <a:avLst/>
          </a:prstGeom>
          <a:noFill/>
        </p:spPr>
        <p:txBody>
          <a:bodyPr wrap="none" rtlCol="0">
            <a:spAutoFit/>
          </a:bodyPr>
          <a:lstStyle/>
          <a:p>
            <a:r>
              <a:rPr lang="en-US" sz="1100" dirty="0">
                <a:solidFill>
                  <a:srgbClr val="0070C0"/>
                </a:solidFill>
              </a:rPr>
              <a:t>Images from: http://www.harvardapparatus.com/webapp/wcs/stores/servlet/haisku3_10001_11051_68114_-1_HAI_ProductDetail_N_37474_37500_44260</a:t>
            </a:r>
          </a:p>
        </p:txBody>
      </p:sp>
    </p:spTree>
    <p:extLst>
      <p:ext uri="{BB962C8B-B14F-4D97-AF65-F5344CB8AC3E}">
        <p14:creationId xmlns:p14="http://schemas.microsoft.com/office/powerpoint/2010/main" val="2710869016"/>
      </p:ext>
    </p:extLst>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3.xml><?xml version="1.0" encoding="utf-8"?>
<a:themeOverride xmlns:a="http://schemas.openxmlformats.org/drawingml/2006/main">
  <a:clrScheme name="">
    <a:dk1>
      <a:srgbClr val="FFFFFF"/>
    </a:dk1>
    <a:lt1>
      <a:srgbClr val="FFFFFF"/>
    </a:lt1>
    <a:dk2>
      <a:srgbClr val="0000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5.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46309837</TotalTime>
  <Pages>27</Pages>
  <Words>3083</Words>
  <Application>Microsoft Macintosh PowerPoint</Application>
  <PresentationFormat>35mm Slides</PresentationFormat>
  <Paragraphs>645</Paragraphs>
  <Slides>62</Slides>
  <Notes>52</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Arial Narrow</vt:lpstr>
      <vt:lpstr>Impact</vt:lpstr>
      <vt:lpstr>Symbol</vt:lpstr>
      <vt:lpstr>Times New Roman</vt:lpstr>
      <vt:lpstr>Confoc</vt:lpstr>
      <vt:lpstr> Live Cell Imaging Applications in Confocal Microscopy   BMS 524 - “Introduction to Confocal Microscopy and Image Analysis” Purdue University Department of Basic Medical Sciences, School of Veterinary Medicine</vt:lpstr>
      <vt:lpstr>Learning Objectives</vt:lpstr>
      <vt:lpstr>Applications</vt:lpstr>
      <vt:lpstr>Applications</vt:lpstr>
      <vt:lpstr>PowerPoint Presentation</vt:lpstr>
      <vt:lpstr>Lumascope</vt:lpstr>
      <vt:lpstr>Nikon live cell imaging</vt:lpstr>
      <vt:lpstr>Live Cell Chambers</vt:lpstr>
      <vt:lpstr>Examples of micro-incubation systems</vt:lpstr>
      <vt:lpstr>PowerPoint Presentation</vt:lpstr>
      <vt:lpstr>Live cell manipulation devices</vt:lpstr>
      <vt:lpstr>LabtekTM culture chambers</vt:lpstr>
      <vt:lpstr>Useful cell lines</vt:lpstr>
      <vt:lpstr>Growth conditions</vt:lpstr>
      <vt:lpstr>Example of DIC and Fluorescence</vt:lpstr>
      <vt:lpstr>PowerPoint Presentation</vt:lpstr>
      <vt:lpstr>Measurement of DNA</vt:lpstr>
      <vt:lpstr>PI - Cell Viability</vt:lpstr>
      <vt:lpstr>PowerPoint Presentation</vt:lpstr>
      <vt:lpstr>Specific Organelle Probes</vt:lpstr>
      <vt:lpstr>Organelle Function</vt:lpstr>
      <vt:lpstr>Calcium Related Applications</vt:lpstr>
      <vt:lpstr>Probes for Ions</vt:lpstr>
      <vt:lpstr>Ionic Flux Determinations</vt:lpstr>
      <vt:lpstr>Calcium Flux</vt:lpstr>
      <vt:lpstr>Oxidative-Related Reactions</vt:lpstr>
      <vt:lpstr>DAF-FM DAF-FM Diacetate (4-Amino-5-Methylamino-2',7'-Difluorofluorescein Diacetate) </vt:lpstr>
      <vt:lpstr>PowerPoint Presentation</vt:lpstr>
      <vt:lpstr>Hydroethidine</vt:lpstr>
      <vt:lpstr>Macrovascular Endothelial Cells in Culture</vt:lpstr>
      <vt:lpstr>PowerPoint Presentation</vt:lpstr>
      <vt:lpstr>PowerPoint Presentation</vt:lpstr>
      <vt:lpstr>H2O2 stimulation and DCF &amp; Ethidium loading in Rat  Pulmonary Artery Endothelial Cells</vt:lpstr>
      <vt:lpstr>pH Sensitive Indicators</vt:lpstr>
      <vt:lpstr>Exotic Applications of Confocal Microscopy</vt:lpstr>
      <vt:lpstr>“Caged” Photoactivatable Probes</vt:lpstr>
      <vt:lpstr>Release of “Caged” Compounds</vt:lpstr>
      <vt:lpstr>Release of Caged Compounds</vt:lpstr>
      <vt:lpstr>Membrane Polarization</vt:lpstr>
      <vt:lpstr>PowerPoint Presentation</vt:lpstr>
      <vt:lpstr>FRAP</vt:lpstr>
      <vt:lpstr>4D confocal microscopy</vt:lpstr>
      <vt:lpstr>4D Imaging</vt:lpstr>
      <vt:lpstr>Imaging 3D ECM structures</vt:lpstr>
      <vt:lpstr>PowerPoint Presentation</vt:lpstr>
      <vt:lpstr>PowerPoint Presentation</vt:lpstr>
      <vt:lpstr>Other functional confocal studies</vt:lpstr>
      <vt:lpstr>PowerPoint Presentation</vt:lpstr>
      <vt:lpstr>Live bacterial analysis (Robinson lab) (PUCL)</vt:lpstr>
      <vt:lpstr>Pinecone spores (PUCL)</vt:lpstr>
      <vt:lpstr>Thick Tissue - Bone and Cartilage</vt:lpstr>
      <vt:lpstr>Commercial Systems</vt:lpstr>
      <vt:lpstr>CellInsight CX7 High-Content Screening (HCS) Platform </vt:lpstr>
      <vt:lpstr>PowerPoint Presentation</vt:lpstr>
      <vt:lpstr>Digital microscopy with automated brightfield and fluorescence imaging </vt:lpstr>
      <vt:lpstr>PowerPoint Presentation</vt:lpstr>
      <vt:lpstr>PowerPoint Presentation</vt:lpstr>
      <vt:lpstr>PowerPoint Presentation</vt:lpstr>
      <vt:lpstr>PowerPoint Presentation</vt:lpstr>
      <vt:lpstr>PowerPoint Presentation</vt:lpstr>
      <vt:lpstr>PowerPoint Presentation</vt:lpstr>
      <vt:lpstr>Lecture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confocal course lecture 4 - as altered for 1997</dc:title>
  <dc:subject>Confocal Microscopy</dc:subject>
  <dc:creator>JPRobinson</dc:creator>
  <cp:keywords>12-Lect-robinson</cp:keywords>
  <cp:lastModifiedBy>Joseph Paul Robinson</cp:lastModifiedBy>
  <cp:revision>138</cp:revision>
  <cp:lastPrinted>1997-02-01T23:10:04Z</cp:lastPrinted>
  <dcterms:created xsi:type="dcterms:W3CDTF">1997-02-01T08:32:06Z</dcterms:created>
  <dcterms:modified xsi:type="dcterms:W3CDTF">2020-01-05T03:52:42Z</dcterms:modified>
</cp:coreProperties>
</file>